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Override1.xml" ContentType="application/vnd.openxmlformats-officedocument.themeOverride+xml"/>
  <Override PartName="/ppt/tags/tag2.xml" ContentType="application/vnd.openxmlformats-officedocument.presentationml.tags+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8" r:id="rId2"/>
    <p:sldId id="283" r:id="rId3"/>
    <p:sldId id="261" r:id="rId4"/>
    <p:sldId id="262" r:id="rId5"/>
    <p:sldId id="260" r:id="rId6"/>
    <p:sldId id="264" r:id="rId7"/>
    <p:sldId id="284" r:id="rId8"/>
    <p:sldId id="285" r:id="rId9"/>
    <p:sldId id="315" r:id="rId10"/>
    <p:sldId id="286" r:id="rId11"/>
    <p:sldId id="287" r:id="rId12"/>
    <p:sldId id="296" r:id="rId13"/>
    <p:sldId id="291" r:id="rId14"/>
    <p:sldId id="292" r:id="rId15"/>
    <p:sldId id="293" r:id="rId16"/>
    <p:sldId id="294" r:id="rId17"/>
    <p:sldId id="295" r:id="rId18"/>
    <p:sldId id="297" r:id="rId19"/>
    <p:sldId id="298" r:id="rId20"/>
    <p:sldId id="299" r:id="rId21"/>
    <p:sldId id="300" r:id="rId22"/>
    <p:sldId id="301" r:id="rId23"/>
    <p:sldId id="302" r:id="rId24"/>
    <p:sldId id="303" r:id="rId25"/>
    <p:sldId id="310" r:id="rId26"/>
    <p:sldId id="304" r:id="rId27"/>
    <p:sldId id="305" r:id="rId28"/>
    <p:sldId id="306" r:id="rId29"/>
    <p:sldId id="311" r:id="rId30"/>
    <p:sldId id="312" r:id="rId31"/>
    <p:sldId id="313" r:id="rId32"/>
    <p:sldId id="314" r:id="rId33"/>
  </p:sldIdLst>
  <p:sldSz cx="12192000" cy="6858000"/>
  <p:notesSz cx="6858000" cy="9144000"/>
  <p:embeddedFontLst>
    <p:embeddedFont>
      <p:font typeface="Impact" panose="020B0806030902050204" pitchFamily="34" charset="0"/>
      <p:regular r:id="rId34"/>
    </p:embeddedFont>
    <p:embeddedFont>
      <p:font typeface="Segoe UI Black" panose="020B0A02040204020203" pitchFamily="34" charset="0"/>
      <p:bold r:id="rId35"/>
      <p:boldItalic r:id="rId36"/>
    </p:embeddedFont>
    <p:embeddedFont>
      <p:font typeface="微软雅黑" panose="020B0503020204020204" pitchFamily="34" charset="-122"/>
      <p:regular r:id="rId37"/>
      <p:bold r:id="rId38"/>
    </p:embeddedFont>
    <p:embeddedFont>
      <p:font typeface="Aharoni" panose="020B0604020202020204" charset="-79"/>
      <p:bold r:id="rId39"/>
    </p:embeddedFont>
    <p:embeddedFont>
      <p:font typeface="Calibri" panose="020F0502020204030204" pitchFamily="34" charset="0"/>
      <p:regular r:id="rId40"/>
      <p:bold r:id="rId41"/>
      <p:italic r:id="rId42"/>
      <p:boldItalic r:id="rId43"/>
    </p:embeddedFont>
    <p:embeddedFont>
      <p:font typeface="SimSun-ExtB" panose="02010609060101010101" pitchFamily="49" charset="-122"/>
      <p:regular r:id="rId44"/>
    </p:embeddedFont>
    <p:embeddedFont>
      <p:font typeface="Tahoma" panose="020B0604030504040204" pitchFamily="34" charset="0"/>
      <p:regular r:id="rId45"/>
      <p:bold r:id="rId46"/>
    </p:embeddedFont>
  </p:embeddedFontLst>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13F"/>
    <a:srgbClr val="F7D36E"/>
    <a:srgbClr val="AFAC77"/>
    <a:srgbClr val="D23145"/>
    <a:srgbClr val="ECDD8B"/>
    <a:srgbClr val="F8F2E2"/>
    <a:srgbClr val="D7C8B3"/>
    <a:srgbClr val="E4D9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showGuides="1">
      <p:cViewPr varScale="1">
        <p:scale>
          <a:sx n="90" d="100"/>
          <a:sy n="90" d="100"/>
        </p:scale>
        <p:origin x="326" y="72"/>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1"/>
            <a:ext cx="12192000" cy="6857999"/>
          </a:xfrm>
          <a:prstGeom prst="rect">
            <a:avLst/>
          </a:prstGeom>
        </p:spPr>
      </p:pic>
    </p:spTree>
    <p:extLst>
      <p:ext uri="{BB962C8B-B14F-4D97-AF65-F5344CB8AC3E}">
        <p14:creationId xmlns:p14="http://schemas.microsoft.com/office/powerpoint/2010/main" val="2191341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目录">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739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过渡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2096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内容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521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内容页2">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3" name="矩形 2"/>
          <p:cNvSpPr/>
          <p:nvPr userDrawn="1"/>
        </p:nvSpPr>
        <p:spPr>
          <a:xfrm flipH="1">
            <a:off x="0" y="0"/>
            <a:ext cx="12192000" cy="6858000"/>
          </a:xfrm>
          <a:prstGeom prst="rect">
            <a:avLst/>
          </a:prstGeom>
          <a:solidFill>
            <a:schemeClr val="accent2">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0146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尾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178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备用">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525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矩形 4"/>
          <p:cNvSpPr/>
          <p:nvPr userDrawn="1"/>
        </p:nvSpPr>
        <p:spPr>
          <a:xfrm>
            <a:off x="0" y="0"/>
            <a:ext cx="12192000" cy="6858000"/>
          </a:xfrm>
          <a:prstGeom prst="rect">
            <a:avLst/>
          </a:prstGeom>
          <a:solidFill>
            <a:schemeClr val="accent2">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06678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1.mp3"/><Relationship Id="rId7" Type="http://schemas.openxmlformats.org/officeDocument/2006/relationships/image" Target="../media/image4.png"/><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slideLayout" Target="../slideLayouts/slideLayout1.xml"/><Relationship Id="rId10" Type="http://schemas.openxmlformats.org/officeDocument/2006/relationships/image" Target="../media/image7.png"/><Relationship Id="rId4" Type="http://schemas.openxmlformats.org/officeDocument/2006/relationships/audio" Target="../media/media1.mp3"/><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2.png"/><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69.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2506" y="3691619"/>
            <a:ext cx="899225" cy="655942"/>
          </a:xfrm>
          <a:prstGeom prst="rect">
            <a:avLst/>
          </a:prstGeom>
        </p:spPr>
      </p:pic>
      <p:pic>
        <p:nvPicPr>
          <p:cNvPr id="23" name="图片 2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378804" y="3748046"/>
            <a:ext cx="617654" cy="792934"/>
          </a:xfrm>
          <a:prstGeom prst="rect">
            <a:avLst/>
          </a:prstGeom>
        </p:spPr>
      </p:pic>
      <p:pic>
        <p:nvPicPr>
          <p:cNvPr id="14" name="蝶飞花舞">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2533673" y="23144"/>
            <a:ext cx="609600" cy="609600"/>
          </a:xfrm>
          <a:prstGeom prst="rect">
            <a:avLst/>
          </a:prstGeom>
        </p:spPr>
      </p:pic>
      <p:pic>
        <p:nvPicPr>
          <p:cNvPr id="17" name="图片 1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14120" y="-564605"/>
            <a:ext cx="227532" cy="421356"/>
          </a:xfrm>
          <a:prstGeom prst="rect">
            <a:avLst/>
          </a:prstGeom>
        </p:spPr>
      </p:pic>
      <p:pic>
        <p:nvPicPr>
          <p:cNvPr id="18" name="图片 17"/>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41810" y="-507935"/>
            <a:ext cx="471918" cy="227532"/>
          </a:xfrm>
          <a:prstGeom prst="rect">
            <a:avLst/>
          </a:prstGeom>
        </p:spPr>
      </p:pic>
      <p:pic>
        <p:nvPicPr>
          <p:cNvPr id="19" name="图片 1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18920" y="-678371"/>
            <a:ext cx="227532" cy="421356"/>
          </a:xfrm>
          <a:prstGeom prst="rect">
            <a:avLst/>
          </a:prstGeom>
        </p:spPr>
      </p:pic>
      <p:pic>
        <p:nvPicPr>
          <p:cNvPr id="20" name="图片 19"/>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346610" y="-621701"/>
            <a:ext cx="471918" cy="227532"/>
          </a:xfrm>
          <a:prstGeom prst="rect">
            <a:avLst/>
          </a:prstGeom>
        </p:spPr>
      </p:pic>
      <p:pic>
        <p:nvPicPr>
          <p:cNvPr id="21" name="图片 2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33167" y="-638129"/>
            <a:ext cx="227532" cy="421356"/>
          </a:xfrm>
          <a:prstGeom prst="rect">
            <a:avLst/>
          </a:prstGeom>
        </p:spPr>
      </p:pic>
      <p:pic>
        <p:nvPicPr>
          <p:cNvPr id="22" name="图片 2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94523" y="-581459"/>
            <a:ext cx="471918" cy="227532"/>
          </a:xfrm>
          <a:prstGeom prst="rect">
            <a:avLst/>
          </a:prstGeom>
        </p:spPr>
      </p:pic>
      <p:sp>
        <p:nvSpPr>
          <p:cNvPr id="2" name="文本框 1">
            <a:extLst>
              <a:ext uri="{FF2B5EF4-FFF2-40B4-BE49-F238E27FC236}">
                <a16:creationId xmlns="" xmlns:a16="http://schemas.microsoft.com/office/drawing/2014/main" id="{D46C6AA1-ABBB-463C-92F6-474FD36DD3F7}"/>
              </a:ext>
            </a:extLst>
          </p:cNvPr>
          <p:cNvSpPr txBox="1"/>
          <p:nvPr/>
        </p:nvSpPr>
        <p:spPr>
          <a:xfrm>
            <a:off x="4092578" y="5722687"/>
            <a:ext cx="4068743" cy="369332"/>
          </a:xfrm>
          <a:prstGeom prst="rect">
            <a:avLst/>
          </a:prstGeom>
          <a:noFill/>
        </p:spPr>
        <p:txBody>
          <a:bodyPr wrap="none" rtlCol="0">
            <a:spAutoFit/>
          </a:bodyPr>
          <a:lstStyle/>
          <a:p>
            <a:r>
              <a:rPr lang="vi-VN" altLang="zh-CN" dirty="0">
                <a:latin typeface="Times New Roman" panose="02020603050405020304" pitchFamily="18" charset="0"/>
                <a:cs typeface="Times New Roman" panose="02020603050405020304" pitchFamily="18" charset="0"/>
              </a:rPr>
              <a:t>PHẦN MỀM: QUẢN LÝ KHÁCH SẠN </a:t>
            </a:r>
            <a:endParaRPr lang="zh-CN" altLang="en-US" dirty="0">
              <a:latin typeface="Times New Roman" panose="02020603050405020304" pitchFamily="18" charset="0"/>
              <a:cs typeface="Times New Roman" panose="02020603050405020304" pitchFamily="18" charset="0"/>
            </a:endParaRPr>
          </a:p>
        </p:txBody>
      </p:sp>
      <p:pic>
        <p:nvPicPr>
          <p:cNvPr id="5" name="图片 64">
            <a:extLst>
              <a:ext uri="{FF2B5EF4-FFF2-40B4-BE49-F238E27FC236}">
                <a16:creationId xmlns="" xmlns:a16="http://schemas.microsoft.com/office/drawing/2014/main" id="{BF568302-BAAD-7192-E069-583343A6CC6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57546" y="-191247"/>
            <a:ext cx="4538808" cy="4538808"/>
          </a:xfrm>
          <a:prstGeom prst="rect">
            <a:avLst/>
          </a:prstGeom>
        </p:spPr>
      </p:pic>
      <p:sp>
        <p:nvSpPr>
          <p:cNvPr id="15" name="文本框 12"/>
          <p:cNvSpPr txBox="1"/>
          <p:nvPr/>
        </p:nvSpPr>
        <p:spPr>
          <a:xfrm>
            <a:off x="3826606" y="4681181"/>
            <a:ext cx="4538808" cy="707886"/>
          </a:xfrm>
          <a:prstGeom prst="rect">
            <a:avLst/>
          </a:prstGeom>
          <a:noFill/>
        </p:spPr>
        <p:txBody>
          <a:bodyPr wrap="none" rtlCol="0" anchor="ctr">
            <a:spAutoFit/>
          </a:bodyPr>
          <a:lstStyle/>
          <a:p>
            <a:pPr algn="ctr"/>
            <a:r>
              <a:rPr lang="en-US" altLang="zh-CN" sz="4000" spc="300" dirty="0">
                <a:solidFill>
                  <a:schemeClr val="bg1"/>
                </a:solidFill>
                <a:effectLst>
                  <a:reflection blurRad="6350" stA="50000" endA="300" endPos="50000" dist="29997" dir="5400000" sy="-100000" algn="bl" rotWithShape="0"/>
                </a:effectLst>
                <a:latin typeface="华康俪金黑W8(P)" panose="020B0800000000000000" pitchFamily="34" charset="-122"/>
                <a:ea typeface="华康俪金黑W8(P)" panose="020B0800000000000000" pitchFamily="34" charset="-122"/>
              </a:rPr>
              <a:t>FAMILY CODER </a:t>
            </a:r>
            <a:endParaRPr lang="zh-CN" altLang="en-US" sz="4000" spc="300" dirty="0">
              <a:solidFill>
                <a:schemeClr val="bg1"/>
              </a:solidFill>
              <a:effectLst>
                <a:reflection blurRad="6350" stA="50000" endA="300" endPos="50000" dist="29997" dir="5400000" sy="-100000" algn="bl" rotWithShape="0"/>
              </a:effectLst>
              <a:latin typeface="华康俪金黑W8(P)" panose="020B0800000000000000" pitchFamily="34" charset="-122"/>
              <a:ea typeface="华康俪金黑W8(P)" panose="020B0800000000000000" pitchFamily="34" charset="-122"/>
            </a:endParaRPr>
          </a:p>
        </p:txBody>
      </p:sp>
      <p:sp>
        <p:nvSpPr>
          <p:cNvPr id="25" name="矩形 15"/>
          <p:cNvSpPr/>
          <p:nvPr/>
        </p:nvSpPr>
        <p:spPr>
          <a:xfrm>
            <a:off x="5725546" y="4387161"/>
            <a:ext cx="764954" cy="338554"/>
          </a:xfrm>
          <a:prstGeom prst="rect">
            <a:avLst/>
          </a:prstGeom>
        </p:spPr>
        <p:txBody>
          <a:bodyPr wrap="none">
            <a:spAutoFit/>
          </a:bodyPr>
          <a:lstStyle/>
          <a:p>
            <a:pPr algn="ctr"/>
            <a:r>
              <a:rPr lang="vi-VN" altLang="zh-CN" sz="1600" dirty="0">
                <a:solidFill>
                  <a:schemeClr val="bg1"/>
                </a:solidFill>
                <a:latin typeface="Times New Roman" panose="02020603050405020304" pitchFamily="18" charset="0"/>
                <a:ea typeface="造字工房悦圆演示版常规体" pitchFamily="50" charset="-122"/>
                <a:cs typeface="Times New Roman" panose="02020603050405020304" pitchFamily="18" charset="0"/>
              </a:rPr>
              <a:t>TEAM</a:t>
            </a:r>
            <a:endParaRPr lang="zh-CN" altLang="en-US" sz="1600" dirty="0">
              <a:solidFill>
                <a:schemeClr val="bg1"/>
              </a:solidFill>
              <a:latin typeface="Times New Roman" panose="02020603050405020304" pitchFamily="18" charset="0"/>
              <a:ea typeface="造字工房悦圆演示版常规体" pitchFamily="50" charset="-122"/>
              <a:cs typeface="Times New Roman" panose="02020603050405020304" pitchFamily="18" charset="0"/>
            </a:endParaRPr>
          </a:p>
        </p:txBody>
      </p:sp>
    </p:spTree>
    <p:custDataLst>
      <p:tags r:id="rId2"/>
    </p:custDataLst>
    <p:extLst>
      <p:ext uri="{BB962C8B-B14F-4D97-AF65-F5344CB8AC3E}">
        <p14:creationId xmlns:p14="http://schemas.microsoft.com/office/powerpoint/2010/main" val="161018639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4"/>
                                        </p:tgtEl>
                                      </p:cBhvr>
                                    </p:cmd>
                                  </p:childTnLst>
                                </p:cTn>
                              </p:par>
                              <p:par>
                                <p:cTn id="7" presetID="15" presetClass="entr" presetSubtype="0" repeatCount="indefinite" fill="hold" nodeType="withEffect">
                                  <p:stCondLst>
                                    <p:cond delay="5000"/>
                                  </p:stCondLst>
                                  <p:childTnLst>
                                    <p:set>
                                      <p:cBhvr>
                                        <p:cTn id="8" dur="1" fill="hold">
                                          <p:stCondLst>
                                            <p:cond delay="0"/>
                                          </p:stCondLst>
                                        </p:cTn>
                                        <p:tgtEl>
                                          <p:spTgt spid="18"/>
                                        </p:tgtEl>
                                        <p:attrNameLst>
                                          <p:attrName>style.visibility</p:attrName>
                                        </p:attrNameLst>
                                      </p:cBhvr>
                                      <p:to>
                                        <p:strVal val="visible"/>
                                      </p:to>
                                    </p:set>
                                    <p:anim calcmode="lin" valueType="num">
                                      <p:cBhvr>
                                        <p:cTn id="9" dur="8000" fill="hold"/>
                                        <p:tgtEl>
                                          <p:spTgt spid="18"/>
                                        </p:tgtEl>
                                        <p:attrNameLst>
                                          <p:attrName>ppt_w</p:attrName>
                                        </p:attrNameLst>
                                      </p:cBhvr>
                                      <p:tavLst>
                                        <p:tav tm="0">
                                          <p:val>
                                            <p:fltVal val="0"/>
                                          </p:val>
                                        </p:tav>
                                        <p:tav tm="100000">
                                          <p:val>
                                            <p:strVal val="#ppt_w"/>
                                          </p:val>
                                        </p:tav>
                                      </p:tavLst>
                                    </p:anim>
                                    <p:anim calcmode="lin" valueType="num">
                                      <p:cBhvr>
                                        <p:cTn id="10" dur="8000" fill="hold"/>
                                        <p:tgtEl>
                                          <p:spTgt spid="18"/>
                                        </p:tgtEl>
                                        <p:attrNameLst>
                                          <p:attrName>ppt_h</p:attrName>
                                        </p:attrNameLst>
                                      </p:cBhvr>
                                      <p:tavLst>
                                        <p:tav tm="0">
                                          <p:val>
                                            <p:fltVal val="0"/>
                                          </p:val>
                                        </p:tav>
                                        <p:tav tm="100000">
                                          <p:val>
                                            <p:strVal val="#ppt_h"/>
                                          </p:val>
                                        </p:tav>
                                      </p:tavLst>
                                    </p:anim>
                                    <p:anim calcmode="lin" valueType="num">
                                      <p:cBhvr>
                                        <p:cTn id="11" dur="8000" fill="hold"/>
                                        <p:tgtEl>
                                          <p:spTgt spid="18"/>
                                        </p:tgtEl>
                                        <p:attrNameLst>
                                          <p:attrName>ppt_x</p:attrName>
                                        </p:attrNameLst>
                                      </p:cBhvr>
                                      <p:tavLst>
                                        <p:tav tm="0" fmla="#ppt_x+(cos(-2*pi*(1-$))*-#ppt_x-sin(-2*pi*(1-$))*(1-#ppt_y))*(1-$)">
                                          <p:val>
                                            <p:fltVal val="0"/>
                                          </p:val>
                                        </p:tav>
                                        <p:tav tm="100000">
                                          <p:val>
                                            <p:fltVal val="1"/>
                                          </p:val>
                                        </p:tav>
                                      </p:tavLst>
                                    </p:anim>
                                    <p:anim calcmode="lin" valueType="num">
                                      <p:cBhvr>
                                        <p:cTn id="12" dur="8000" fill="hold"/>
                                        <p:tgtEl>
                                          <p:spTgt spid="18"/>
                                        </p:tgtEl>
                                        <p:attrNameLst>
                                          <p:attrName>ppt_y</p:attrName>
                                        </p:attrNameLst>
                                      </p:cBhvr>
                                      <p:tavLst>
                                        <p:tav tm="0" fmla="#ppt_y+(sin(-2*pi*(1-$))*-#ppt_x+cos(-2*pi*(1-$))*(1-#ppt_y))*(1-$)">
                                          <p:val>
                                            <p:fltVal val="0"/>
                                          </p:val>
                                        </p:tav>
                                        <p:tav tm="100000">
                                          <p:val>
                                            <p:fltVal val="1"/>
                                          </p:val>
                                        </p:tav>
                                      </p:tavLst>
                                    </p:anim>
                                  </p:childTnLst>
                                </p:cTn>
                              </p:par>
                              <p:par>
                                <p:cTn id="13" presetID="8" presetClass="emph" presetSubtype="0" repeatCount="indefinite" fill="hold" nodeType="withEffect">
                                  <p:stCondLst>
                                    <p:cond delay="5000"/>
                                  </p:stCondLst>
                                  <p:childTnLst>
                                    <p:animRot by="21600000">
                                      <p:cBhvr>
                                        <p:cTn id="14" dur="8000" fill="hold"/>
                                        <p:tgtEl>
                                          <p:spTgt spid="18"/>
                                        </p:tgtEl>
                                        <p:attrNameLst>
                                          <p:attrName>r</p:attrName>
                                        </p:attrNameLst>
                                      </p:cBhvr>
                                    </p:animRot>
                                  </p:childTnLst>
                                </p:cTn>
                              </p:par>
                              <p:par>
                                <p:cTn id="15" presetID="37" presetClass="path" presetSubtype="0" repeatCount="indefinite" fill="hold" nodeType="withEffect">
                                  <p:stCondLst>
                                    <p:cond delay="5000"/>
                                  </p:stCondLst>
                                  <p:childTnLst>
                                    <p:animMotion origin="layout" path="M -0.00013 -2.59259E-6 C 0.04765 0.13334 0.26758 0.25857 0.42851 0.41158 C 0.58906 0.56459 0.58659 0.97917 0.83854 1.13704 " pathEditMode="relative" rAng="0" ptsTypes="AAA">
                                      <p:cBhvr>
                                        <p:cTn id="16" dur="8000" fill="hold"/>
                                        <p:tgtEl>
                                          <p:spTgt spid="18"/>
                                        </p:tgtEl>
                                        <p:attrNameLst>
                                          <p:attrName>ppt_x</p:attrName>
                                          <p:attrName>ppt_y</p:attrName>
                                        </p:attrNameLst>
                                      </p:cBhvr>
                                      <p:rCtr x="41927" y="56852"/>
                                    </p:animMotion>
                                  </p:childTnLst>
                                </p:cTn>
                              </p:par>
                              <p:par>
                                <p:cTn id="17" presetID="15" presetClass="entr" presetSubtype="0" repeatCount="indefinite" fill="hold" nodeType="withEffect">
                                  <p:stCondLst>
                                    <p:cond delay="4000"/>
                                  </p:stCondLst>
                                  <p:childTnLst>
                                    <p:set>
                                      <p:cBhvr>
                                        <p:cTn id="18" dur="1" fill="hold">
                                          <p:stCondLst>
                                            <p:cond delay="0"/>
                                          </p:stCondLst>
                                        </p:cTn>
                                        <p:tgtEl>
                                          <p:spTgt spid="17"/>
                                        </p:tgtEl>
                                        <p:attrNameLst>
                                          <p:attrName>style.visibility</p:attrName>
                                        </p:attrNameLst>
                                      </p:cBhvr>
                                      <p:to>
                                        <p:strVal val="visible"/>
                                      </p:to>
                                    </p:set>
                                    <p:anim calcmode="lin" valueType="num">
                                      <p:cBhvr>
                                        <p:cTn id="19" dur="8000" fill="hold"/>
                                        <p:tgtEl>
                                          <p:spTgt spid="17"/>
                                        </p:tgtEl>
                                        <p:attrNameLst>
                                          <p:attrName>ppt_w</p:attrName>
                                        </p:attrNameLst>
                                      </p:cBhvr>
                                      <p:tavLst>
                                        <p:tav tm="0">
                                          <p:val>
                                            <p:fltVal val="0"/>
                                          </p:val>
                                        </p:tav>
                                        <p:tav tm="100000">
                                          <p:val>
                                            <p:strVal val="#ppt_w"/>
                                          </p:val>
                                        </p:tav>
                                      </p:tavLst>
                                    </p:anim>
                                    <p:anim calcmode="lin" valueType="num">
                                      <p:cBhvr>
                                        <p:cTn id="20" dur="8000" fill="hold"/>
                                        <p:tgtEl>
                                          <p:spTgt spid="17"/>
                                        </p:tgtEl>
                                        <p:attrNameLst>
                                          <p:attrName>ppt_h</p:attrName>
                                        </p:attrNameLst>
                                      </p:cBhvr>
                                      <p:tavLst>
                                        <p:tav tm="0">
                                          <p:val>
                                            <p:fltVal val="0"/>
                                          </p:val>
                                        </p:tav>
                                        <p:tav tm="100000">
                                          <p:val>
                                            <p:strVal val="#ppt_h"/>
                                          </p:val>
                                        </p:tav>
                                      </p:tavLst>
                                    </p:anim>
                                    <p:anim calcmode="lin" valueType="num">
                                      <p:cBhvr>
                                        <p:cTn id="21" dur="8000" fill="hold"/>
                                        <p:tgtEl>
                                          <p:spTgt spid="17"/>
                                        </p:tgtEl>
                                        <p:attrNameLst>
                                          <p:attrName>ppt_x</p:attrName>
                                        </p:attrNameLst>
                                      </p:cBhvr>
                                      <p:tavLst>
                                        <p:tav tm="0" fmla="#ppt_x+(cos(-2*pi*(1-$))*-#ppt_x-sin(-2*pi*(1-$))*(1-#ppt_y))*(1-$)">
                                          <p:val>
                                            <p:fltVal val="0"/>
                                          </p:val>
                                        </p:tav>
                                        <p:tav tm="100000">
                                          <p:val>
                                            <p:fltVal val="1"/>
                                          </p:val>
                                        </p:tav>
                                      </p:tavLst>
                                    </p:anim>
                                    <p:anim calcmode="lin" valueType="num">
                                      <p:cBhvr>
                                        <p:cTn id="22" dur="8000" fill="hold"/>
                                        <p:tgtEl>
                                          <p:spTgt spid="17"/>
                                        </p:tgtEl>
                                        <p:attrNameLst>
                                          <p:attrName>ppt_y</p:attrName>
                                        </p:attrNameLst>
                                      </p:cBhvr>
                                      <p:tavLst>
                                        <p:tav tm="0" fmla="#ppt_y+(sin(-2*pi*(1-$))*-#ppt_x+cos(-2*pi*(1-$))*(1-#ppt_y))*(1-$)">
                                          <p:val>
                                            <p:fltVal val="0"/>
                                          </p:val>
                                        </p:tav>
                                        <p:tav tm="100000">
                                          <p:val>
                                            <p:fltVal val="1"/>
                                          </p:val>
                                        </p:tav>
                                      </p:tavLst>
                                    </p:anim>
                                  </p:childTnLst>
                                </p:cTn>
                              </p:par>
                              <p:par>
                                <p:cTn id="23" presetID="8" presetClass="emph" presetSubtype="0" repeatCount="indefinite" fill="hold" nodeType="withEffect">
                                  <p:stCondLst>
                                    <p:cond delay="4000"/>
                                  </p:stCondLst>
                                  <p:childTnLst>
                                    <p:animRot by="21600000">
                                      <p:cBhvr>
                                        <p:cTn id="24" dur="8000" fill="hold"/>
                                        <p:tgtEl>
                                          <p:spTgt spid="17"/>
                                        </p:tgtEl>
                                        <p:attrNameLst>
                                          <p:attrName>r</p:attrName>
                                        </p:attrNameLst>
                                      </p:cBhvr>
                                    </p:animRot>
                                  </p:childTnLst>
                                </p:cTn>
                              </p:par>
                              <p:par>
                                <p:cTn id="25" presetID="37" presetClass="path" presetSubtype="0" repeatCount="indefinite" fill="hold" nodeType="withEffect">
                                  <p:stCondLst>
                                    <p:cond delay="4000"/>
                                  </p:stCondLst>
                                  <p:childTnLst>
                                    <p:animMotion origin="layout" path="M -0.00013 3.7037E-7 C 0.04778 0.13333 0.12265 0.47245 0.28359 0.62546 C 0.44401 0.77847 0.75703 0.88819 1.00885 1.04606 " pathEditMode="relative" rAng="0" ptsTypes="AAA">
                                      <p:cBhvr>
                                        <p:cTn id="26" dur="8000" fill="hold"/>
                                        <p:tgtEl>
                                          <p:spTgt spid="17"/>
                                        </p:tgtEl>
                                        <p:attrNameLst>
                                          <p:attrName>ppt_x</p:attrName>
                                          <p:attrName>ppt_y</p:attrName>
                                        </p:attrNameLst>
                                      </p:cBhvr>
                                      <p:rCtr x="50443" y="52292"/>
                                    </p:animMotion>
                                  </p:childTnLst>
                                </p:cTn>
                              </p:par>
                              <p:par>
                                <p:cTn id="27" presetID="15" presetClass="entr" presetSubtype="0" repeatCount="indefinite" fill="hold" nodeType="withEffect">
                                  <p:stCondLst>
                                    <p:cond delay="1000"/>
                                  </p:stCondLst>
                                  <p:childTnLst>
                                    <p:set>
                                      <p:cBhvr>
                                        <p:cTn id="28" dur="1" fill="hold">
                                          <p:stCondLst>
                                            <p:cond delay="0"/>
                                          </p:stCondLst>
                                        </p:cTn>
                                        <p:tgtEl>
                                          <p:spTgt spid="20"/>
                                        </p:tgtEl>
                                        <p:attrNameLst>
                                          <p:attrName>style.visibility</p:attrName>
                                        </p:attrNameLst>
                                      </p:cBhvr>
                                      <p:to>
                                        <p:strVal val="visible"/>
                                      </p:to>
                                    </p:set>
                                    <p:anim calcmode="lin" valueType="num">
                                      <p:cBhvr>
                                        <p:cTn id="29" dur="8000" fill="hold"/>
                                        <p:tgtEl>
                                          <p:spTgt spid="20"/>
                                        </p:tgtEl>
                                        <p:attrNameLst>
                                          <p:attrName>ppt_w</p:attrName>
                                        </p:attrNameLst>
                                      </p:cBhvr>
                                      <p:tavLst>
                                        <p:tav tm="0">
                                          <p:val>
                                            <p:fltVal val="0"/>
                                          </p:val>
                                        </p:tav>
                                        <p:tav tm="100000">
                                          <p:val>
                                            <p:strVal val="#ppt_w"/>
                                          </p:val>
                                        </p:tav>
                                      </p:tavLst>
                                    </p:anim>
                                    <p:anim calcmode="lin" valueType="num">
                                      <p:cBhvr>
                                        <p:cTn id="30" dur="8000" fill="hold"/>
                                        <p:tgtEl>
                                          <p:spTgt spid="20"/>
                                        </p:tgtEl>
                                        <p:attrNameLst>
                                          <p:attrName>ppt_h</p:attrName>
                                        </p:attrNameLst>
                                      </p:cBhvr>
                                      <p:tavLst>
                                        <p:tav tm="0">
                                          <p:val>
                                            <p:fltVal val="0"/>
                                          </p:val>
                                        </p:tav>
                                        <p:tav tm="100000">
                                          <p:val>
                                            <p:strVal val="#ppt_h"/>
                                          </p:val>
                                        </p:tav>
                                      </p:tavLst>
                                    </p:anim>
                                    <p:anim calcmode="lin" valueType="num">
                                      <p:cBhvr>
                                        <p:cTn id="31" dur="8000" fill="hold"/>
                                        <p:tgtEl>
                                          <p:spTgt spid="20"/>
                                        </p:tgtEl>
                                        <p:attrNameLst>
                                          <p:attrName>ppt_x</p:attrName>
                                        </p:attrNameLst>
                                      </p:cBhvr>
                                      <p:tavLst>
                                        <p:tav tm="0" fmla="#ppt_x+(cos(-2*pi*(1-$))*-#ppt_x-sin(-2*pi*(1-$))*(1-#ppt_y))*(1-$)">
                                          <p:val>
                                            <p:fltVal val="0"/>
                                          </p:val>
                                        </p:tav>
                                        <p:tav tm="100000">
                                          <p:val>
                                            <p:fltVal val="1"/>
                                          </p:val>
                                        </p:tav>
                                      </p:tavLst>
                                    </p:anim>
                                    <p:anim calcmode="lin" valueType="num">
                                      <p:cBhvr>
                                        <p:cTn id="32" dur="8000" fill="hold"/>
                                        <p:tgtEl>
                                          <p:spTgt spid="20"/>
                                        </p:tgtEl>
                                        <p:attrNameLst>
                                          <p:attrName>ppt_y</p:attrName>
                                        </p:attrNameLst>
                                      </p:cBhvr>
                                      <p:tavLst>
                                        <p:tav tm="0" fmla="#ppt_y+(sin(-2*pi*(1-$))*-#ppt_x+cos(-2*pi*(1-$))*(1-#ppt_y))*(1-$)">
                                          <p:val>
                                            <p:fltVal val="0"/>
                                          </p:val>
                                        </p:tav>
                                        <p:tav tm="100000">
                                          <p:val>
                                            <p:fltVal val="1"/>
                                          </p:val>
                                        </p:tav>
                                      </p:tavLst>
                                    </p:anim>
                                  </p:childTnLst>
                                </p:cTn>
                              </p:par>
                              <p:par>
                                <p:cTn id="33" presetID="8" presetClass="emph" presetSubtype="0" repeatCount="indefinite" fill="hold" nodeType="withEffect">
                                  <p:stCondLst>
                                    <p:cond delay="1000"/>
                                  </p:stCondLst>
                                  <p:childTnLst>
                                    <p:animRot by="21600000">
                                      <p:cBhvr>
                                        <p:cTn id="34" dur="8000" fill="hold"/>
                                        <p:tgtEl>
                                          <p:spTgt spid="20"/>
                                        </p:tgtEl>
                                        <p:attrNameLst>
                                          <p:attrName>r</p:attrName>
                                        </p:attrNameLst>
                                      </p:cBhvr>
                                    </p:animRot>
                                  </p:childTnLst>
                                </p:cTn>
                              </p:par>
                              <p:par>
                                <p:cTn id="35" presetID="37" presetClass="path" presetSubtype="0" repeatCount="indefinite" fill="hold" nodeType="withEffect">
                                  <p:stCondLst>
                                    <p:cond delay="1000"/>
                                  </p:stCondLst>
                                  <p:childTnLst>
                                    <p:animMotion origin="layout" path="M -0.00013 4.07407E-6 C 0.04791 0.13333 0.21302 0.35185 0.37396 0.50486 C 0.53437 0.65787 0.71315 0.76134 0.96484 0.91898 " pathEditMode="relative" rAng="0" ptsTypes="AAA">
                                      <p:cBhvr>
                                        <p:cTn id="36" dur="8000" fill="hold"/>
                                        <p:tgtEl>
                                          <p:spTgt spid="20"/>
                                        </p:tgtEl>
                                        <p:attrNameLst>
                                          <p:attrName>ppt_x</p:attrName>
                                          <p:attrName>ppt_y</p:attrName>
                                        </p:attrNameLst>
                                      </p:cBhvr>
                                      <p:rCtr x="48242" y="45949"/>
                                    </p:animMotion>
                                  </p:childTnLst>
                                </p:cTn>
                              </p:par>
                              <p:par>
                                <p:cTn id="37" presetID="15" presetClass="entr" presetSubtype="0" repeatCount="indefinite"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8000" fill="hold"/>
                                        <p:tgtEl>
                                          <p:spTgt spid="19"/>
                                        </p:tgtEl>
                                        <p:attrNameLst>
                                          <p:attrName>ppt_w</p:attrName>
                                        </p:attrNameLst>
                                      </p:cBhvr>
                                      <p:tavLst>
                                        <p:tav tm="0">
                                          <p:val>
                                            <p:fltVal val="0"/>
                                          </p:val>
                                        </p:tav>
                                        <p:tav tm="100000">
                                          <p:val>
                                            <p:strVal val="#ppt_w"/>
                                          </p:val>
                                        </p:tav>
                                      </p:tavLst>
                                    </p:anim>
                                    <p:anim calcmode="lin" valueType="num">
                                      <p:cBhvr>
                                        <p:cTn id="40" dur="8000" fill="hold"/>
                                        <p:tgtEl>
                                          <p:spTgt spid="19"/>
                                        </p:tgtEl>
                                        <p:attrNameLst>
                                          <p:attrName>ppt_h</p:attrName>
                                        </p:attrNameLst>
                                      </p:cBhvr>
                                      <p:tavLst>
                                        <p:tav tm="0">
                                          <p:val>
                                            <p:fltVal val="0"/>
                                          </p:val>
                                        </p:tav>
                                        <p:tav tm="100000">
                                          <p:val>
                                            <p:strVal val="#ppt_h"/>
                                          </p:val>
                                        </p:tav>
                                      </p:tavLst>
                                    </p:anim>
                                    <p:anim calcmode="lin" valueType="num">
                                      <p:cBhvr>
                                        <p:cTn id="41" dur="8000" fill="hold"/>
                                        <p:tgtEl>
                                          <p:spTgt spid="19"/>
                                        </p:tgtEl>
                                        <p:attrNameLst>
                                          <p:attrName>ppt_x</p:attrName>
                                        </p:attrNameLst>
                                      </p:cBhvr>
                                      <p:tavLst>
                                        <p:tav tm="0" fmla="#ppt_x+(cos(-2*pi*(1-$))*-#ppt_x-sin(-2*pi*(1-$))*(1-#ppt_y))*(1-$)">
                                          <p:val>
                                            <p:fltVal val="0"/>
                                          </p:val>
                                        </p:tav>
                                        <p:tav tm="100000">
                                          <p:val>
                                            <p:fltVal val="1"/>
                                          </p:val>
                                        </p:tav>
                                      </p:tavLst>
                                    </p:anim>
                                    <p:anim calcmode="lin" valueType="num">
                                      <p:cBhvr>
                                        <p:cTn id="42" dur="8000" fill="hold"/>
                                        <p:tgtEl>
                                          <p:spTgt spid="19"/>
                                        </p:tgtEl>
                                        <p:attrNameLst>
                                          <p:attrName>ppt_y</p:attrName>
                                        </p:attrNameLst>
                                      </p:cBhvr>
                                      <p:tavLst>
                                        <p:tav tm="0" fmla="#ppt_y+(sin(-2*pi*(1-$))*-#ppt_x+cos(-2*pi*(1-$))*(1-#ppt_y))*(1-$)">
                                          <p:val>
                                            <p:fltVal val="0"/>
                                          </p:val>
                                        </p:tav>
                                        <p:tav tm="100000">
                                          <p:val>
                                            <p:fltVal val="1"/>
                                          </p:val>
                                        </p:tav>
                                      </p:tavLst>
                                    </p:anim>
                                  </p:childTnLst>
                                </p:cTn>
                              </p:par>
                              <p:par>
                                <p:cTn id="43" presetID="8" presetClass="emph" presetSubtype="0" repeatCount="indefinite" fill="hold" nodeType="withEffect">
                                  <p:stCondLst>
                                    <p:cond delay="0"/>
                                  </p:stCondLst>
                                  <p:childTnLst>
                                    <p:animRot by="21600000">
                                      <p:cBhvr>
                                        <p:cTn id="44" dur="8000" fill="hold"/>
                                        <p:tgtEl>
                                          <p:spTgt spid="19"/>
                                        </p:tgtEl>
                                        <p:attrNameLst>
                                          <p:attrName>r</p:attrName>
                                        </p:attrNameLst>
                                      </p:cBhvr>
                                    </p:animRot>
                                  </p:childTnLst>
                                </p:cTn>
                              </p:par>
                              <p:par>
                                <p:cTn id="45" presetID="37" presetClass="path" presetSubtype="0" repeatCount="indefinite" fill="hold" nodeType="withEffect">
                                  <p:stCondLst>
                                    <p:cond delay="0"/>
                                  </p:stCondLst>
                                  <p:childTnLst>
                                    <p:animMotion origin="layout" path="M -0.00013 -4.44444E-6 C 0.04778 0.13334 0.15234 0.30741 0.31328 0.46042 C 0.47356 0.61343 0.50716 1.01945 0.75872 1.17732 " pathEditMode="relative" rAng="0" ptsTypes="AAA">
                                      <p:cBhvr>
                                        <p:cTn id="46" dur="8000" fill="hold"/>
                                        <p:tgtEl>
                                          <p:spTgt spid="19"/>
                                        </p:tgtEl>
                                        <p:attrNameLst>
                                          <p:attrName>ppt_x</p:attrName>
                                          <p:attrName>ppt_y</p:attrName>
                                        </p:attrNameLst>
                                      </p:cBhvr>
                                      <p:rCtr x="37943" y="58866"/>
                                    </p:animMotion>
                                  </p:childTnLst>
                                </p:cTn>
                              </p:par>
                              <p:par>
                                <p:cTn id="47" presetID="15" presetClass="entr" presetSubtype="0" repeatCount="indefinite" fill="hold" nodeType="withEffect">
                                  <p:stCondLst>
                                    <p:cond delay="3000"/>
                                  </p:stCondLst>
                                  <p:childTnLst>
                                    <p:set>
                                      <p:cBhvr>
                                        <p:cTn id="48" dur="1" fill="hold">
                                          <p:stCondLst>
                                            <p:cond delay="0"/>
                                          </p:stCondLst>
                                        </p:cTn>
                                        <p:tgtEl>
                                          <p:spTgt spid="22"/>
                                        </p:tgtEl>
                                        <p:attrNameLst>
                                          <p:attrName>style.visibility</p:attrName>
                                        </p:attrNameLst>
                                      </p:cBhvr>
                                      <p:to>
                                        <p:strVal val="visible"/>
                                      </p:to>
                                    </p:set>
                                    <p:anim calcmode="lin" valueType="num">
                                      <p:cBhvr>
                                        <p:cTn id="49" dur="8000" fill="hold"/>
                                        <p:tgtEl>
                                          <p:spTgt spid="22"/>
                                        </p:tgtEl>
                                        <p:attrNameLst>
                                          <p:attrName>ppt_w</p:attrName>
                                        </p:attrNameLst>
                                      </p:cBhvr>
                                      <p:tavLst>
                                        <p:tav tm="0">
                                          <p:val>
                                            <p:fltVal val="0"/>
                                          </p:val>
                                        </p:tav>
                                        <p:tav tm="100000">
                                          <p:val>
                                            <p:strVal val="#ppt_w"/>
                                          </p:val>
                                        </p:tav>
                                      </p:tavLst>
                                    </p:anim>
                                    <p:anim calcmode="lin" valueType="num">
                                      <p:cBhvr>
                                        <p:cTn id="50" dur="8000" fill="hold"/>
                                        <p:tgtEl>
                                          <p:spTgt spid="22"/>
                                        </p:tgtEl>
                                        <p:attrNameLst>
                                          <p:attrName>ppt_h</p:attrName>
                                        </p:attrNameLst>
                                      </p:cBhvr>
                                      <p:tavLst>
                                        <p:tav tm="0">
                                          <p:val>
                                            <p:fltVal val="0"/>
                                          </p:val>
                                        </p:tav>
                                        <p:tav tm="100000">
                                          <p:val>
                                            <p:strVal val="#ppt_h"/>
                                          </p:val>
                                        </p:tav>
                                      </p:tavLst>
                                    </p:anim>
                                    <p:anim calcmode="lin" valueType="num">
                                      <p:cBhvr>
                                        <p:cTn id="51" dur="8000" fill="hold"/>
                                        <p:tgtEl>
                                          <p:spTgt spid="22"/>
                                        </p:tgtEl>
                                        <p:attrNameLst>
                                          <p:attrName>ppt_x</p:attrName>
                                        </p:attrNameLst>
                                      </p:cBhvr>
                                      <p:tavLst>
                                        <p:tav tm="0" fmla="#ppt_x+(cos(-2*pi*(1-$))*-#ppt_x-sin(-2*pi*(1-$))*(1-#ppt_y))*(1-$)">
                                          <p:val>
                                            <p:fltVal val="0"/>
                                          </p:val>
                                        </p:tav>
                                        <p:tav tm="100000">
                                          <p:val>
                                            <p:fltVal val="1"/>
                                          </p:val>
                                        </p:tav>
                                      </p:tavLst>
                                    </p:anim>
                                    <p:anim calcmode="lin" valueType="num">
                                      <p:cBhvr>
                                        <p:cTn id="52" dur="8000" fill="hold"/>
                                        <p:tgtEl>
                                          <p:spTgt spid="22"/>
                                        </p:tgtEl>
                                        <p:attrNameLst>
                                          <p:attrName>ppt_y</p:attrName>
                                        </p:attrNameLst>
                                      </p:cBhvr>
                                      <p:tavLst>
                                        <p:tav tm="0" fmla="#ppt_y+(sin(-2*pi*(1-$))*-#ppt_x+cos(-2*pi*(1-$))*(1-#ppt_y))*(1-$)">
                                          <p:val>
                                            <p:fltVal val="0"/>
                                          </p:val>
                                        </p:tav>
                                        <p:tav tm="100000">
                                          <p:val>
                                            <p:fltVal val="1"/>
                                          </p:val>
                                        </p:tav>
                                      </p:tavLst>
                                    </p:anim>
                                  </p:childTnLst>
                                </p:cTn>
                              </p:par>
                              <p:par>
                                <p:cTn id="53" presetID="8" presetClass="emph" presetSubtype="0" repeatCount="indefinite" fill="hold" nodeType="withEffect">
                                  <p:stCondLst>
                                    <p:cond delay="3000"/>
                                  </p:stCondLst>
                                  <p:childTnLst>
                                    <p:animRot by="21600000">
                                      <p:cBhvr>
                                        <p:cTn id="54" dur="8000" fill="hold"/>
                                        <p:tgtEl>
                                          <p:spTgt spid="22"/>
                                        </p:tgtEl>
                                        <p:attrNameLst>
                                          <p:attrName>r</p:attrName>
                                        </p:attrNameLst>
                                      </p:cBhvr>
                                    </p:animRot>
                                  </p:childTnLst>
                                </p:cTn>
                              </p:par>
                              <p:par>
                                <p:cTn id="55" presetID="37" presetClass="path" presetSubtype="0" repeatCount="indefinite" fill="hold" nodeType="withEffect">
                                  <p:stCondLst>
                                    <p:cond delay="3000"/>
                                  </p:stCondLst>
                                  <p:childTnLst>
                                    <p:animMotion origin="layout" path="M -0.00013 -4.44444E-6 C 0.04791 0.13334 0.17981 0.38797 0.34075 0.54098 C 0.50117 0.69399 0.76914 0.81436 1.02083 0.972 " pathEditMode="relative" rAng="0" ptsTypes="AAA">
                                      <p:cBhvr>
                                        <p:cTn id="56" dur="8000" fill="hold"/>
                                        <p:tgtEl>
                                          <p:spTgt spid="22"/>
                                        </p:tgtEl>
                                        <p:attrNameLst>
                                          <p:attrName>ppt_x</p:attrName>
                                          <p:attrName>ppt_y</p:attrName>
                                        </p:attrNameLst>
                                      </p:cBhvr>
                                      <p:rCtr x="51042" y="48588"/>
                                    </p:animMotion>
                                  </p:childTnLst>
                                </p:cTn>
                              </p:par>
                              <p:par>
                                <p:cTn id="57" presetID="15" presetClass="entr" presetSubtype="0" repeatCount="indefinite" fill="hold" nodeType="withEffect">
                                  <p:stCondLst>
                                    <p:cond delay="2000"/>
                                  </p:stCondLst>
                                  <p:childTnLst>
                                    <p:set>
                                      <p:cBhvr>
                                        <p:cTn id="58" dur="1" fill="hold">
                                          <p:stCondLst>
                                            <p:cond delay="0"/>
                                          </p:stCondLst>
                                        </p:cTn>
                                        <p:tgtEl>
                                          <p:spTgt spid="21"/>
                                        </p:tgtEl>
                                        <p:attrNameLst>
                                          <p:attrName>style.visibility</p:attrName>
                                        </p:attrNameLst>
                                      </p:cBhvr>
                                      <p:to>
                                        <p:strVal val="visible"/>
                                      </p:to>
                                    </p:set>
                                    <p:anim calcmode="lin" valueType="num">
                                      <p:cBhvr>
                                        <p:cTn id="59" dur="8000" fill="hold"/>
                                        <p:tgtEl>
                                          <p:spTgt spid="21"/>
                                        </p:tgtEl>
                                        <p:attrNameLst>
                                          <p:attrName>ppt_w</p:attrName>
                                        </p:attrNameLst>
                                      </p:cBhvr>
                                      <p:tavLst>
                                        <p:tav tm="0">
                                          <p:val>
                                            <p:fltVal val="0"/>
                                          </p:val>
                                        </p:tav>
                                        <p:tav tm="100000">
                                          <p:val>
                                            <p:strVal val="#ppt_w"/>
                                          </p:val>
                                        </p:tav>
                                      </p:tavLst>
                                    </p:anim>
                                    <p:anim calcmode="lin" valueType="num">
                                      <p:cBhvr>
                                        <p:cTn id="60" dur="8000" fill="hold"/>
                                        <p:tgtEl>
                                          <p:spTgt spid="21"/>
                                        </p:tgtEl>
                                        <p:attrNameLst>
                                          <p:attrName>ppt_h</p:attrName>
                                        </p:attrNameLst>
                                      </p:cBhvr>
                                      <p:tavLst>
                                        <p:tav tm="0">
                                          <p:val>
                                            <p:fltVal val="0"/>
                                          </p:val>
                                        </p:tav>
                                        <p:tav tm="100000">
                                          <p:val>
                                            <p:strVal val="#ppt_h"/>
                                          </p:val>
                                        </p:tav>
                                      </p:tavLst>
                                    </p:anim>
                                    <p:anim calcmode="lin" valueType="num">
                                      <p:cBhvr>
                                        <p:cTn id="61" dur="8000" fill="hold"/>
                                        <p:tgtEl>
                                          <p:spTgt spid="21"/>
                                        </p:tgtEl>
                                        <p:attrNameLst>
                                          <p:attrName>ppt_x</p:attrName>
                                        </p:attrNameLst>
                                      </p:cBhvr>
                                      <p:tavLst>
                                        <p:tav tm="0" fmla="#ppt_x+(cos(-2*pi*(1-$))*-#ppt_x-sin(-2*pi*(1-$))*(1-#ppt_y))*(1-$)">
                                          <p:val>
                                            <p:fltVal val="0"/>
                                          </p:val>
                                        </p:tav>
                                        <p:tav tm="100000">
                                          <p:val>
                                            <p:fltVal val="1"/>
                                          </p:val>
                                        </p:tav>
                                      </p:tavLst>
                                    </p:anim>
                                    <p:anim calcmode="lin" valueType="num">
                                      <p:cBhvr>
                                        <p:cTn id="62" dur="8000" fill="hold"/>
                                        <p:tgtEl>
                                          <p:spTgt spid="21"/>
                                        </p:tgtEl>
                                        <p:attrNameLst>
                                          <p:attrName>ppt_y</p:attrName>
                                        </p:attrNameLst>
                                      </p:cBhvr>
                                      <p:tavLst>
                                        <p:tav tm="0" fmla="#ppt_y+(sin(-2*pi*(1-$))*-#ppt_x+cos(-2*pi*(1-$))*(1-#ppt_y))*(1-$)">
                                          <p:val>
                                            <p:fltVal val="0"/>
                                          </p:val>
                                        </p:tav>
                                        <p:tav tm="100000">
                                          <p:val>
                                            <p:fltVal val="1"/>
                                          </p:val>
                                        </p:tav>
                                      </p:tavLst>
                                    </p:anim>
                                  </p:childTnLst>
                                </p:cTn>
                              </p:par>
                              <p:par>
                                <p:cTn id="63" presetID="8" presetClass="emph" presetSubtype="0" repeatCount="indefinite" fill="hold" nodeType="withEffect">
                                  <p:stCondLst>
                                    <p:cond delay="2000"/>
                                  </p:stCondLst>
                                  <p:childTnLst>
                                    <p:animRot by="21600000">
                                      <p:cBhvr>
                                        <p:cTn id="64" dur="8000" fill="hold"/>
                                        <p:tgtEl>
                                          <p:spTgt spid="21"/>
                                        </p:tgtEl>
                                        <p:attrNameLst>
                                          <p:attrName>r</p:attrName>
                                        </p:attrNameLst>
                                      </p:cBhvr>
                                    </p:animRot>
                                  </p:childTnLst>
                                </p:cTn>
                              </p:par>
                              <p:par>
                                <p:cTn id="65" presetID="37" presetClass="path" presetSubtype="0" repeatCount="indefinite" fill="hold" nodeType="withEffect">
                                  <p:stCondLst>
                                    <p:cond delay="2000"/>
                                  </p:stCondLst>
                                  <p:childTnLst>
                                    <p:animMotion origin="layout" path="M -0.00013 -1.48148E-6 C 0.04792 0.13333 0.46198 0.27778 0.62292 0.43079 C 0.78321 0.5838 0.75717 0.94977 1.00886 1.10741 " pathEditMode="relative" rAng="0" ptsTypes="AAA">
                                      <p:cBhvr>
                                        <p:cTn id="66" dur="8000" fill="hold"/>
                                        <p:tgtEl>
                                          <p:spTgt spid="21"/>
                                        </p:tgtEl>
                                        <p:attrNameLst>
                                          <p:attrName>ppt_x</p:attrName>
                                          <p:attrName>ppt_y</p:attrName>
                                        </p:attrNameLst>
                                      </p:cBhvr>
                                      <p:rCtr x="50443" y="55370"/>
                                    </p:animMotion>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1000"/>
                                        <p:tgtEl>
                                          <p:spTgt spid="25"/>
                                        </p:tgtEl>
                                      </p:cBhvr>
                                    </p:animEffect>
                                    <p:anim calcmode="lin" valueType="num">
                                      <p:cBhvr>
                                        <p:cTn id="72" dur="1000" fill="hold"/>
                                        <p:tgtEl>
                                          <p:spTgt spid="25"/>
                                        </p:tgtEl>
                                        <p:attrNameLst>
                                          <p:attrName>ppt_x</p:attrName>
                                        </p:attrNameLst>
                                      </p:cBhvr>
                                      <p:tavLst>
                                        <p:tav tm="0">
                                          <p:val>
                                            <p:strVal val="#ppt_x"/>
                                          </p:val>
                                        </p:tav>
                                        <p:tav tm="100000">
                                          <p:val>
                                            <p:strVal val="#ppt_x"/>
                                          </p:val>
                                        </p:tav>
                                      </p:tavLst>
                                    </p:anim>
                                    <p:anim calcmode="lin" valueType="num">
                                      <p:cBhvr>
                                        <p:cTn id="73" dur="1000" fill="hold"/>
                                        <p:tgtEl>
                                          <p:spTgt spid="25"/>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1000"/>
                                        <p:tgtEl>
                                          <p:spTgt spid="15"/>
                                        </p:tgtEl>
                                      </p:cBhvr>
                                    </p:animEffect>
                                    <p:anim calcmode="lin" valueType="num">
                                      <p:cBhvr>
                                        <p:cTn id="77" dur="1000" fill="hold"/>
                                        <p:tgtEl>
                                          <p:spTgt spid="15"/>
                                        </p:tgtEl>
                                        <p:attrNameLst>
                                          <p:attrName>ppt_x</p:attrName>
                                        </p:attrNameLst>
                                      </p:cBhvr>
                                      <p:tavLst>
                                        <p:tav tm="0">
                                          <p:val>
                                            <p:strVal val="#ppt_x"/>
                                          </p:val>
                                        </p:tav>
                                        <p:tav tm="100000">
                                          <p:val>
                                            <p:strVal val="#ppt_x"/>
                                          </p:val>
                                        </p:tav>
                                      </p:tavLst>
                                    </p:anim>
                                    <p:anim calcmode="lin" valueType="num">
                                      <p:cBhvr>
                                        <p:cTn id="7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fade">
                                      <p:cBhvr>
                                        <p:cTn id="83" dur="1000"/>
                                        <p:tgtEl>
                                          <p:spTgt spid="2"/>
                                        </p:tgtEl>
                                      </p:cBhvr>
                                    </p:animEffect>
                                    <p:anim calcmode="lin" valueType="num">
                                      <p:cBhvr>
                                        <p:cTn id="84" dur="1000" fill="hold"/>
                                        <p:tgtEl>
                                          <p:spTgt spid="2"/>
                                        </p:tgtEl>
                                        <p:attrNameLst>
                                          <p:attrName>ppt_x</p:attrName>
                                        </p:attrNameLst>
                                      </p:cBhvr>
                                      <p:tavLst>
                                        <p:tav tm="0">
                                          <p:val>
                                            <p:strVal val="#ppt_x"/>
                                          </p:val>
                                        </p:tav>
                                        <p:tav tm="100000">
                                          <p:val>
                                            <p:strVal val="#ppt_x"/>
                                          </p:val>
                                        </p:tav>
                                      </p:tavLst>
                                    </p:anim>
                                    <p:anim calcmode="lin" valueType="num">
                                      <p:cBhvr>
                                        <p:cTn id="8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numSld="100">
                <p:cTn id="86" repeatCount="indefinite" fill="hold" display="0">
                  <p:stCondLst>
                    <p:cond delay="indefinite"/>
                  </p:stCondLst>
                  <p:endCondLst>
                    <p:cond evt="onStopAudio" delay="0">
                      <p:tgtEl>
                        <p:sldTgt/>
                      </p:tgtEl>
                    </p:cond>
                  </p:endCondLst>
                </p:cTn>
                <p:tgtEl>
                  <p:spTgt spid="14"/>
                </p:tgtEl>
              </p:cMediaNode>
            </p:audio>
          </p:childTnLst>
        </p:cTn>
      </p:par>
    </p:tnLst>
    <p:bldLst>
      <p:bldP spid="2" grpId="0"/>
      <p:bldP spid="15" grpId="0"/>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7"/>
          <p:cNvSpPr>
            <a:spLocks/>
          </p:cNvSpPr>
          <p:nvPr/>
        </p:nvSpPr>
        <p:spPr bwMode="auto">
          <a:xfrm>
            <a:off x="3996477" y="3551149"/>
            <a:ext cx="1186342" cy="636023"/>
          </a:xfrm>
          <a:custGeom>
            <a:avLst/>
            <a:gdLst>
              <a:gd name="T0" fmla="*/ 1458 w 1560"/>
              <a:gd name="T1" fmla="*/ 339 h 836"/>
              <a:gd name="T2" fmla="*/ 1459 w 1560"/>
              <a:gd name="T3" fmla="*/ 323 h 836"/>
              <a:gd name="T4" fmla="*/ 1448 w 1560"/>
              <a:gd name="T5" fmla="*/ 212 h 836"/>
              <a:gd name="T6" fmla="*/ 1326 w 1560"/>
              <a:gd name="T7" fmla="*/ 68 h 836"/>
              <a:gd name="T8" fmla="*/ 1082 w 1560"/>
              <a:gd name="T9" fmla="*/ 85 h 836"/>
              <a:gd name="T10" fmla="*/ 1066 w 1560"/>
              <a:gd name="T11" fmla="*/ 99 h 836"/>
              <a:gd name="T12" fmla="*/ 1047 w 1560"/>
              <a:gd name="T13" fmla="*/ 90 h 836"/>
              <a:gd name="T14" fmla="*/ 697 w 1560"/>
              <a:gd name="T15" fmla="*/ 95 h 836"/>
              <a:gd name="T16" fmla="*/ 565 w 1560"/>
              <a:gd name="T17" fmla="*/ 211 h 836"/>
              <a:gd name="T18" fmla="*/ 420 w 1560"/>
              <a:gd name="T19" fmla="*/ 270 h 836"/>
              <a:gd name="T20" fmla="*/ 320 w 1560"/>
              <a:gd name="T21" fmla="*/ 150 h 836"/>
              <a:gd name="T22" fmla="*/ 191 w 1560"/>
              <a:gd name="T23" fmla="*/ 29 h 836"/>
              <a:gd name="T24" fmla="*/ 75 w 1560"/>
              <a:gd name="T25" fmla="*/ 60 h 836"/>
              <a:gd name="T26" fmla="*/ 0 w 1560"/>
              <a:gd name="T27" fmla="*/ 90 h 836"/>
              <a:gd name="T28" fmla="*/ 58 w 1560"/>
              <a:gd name="T29" fmla="*/ 135 h 836"/>
              <a:gd name="T30" fmla="*/ 136 w 1560"/>
              <a:gd name="T31" fmla="*/ 128 h 836"/>
              <a:gd name="T32" fmla="*/ 206 w 1560"/>
              <a:gd name="T33" fmla="*/ 132 h 836"/>
              <a:gd name="T34" fmla="*/ 259 w 1560"/>
              <a:gd name="T35" fmla="*/ 305 h 836"/>
              <a:gd name="T36" fmla="*/ 302 w 1560"/>
              <a:gd name="T37" fmla="*/ 488 h 836"/>
              <a:gd name="T38" fmla="*/ 502 w 1560"/>
              <a:gd name="T39" fmla="*/ 540 h 836"/>
              <a:gd name="T40" fmla="*/ 741 w 1560"/>
              <a:gd name="T41" fmla="*/ 365 h 836"/>
              <a:gd name="T42" fmla="*/ 759 w 1560"/>
              <a:gd name="T43" fmla="*/ 308 h 836"/>
              <a:gd name="T44" fmla="*/ 939 w 1560"/>
              <a:gd name="T45" fmla="*/ 166 h 836"/>
              <a:gd name="T46" fmla="*/ 1239 w 1560"/>
              <a:gd name="T47" fmla="*/ 297 h 836"/>
              <a:gd name="T48" fmla="*/ 1243 w 1560"/>
              <a:gd name="T49" fmla="*/ 483 h 836"/>
              <a:gd name="T50" fmla="*/ 1111 w 1560"/>
              <a:gd name="T51" fmla="*/ 592 h 836"/>
              <a:gd name="T52" fmla="*/ 894 w 1560"/>
              <a:gd name="T53" fmla="*/ 570 h 836"/>
              <a:gd name="T54" fmla="*/ 860 w 1560"/>
              <a:gd name="T55" fmla="*/ 476 h 836"/>
              <a:gd name="T56" fmla="*/ 893 w 1560"/>
              <a:gd name="T57" fmla="*/ 407 h 836"/>
              <a:gd name="T58" fmla="*/ 1001 w 1560"/>
              <a:gd name="T59" fmla="*/ 380 h 836"/>
              <a:gd name="T60" fmla="*/ 1048 w 1560"/>
              <a:gd name="T61" fmla="*/ 437 h 836"/>
              <a:gd name="T62" fmla="*/ 937 w 1560"/>
              <a:gd name="T63" fmla="*/ 459 h 836"/>
              <a:gd name="T64" fmla="*/ 927 w 1560"/>
              <a:gd name="T65" fmla="*/ 480 h 836"/>
              <a:gd name="T66" fmla="*/ 939 w 1560"/>
              <a:gd name="T67" fmla="*/ 520 h 836"/>
              <a:gd name="T68" fmla="*/ 1099 w 1560"/>
              <a:gd name="T69" fmla="*/ 525 h 836"/>
              <a:gd name="T70" fmla="*/ 1182 w 1560"/>
              <a:gd name="T71" fmla="*/ 454 h 836"/>
              <a:gd name="T72" fmla="*/ 1180 w 1560"/>
              <a:gd name="T73" fmla="*/ 330 h 836"/>
              <a:gd name="T74" fmla="*/ 958 w 1560"/>
              <a:gd name="T75" fmla="*/ 248 h 836"/>
              <a:gd name="T76" fmla="*/ 821 w 1560"/>
              <a:gd name="T77" fmla="*/ 335 h 836"/>
              <a:gd name="T78" fmla="*/ 808 w 1560"/>
              <a:gd name="T79" fmla="*/ 388 h 836"/>
              <a:gd name="T80" fmla="*/ 814 w 1560"/>
              <a:gd name="T81" fmla="*/ 421 h 836"/>
              <a:gd name="T82" fmla="*/ 780 w 1560"/>
              <a:gd name="T83" fmla="*/ 426 h 836"/>
              <a:gd name="T84" fmla="*/ 587 w 1560"/>
              <a:gd name="T85" fmla="*/ 562 h 836"/>
              <a:gd name="T86" fmla="*/ 629 w 1560"/>
              <a:gd name="T87" fmla="*/ 686 h 836"/>
              <a:gd name="T88" fmla="*/ 848 w 1560"/>
              <a:gd name="T89" fmla="*/ 700 h 836"/>
              <a:gd name="T90" fmla="*/ 886 w 1560"/>
              <a:gd name="T91" fmla="*/ 691 h 836"/>
              <a:gd name="T92" fmla="*/ 889 w 1560"/>
              <a:gd name="T93" fmla="*/ 730 h 836"/>
              <a:gd name="T94" fmla="*/ 911 w 1560"/>
              <a:gd name="T95" fmla="*/ 776 h 836"/>
              <a:gd name="T96" fmla="*/ 1038 w 1560"/>
              <a:gd name="T97" fmla="*/ 829 h 836"/>
              <a:gd name="T98" fmla="*/ 1194 w 1560"/>
              <a:gd name="T99" fmla="*/ 715 h 836"/>
              <a:gd name="T100" fmla="*/ 1199 w 1560"/>
              <a:gd name="T101" fmla="*/ 682 h 836"/>
              <a:gd name="T102" fmla="*/ 1231 w 1560"/>
              <a:gd name="T103" fmla="*/ 686 h 836"/>
              <a:gd name="T104" fmla="*/ 1438 w 1560"/>
              <a:gd name="T105" fmla="*/ 616 h 836"/>
              <a:gd name="T106" fmla="*/ 1469 w 1560"/>
              <a:gd name="T107" fmla="*/ 350 h 836"/>
              <a:gd name="T108" fmla="*/ 1458 w 1560"/>
              <a:gd name="T109" fmla="*/ 33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0" h="836">
                <a:moveTo>
                  <a:pt x="1458" y="339"/>
                </a:moveTo>
                <a:cubicBezTo>
                  <a:pt x="1459" y="323"/>
                  <a:pt x="1459" y="323"/>
                  <a:pt x="1459" y="323"/>
                </a:cubicBezTo>
                <a:cubicBezTo>
                  <a:pt x="1459" y="322"/>
                  <a:pt x="1463" y="270"/>
                  <a:pt x="1448" y="212"/>
                </a:cubicBezTo>
                <a:cubicBezTo>
                  <a:pt x="1428" y="139"/>
                  <a:pt x="1387" y="91"/>
                  <a:pt x="1326" y="68"/>
                </a:cubicBezTo>
                <a:cubicBezTo>
                  <a:pt x="1171" y="12"/>
                  <a:pt x="1083" y="85"/>
                  <a:pt x="1082" y="85"/>
                </a:cubicBezTo>
                <a:cubicBezTo>
                  <a:pt x="1066" y="99"/>
                  <a:pt x="1066" y="99"/>
                  <a:pt x="1066" y="99"/>
                </a:cubicBezTo>
                <a:cubicBezTo>
                  <a:pt x="1047" y="90"/>
                  <a:pt x="1047" y="90"/>
                  <a:pt x="1047" y="90"/>
                </a:cubicBezTo>
                <a:cubicBezTo>
                  <a:pt x="1044" y="89"/>
                  <a:pt x="839" y="0"/>
                  <a:pt x="697" y="95"/>
                </a:cubicBezTo>
                <a:cubicBezTo>
                  <a:pt x="633" y="139"/>
                  <a:pt x="595" y="179"/>
                  <a:pt x="565" y="211"/>
                </a:cubicBezTo>
                <a:cubicBezTo>
                  <a:pt x="522" y="256"/>
                  <a:pt x="486" y="295"/>
                  <a:pt x="420" y="270"/>
                </a:cubicBezTo>
                <a:cubicBezTo>
                  <a:pt x="360" y="247"/>
                  <a:pt x="339" y="195"/>
                  <a:pt x="320" y="150"/>
                </a:cubicBezTo>
                <a:cubicBezTo>
                  <a:pt x="297" y="93"/>
                  <a:pt x="277" y="44"/>
                  <a:pt x="191" y="29"/>
                </a:cubicBezTo>
                <a:cubicBezTo>
                  <a:pt x="153" y="22"/>
                  <a:pt x="116" y="41"/>
                  <a:pt x="75" y="60"/>
                </a:cubicBezTo>
                <a:cubicBezTo>
                  <a:pt x="51" y="72"/>
                  <a:pt x="26" y="84"/>
                  <a:pt x="0" y="90"/>
                </a:cubicBezTo>
                <a:cubicBezTo>
                  <a:pt x="14" y="108"/>
                  <a:pt x="34" y="126"/>
                  <a:pt x="58" y="135"/>
                </a:cubicBezTo>
                <a:cubicBezTo>
                  <a:pt x="83" y="144"/>
                  <a:pt x="108" y="142"/>
                  <a:pt x="136" y="128"/>
                </a:cubicBezTo>
                <a:cubicBezTo>
                  <a:pt x="161" y="117"/>
                  <a:pt x="185" y="118"/>
                  <a:pt x="206" y="132"/>
                </a:cubicBezTo>
                <a:cubicBezTo>
                  <a:pt x="263" y="171"/>
                  <a:pt x="259" y="304"/>
                  <a:pt x="259" y="305"/>
                </a:cubicBezTo>
                <a:cubicBezTo>
                  <a:pt x="254" y="360"/>
                  <a:pt x="254" y="439"/>
                  <a:pt x="302" y="488"/>
                </a:cubicBezTo>
                <a:cubicBezTo>
                  <a:pt x="341" y="528"/>
                  <a:pt x="408" y="545"/>
                  <a:pt x="502" y="540"/>
                </a:cubicBezTo>
                <a:cubicBezTo>
                  <a:pt x="562" y="385"/>
                  <a:pt x="653" y="363"/>
                  <a:pt x="741" y="365"/>
                </a:cubicBezTo>
                <a:cubicBezTo>
                  <a:pt x="743" y="349"/>
                  <a:pt x="748" y="329"/>
                  <a:pt x="759" y="308"/>
                </a:cubicBezTo>
                <a:cubicBezTo>
                  <a:pt x="796" y="233"/>
                  <a:pt x="876" y="182"/>
                  <a:pt x="939" y="166"/>
                </a:cubicBezTo>
                <a:cubicBezTo>
                  <a:pt x="1080" y="130"/>
                  <a:pt x="1200" y="228"/>
                  <a:pt x="1239" y="297"/>
                </a:cubicBezTo>
                <a:cubicBezTo>
                  <a:pt x="1271" y="354"/>
                  <a:pt x="1272" y="422"/>
                  <a:pt x="1243" y="483"/>
                </a:cubicBezTo>
                <a:cubicBezTo>
                  <a:pt x="1215" y="541"/>
                  <a:pt x="1166" y="582"/>
                  <a:pt x="1111" y="592"/>
                </a:cubicBezTo>
                <a:cubicBezTo>
                  <a:pt x="1031" y="606"/>
                  <a:pt x="944" y="614"/>
                  <a:pt x="894" y="570"/>
                </a:cubicBezTo>
                <a:cubicBezTo>
                  <a:pt x="869" y="548"/>
                  <a:pt x="857" y="516"/>
                  <a:pt x="860" y="476"/>
                </a:cubicBezTo>
                <a:cubicBezTo>
                  <a:pt x="861" y="449"/>
                  <a:pt x="873" y="426"/>
                  <a:pt x="893" y="407"/>
                </a:cubicBezTo>
                <a:cubicBezTo>
                  <a:pt x="929" y="375"/>
                  <a:pt x="973" y="367"/>
                  <a:pt x="1001" y="380"/>
                </a:cubicBezTo>
                <a:cubicBezTo>
                  <a:pt x="1034" y="395"/>
                  <a:pt x="1048" y="437"/>
                  <a:pt x="1048" y="437"/>
                </a:cubicBezTo>
                <a:cubicBezTo>
                  <a:pt x="1018" y="435"/>
                  <a:pt x="961" y="438"/>
                  <a:pt x="937" y="459"/>
                </a:cubicBezTo>
                <a:cubicBezTo>
                  <a:pt x="931" y="464"/>
                  <a:pt x="928" y="471"/>
                  <a:pt x="927" y="480"/>
                </a:cubicBezTo>
                <a:cubicBezTo>
                  <a:pt x="925" y="508"/>
                  <a:pt x="936" y="517"/>
                  <a:pt x="939" y="520"/>
                </a:cubicBezTo>
                <a:cubicBezTo>
                  <a:pt x="971" y="548"/>
                  <a:pt x="1067" y="531"/>
                  <a:pt x="1099" y="525"/>
                </a:cubicBezTo>
                <a:cubicBezTo>
                  <a:pt x="1132" y="519"/>
                  <a:pt x="1164" y="492"/>
                  <a:pt x="1182" y="454"/>
                </a:cubicBezTo>
                <a:cubicBezTo>
                  <a:pt x="1201" y="413"/>
                  <a:pt x="1201" y="368"/>
                  <a:pt x="1180" y="330"/>
                </a:cubicBezTo>
                <a:cubicBezTo>
                  <a:pt x="1159" y="292"/>
                  <a:pt x="1073" y="219"/>
                  <a:pt x="958" y="248"/>
                </a:cubicBezTo>
                <a:cubicBezTo>
                  <a:pt x="890" y="266"/>
                  <a:pt x="842" y="296"/>
                  <a:pt x="821" y="335"/>
                </a:cubicBezTo>
                <a:cubicBezTo>
                  <a:pt x="805" y="363"/>
                  <a:pt x="808" y="387"/>
                  <a:pt x="808" y="388"/>
                </a:cubicBezTo>
                <a:cubicBezTo>
                  <a:pt x="814" y="421"/>
                  <a:pt x="814" y="421"/>
                  <a:pt x="814" y="421"/>
                </a:cubicBezTo>
                <a:cubicBezTo>
                  <a:pt x="780" y="426"/>
                  <a:pt x="780" y="426"/>
                  <a:pt x="780" y="426"/>
                </a:cubicBezTo>
                <a:cubicBezTo>
                  <a:pt x="778" y="427"/>
                  <a:pt x="623" y="451"/>
                  <a:pt x="587" y="562"/>
                </a:cubicBezTo>
                <a:cubicBezTo>
                  <a:pt x="572" y="610"/>
                  <a:pt x="600" y="662"/>
                  <a:pt x="629" y="686"/>
                </a:cubicBezTo>
                <a:cubicBezTo>
                  <a:pt x="693" y="739"/>
                  <a:pt x="803" y="711"/>
                  <a:pt x="848" y="700"/>
                </a:cubicBezTo>
                <a:cubicBezTo>
                  <a:pt x="886" y="691"/>
                  <a:pt x="886" y="691"/>
                  <a:pt x="886" y="691"/>
                </a:cubicBezTo>
                <a:cubicBezTo>
                  <a:pt x="889" y="730"/>
                  <a:pt x="889" y="730"/>
                  <a:pt x="889" y="730"/>
                </a:cubicBezTo>
                <a:cubicBezTo>
                  <a:pt x="889" y="730"/>
                  <a:pt x="892" y="753"/>
                  <a:pt x="911" y="776"/>
                </a:cubicBezTo>
                <a:cubicBezTo>
                  <a:pt x="937" y="808"/>
                  <a:pt x="980" y="826"/>
                  <a:pt x="1038" y="829"/>
                </a:cubicBezTo>
                <a:cubicBezTo>
                  <a:pt x="1172" y="836"/>
                  <a:pt x="1192" y="727"/>
                  <a:pt x="1194" y="715"/>
                </a:cubicBezTo>
                <a:cubicBezTo>
                  <a:pt x="1199" y="682"/>
                  <a:pt x="1199" y="682"/>
                  <a:pt x="1199" y="682"/>
                </a:cubicBezTo>
                <a:cubicBezTo>
                  <a:pt x="1231" y="686"/>
                  <a:pt x="1231" y="686"/>
                  <a:pt x="1231" y="686"/>
                </a:cubicBezTo>
                <a:cubicBezTo>
                  <a:pt x="1233" y="686"/>
                  <a:pt x="1362" y="700"/>
                  <a:pt x="1438" y="616"/>
                </a:cubicBezTo>
                <a:cubicBezTo>
                  <a:pt x="1461" y="591"/>
                  <a:pt x="1560" y="441"/>
                  <a:pt x="1469" y="350"/>
                </a:cubicBezTo>
                <a:lnTo>
                  <a:pt x="1458" y="339"/>
                </a:ln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0" name="椭圆 9"/>
          <p:cNvSpPr/>
          <p:nvPr/>
        </p:nvSpPr>
        <p:spPr>
          <a:xfrm>
            <a:off x="4676362" y="1743015"/>
            <a:ext cx="3038057" cy="3038058"/>
          </a:xfrm>
          <a:prstGeom prst="ellipse">
            <a:avLst/>
          </a:prstGeom>
          <a:gradFill>
            <a:gsLst>
              <a:gs pos="0">
                <a:srgbClr val="E4D9C5"/>
              </a:gs>
              <a:gs pos="100000">
                <a:srgbClr val="F8F2E2"/>
              </a:gs>
            </a:gsLst>
            <a:lin ang="5400000" scaled="1"/>
          </a:gradFill>
          <a:ln w="38100">
            <a:gradFill flip="none" rotWithShape="1">
              <a:gsLst>
                <a:gs pos="0">
                  <a:srgbClr val="D7C8B3"/>
                </a:gs>
                <a:gs pos="100000">
                  <a:srgbClr val="F8F2E2"/>
                </a:gs>
              </a:gsLst>
              <a:lin ang="16200000" scaled="1"/>
              <a:tileRect/>
            </a:gradFill>
          </a:ln>
          <a:effectLst>
            <a:outerShdw blurRad="114300" dist="88900" dir="8100000" algn="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自由: 形状 10"/>
          <p:cNvSpPr>
            <a:spLocks/>
          </p:cNvSpPr>
          <p:nvPr/>
        </p:nvSpPr>
        <p:spPr bwMode="auto">
          <a:xfrm>
            <a:off x="3956610" y="4472601"/>
            <a:ext cx="1408484" cy="585136"/>
          </a:xfrm>
          <a:custGeom>
            <a:avLst/>
            <a:gdLst>
              <a:gd name="connsiteX0" fmla="*/ 2041623 w 2981399"/>
              <a:gd name="connsiteY0" fmla="*/ 240638 h 1238575"/>
              <a:gd name="connsiteX1" fmla="*/ 2101242 w 2981399"/>
              <a:gd name="connsiteY1" fmla="*/ 242798 h 1238575"/>
              <a:gd name="connsiteX2" fmla="*/ 2298601 w 2981399"/>
              <a:gd name="connsiteY2" fmla="*/ 432484 h 1238575"/>
              <a:gd name="connsiteX3" fmla="*/ 2301810 w 2981399"/>
              <a:gd name="connsiteY3" fmla="*/ 454989 h 1238575"/>
              <a:gd name="connsiteX4" fmla="*/ 2324274 w 2981399"/>
              <a:gd name="connsiteY4" fmla="*/ 461419 h 1238575"/>
              <a:gd name="connsiteX5" fmla="*/ 2434988 w 2981399"/>
              <a:gd name="connsiteY5" fmla="*/ 554655 h 1238575"/>
              <a:gd name="connsiteX6" fmla="*/ 2430174 w 2981399"/>
              <a:gd name="connsiteY6" fmla="*/ 725051 h 1238575"/>
              <a:gd name="connsiteX7" fmla="*/ 2277742 w 2981399"/>
              <a:gd name="connsiteY7" fmla="*/ 824717 h 1238575"/>
              <a:gd name="connsiteX8" fmla="*/ 2154192 w 2981399"/>
              <a:gd name="connsiteY8" fmla="*/ 818287 h 1238575"/>
              <a:gd name="connsiteX9" fmla="*/ 2120496 w 2981399"/>
              <a:gd name="connsiteY9" fmla="*/ 810249 h 1238575"/>
              <a:gd name="connsiteX10" fmla="*/ 2110869 w 2981399"/>
              <a:gd name="connsiteY10" fmla="*/ 844007 h 1238575"/>
              <a:gd name="connsiteX11" fmla="*/ 1814028 w 2981399"/>
              <a:gd name="connsiteY11" fmla="*/ 979038 h 1238575"/>
              <a:gd name="connsiteX12" fmla="*/ 1507559 w 2981399"/>
              <a:gd name="connsiteY12" fmla="*/ 763631 h 1238575"/>
              <a:gd name="connsiteX13" fmla="*/ 1499536 w 2981399"/>
              <a:gd name="connsiteY13" fmla="*/ 741126 h 1238575"/>
              <a:gd name="connsiteX14" fmla="*/ 1475468 w 2981399"/>
              <a:gd name="connsiteY14" fmla="*/ 739519 h 1238575"/>
              <a:gd name="connsiteX15" fmla="*/ 1297363 w 2981399"/>
              <a:gd name="connsiteY15" fmla="*/ 641460 h 1238575"/>
              <a:gd name="connsiteX16" fmla="*/ 1292550 w 2981399"/>
              <a:gd name="connsiteY16" fmla="*/ 454989 h 1238575"/>
              <a:gd name="connsiteX17" fmla="*/ 1485095 w 2981399"/>
              <a:gd name="connsiteY17" fmla="*/ 340856 h 1238575"/>
              <a:gd name="connsiteX18" fmla="*/ 1504350 w 2981399"/>
              <a:gd name="connsiteY18" fmla="*/ 342463 h 1238575"/>
              <a:gd name="connsiteX19" fmla="*/ 1637527 w 2981399"/>
              <a:gd name="connsiteY19" fmla="*/ 408371 h 1238575"/>
              <a:gd name="connsiteX20" fmla="*/ 1653573 w 2981399"/>
              <a:gd name="connsiteY20" fmla="*/ 421231 h 1238575"/>
              <a:gd name="connsiteX21" fmla="*/ 1672827 w 2981399"/>
              <a:gd name="connsiteY21" fmla="*/ 413194 h 1238575"/>
              <a:gd name="connsiteX22" fmla="*/ 1804400 w 2981399"/>
              <a:gd name="connsiteY22" fmla="*/ 390689 h 1238575"/>
              <a:gd name="connsiteX23" fmla="*/ 2021014 w 2981399"/>
              <a:gd name="connsiteY23" fmla="*/ 488747 h 1238575"/>
              <a:gd name="connsiteX24" fmla="*/ 2029037 w 2981399"/>
              <a:gd name="connsiteY24" fmla="*/ 610918 h 1238575"/>
              <a:gd name="connsiteX25" fmla="*/ 1826864 w 2981399"/>
              <a:gd name="connsiteY25" fmla="*/ 733089 h 1238575"/>
              <a:gd name="connsiteX26" fmla="*/ 1680850 w 2981399"/>
              <a:gd name="connsiteY26" fmla="*/ 649498 h 1238575"/>
              <a:gd name="connsiteX27" fmla="*/ 1706523 w 2981399"/>
              <a:gd name="connsiteY27" fmla="*/ 586805 h 1238575"/>
              <a:gd name="connsiteX28" fmla="*/ 1764287 w 2981399"/>
              <a:gd name="connsiteY28" fmla="*/ 578768 h 1238575"/>
              <a:gd name="connsiteX29" fmla="*/ 1806005 w 2981399"/>
              <a:gd name="connsiteY29" fmla="*/ 615740 h 1238575"/>
              <a:gd name="connsiteX30" fmla="*/ 1788355 w 2981399"/>
              <a:gd name="connsiteY30" fmla="*/ 509645 h 1238575"/>
              <a:gd name="connsiteX31" fmla="*/ 1674432 w 2981399"/>
              <a:gd name="connsiteY31" fmla="*/ 522505 h 1238575"/>
              <a:gd name="connsiteX32" fmla="*/ 1610250 w 2981399"/>
              <a:gd name="connsiteY32" fmla="*/ 668788 h 1238575"/>
              <a:gd name="connsiteX33" fmla="*/ 1831678 w 2981399"/>
              <a:gd name="connsiteY33" fmla="*/ 805426 h 1238575"/>
              <a:gd name="connsiteX34" fmla="*/ 2094823 w 2981399"/>
              <a:gd name="connsiteY34" fmla="*/ 641460 h 1238575"/>
              <a:gd name="connsiteX35" fmla="*/ 2078778 w 2981399"/>
              <a:gd name="connsiteY35" fmla="*/ 443737 h 1238575"/>
              <a:gd name="connsiteX36" fmla="*/ 1866978 w 2981399"/>
              <a:gd name="connsiteY36" fmla="*/ 321566 h 1238575"/>
              <a:gd name="connsiteX37" fmla="*/ 2041623 w 2981399"/>
              <a:gd name="connsiteY37" fmla="*/ 240638 h 1238575"/>
              <a:gd name="connsiteX38" fmla="*/ 2019284 w 2981399"/>
              <a:gd name="connsiteY38" fmla="*/ 6 h 1238575"/>
              <a:gd name="connsiteX39" fmla="*/ 2106303 w 2981399"/>
              <a:gd name="connsiteY39" fmla="*/ 6555 h 1238575"/>
              <a:gd name="connsiteX40" fmla="*/ 2424175 w 2981399"/>
              <a:gd name="connsiteY40" fmla="*/ 228354 h 1238575"/>
              <a:gd name="connsiteX41" fmla="*/ 2440229 w 2981399"/>
              <a:gd name="connsiteY41" fmla="*/ 262106 h 1238575"/>
              <a:gd name="connsiteX42" fmla="*/ 2473943 w 2981399"/>
              <a:gd name="connsiteY42" fmla="*/ 246034 h 1238575"/>
              <a:gd name="connsiteX43" fmla="*/ 2661776 w 2981399"/>
              <a:gd name="connsiteY43" fmla="*/ 274964 h 1238575"/>
              <a:gd name="connsiteX44" fmla="*/ 2737231 w 2981399"/>
              <a:gd name="connsiteY44" fmla="*/ 426046 h 1238575"/>
              <a:gd name="connsiteX45" fmla="*/ 2734020 w 2981399"/>
              <a:gd name="connsiteY45" fmla="*/ 463012 h 1238575"/>
              <a:gd name="connsiteX46" fmla="*/ 2770944 w 2981399"/>
              <a:gd name="connsiteY46" fmla="*/ 466227 h 1238575"/>
              <a:gd name="connsiteX47" fmla="*/ 2981253 w 2981399"/>
              <a:gd name="connsiteY47" fmla="*/ 662311 h 1238575"/>
              <a:gd name="connsiteX48" fmla="*/ 2762917 w 2981399"/>
              <a:gd name="connsiteY48" fmla="*/ 832679 h 1238575"/>
              <a:gd name="connsiteX49" fmla="*/ 2737231 w 2981399"/>
              <a:gd name="connsiteY49" fmla="*/ 835893 h 1238575"/>
              <a:gd name="connsiteX50" fmla="*/ 2730809 w 2981399"/>
              <a:gd name="connsiteY50" fmla="*/ 860002 h 1238575"/>
              <a:gd name="connsiteX51" fmla="*/ 2568662 w 2981399"/>
              <a:gd name="connsiteY51" fmla="*/ 1068944 h 1238575"/>
              <a:gd name="connsiteX52" fmla="*/ 2284504 w 2981399"/>
              <a:gd name="connsiteY52" fmla="*/ 1062515 h 1238575"/>
              <a:gd name="connsiteX53" fmla="*/ 1887967 w 2981399"/>
              <a:gd name="connsiteY53" fmla="*/ 1170200 h 1238575"/>
              <a:gd name="connsiteX54" fmla="*/ 1955394 w 2981399"/>
              <a:gd name="connsiteY54" fmla="*/ 1052871 h 1238575"/>
              <a:gd name="connsiteX55" fmla="*/ 2170520 w 2981399"/>
              <a:gd name="connsiteY55" fmla="*/ 898576 h 1238575"/>
              <a:gd name="connsiteX56" fmla="*/ 2541370 w 2981399"/>
              <a:gd name="connsiteY56" fmla="*/ 766782 h 1238575"/>
              <a:gd name="connsiteX57" fmla="*/ 2528527 w 2981399"/>
              <a:gd name="connsiteY57" fmla="*/ 522480 h 1238575"/>
              <a:gd name="connsiteX58" fmla="*/ 2376012 w 2981399"/>
              <a:gd name="connsiteY58" fmla="*/ 397115 h 1238575"/>
              <a:gd name="connsiteX59" fmla="*/ 2122357 w 2981399"/>
              <a:gd name="connsiteY59" fmla="*/ 149599 h 1238575"/>
              <a:gd name="connsiteX60" fmla="*/ 1778799 w 2981399"/>
              <a:gd name="connsiteY60" fmla="*/ 313538 h 1238575"/>
              <a:gd name="connsiteX61" fmla="*/ 1658393 w 2981399"/>
              <a:gd name="connsiteY61" fmla="*/ 353719 h 1238575"/>
              <a:gd name="connsiteX62" fmla="*/ 1486613 w 2981399"/>
              <a:gd name="connsiteY62" fmla="*/ 266928 h 1238575"/>
              <a:gd name="connsiteX63" fmla="*/ 1204061 w 2981399"/>
              <a:gd name="connsiteY63" fmla="*/ 418009 h 1238575"/>
              <a:gd name="connsiteX64" fmla="*/ 1221720 w 2981399"/>
              <a:gd name="connsiteY64" fmla="*/ 678383 h 1238575"/>
              <a:gd name="connsiteX65" fmla="*/ 1457716 w 2981399"/>
              <a:gd name="connsiteY65" fmla="*/ 802141 h 1238575"/>
              <a:gd name="connsiteX66" fmla="*/ 1807696 w 2981399"/>
              <a:gd name="connsiteY66" fmla="*/ 1060907 h 1238575"/>
              <a:gd name="connsiteX67" fmla="*/ 1831777 w 2981399"/>
              <a:gd name="connsiteY67" fmla="*/ 1060907 h 1238575"/>
              <a:gd name="connsiteX68" fmla="*/ 1870307 w 2981399"/>
              <a:gd name="connsiteY68" fmla="*/ 1062515 h 1238575"/>
              <a:gd name="connsiteX69" fmla="*/ 1512300 w 2981399"/>
              <a:gd name="connsiteY69" fmla="*/ 1234490 h 1238575"/>
              <a:gd name="connsiteX70" fmla="*/ 1188006 w 2981399"/>
              <a:gd name="connsiteY70" fmla="*/ 1112339 h 1238575"/>
              <a:gd name="connsiteX71" fmla="*/ 1099709 w 2981399"/>
              <a:gd name="connsiteY71" fmla="*/ 1019119 h 1238575"/>
              <a:gd name="connsiteX72" fmla="*/ 1090076 w 2981399"/>
              <a:gd name="connsiteY72" fmla="*/ 1003047 h 1238575"/>
              <a:gd name="connsiteX73" fmla="*/ 1139844 w 2981399"/>
              <a:gd name="connsiteY73" fmla="*/ 840715 h 1238575"/>
              <a:gd name="connsiteX74" fmla="*/ 903848 w 2981399"/>
              <a:gd name="connsiteY74" fmla="*/ 948400 h 1238575"/>
              <a:gd name="connsiteX75" fmla="*/ 777020 w 2981399"/>
              <a:gd name="connsiteY75" fmla="*/ 880896 h 1238575"/>
              <a:gd name="connsiteX76" fmla="*/ 696750 w 2981399"/>
              <a:gd name="connsiteY76" fmla="*/ 787676 h 1238575"/>
              <a:gd name="connsiteX77" fmla="*/ 563500 w 2981399"/>
              <a:gd name="connsiteY77" fmla="*/ 741066 h 1238575"/>
              <a:gd name="connsiteX78" fmla="*/ 282553 w 2981399"/>
              <a:gd name="connsiteY78" fmla="*/ 784461 h 1238575"/>
              <a:gd name="connsiteX79" fmla="*/ 0 w 2981399"/>
              <a:gd name="connsiteY79" fmla="*/ 607664 h 1238575"/>
              <a:gd name="connsiteX80" fmla="*/ 364429 w 2981399"/>
              <a:gd name="connsiteY80" fmla="*/ 578734 h 1238575"/>
              <a:gd name="connsiteX81" fmla="*/ 634139 w 2981399"/>
              <a:gd name="connsiteY81" fmla="*/ 496764 h 1238575"/>
              <a:gd name="connsiteX82" fmla="*/ 749728 w 2981399"/>
              <a:gd name="connsiteY82" fmla="*/ 511230 h 1238575"/>
              <a:gd name="connsiteX83" fmla="*/ 805918 w 2981399"/>
              <a:gd name="connsiteY83" fmla="*/ 467834 h 1238575"/>
              <a:gd name="connsiteX84" fmla="*/ 974486 w 2981399"/>
              <a:gd name="connsiteY84" fmla="*/ 424438 h 1238575"/>
              <a:gd name="connsiteX85" fmla="*/ 1035492 w 2981399"/>
              <a:gd name="connsiteY85" fmla="*/ 438904 h 1238575"/>
              <a:gd name="connsiteX86" fmla="*/ 1342126 w 2981399"/>
              <a:gd name="connsiteY86" fmla="*/ 88524 h 1238575"/>
              <a:gd name="connsiteX87" fmla="*/ 1706555 w 2981399"/>
              <a:gd name="connsiteY87" fmla="*/ 106204 h 1238575"/>
              <a:gd name="connsiteX88" fmla="*/ 1733847 w 2981399"/>
              <a:gd name="connsiteY88" fmla="*/ 117454 h 1238575"/>
              <a:gd name="connsiteX89" fmla="*/ 1751507 w 2981399"/>
              <a:gd name="connsiteY89" fmla="*/ 96560 h 1238575"/>
              <a:gd name="connsiteX90" fmla="*/ 2019284 w 2981399"/>
              <a:gd name="connsiteY90" fmla="*/ 6 h 12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981399" h="1238575">
                <a:moveTo>
                  <a:pt x="2041623" y="240638"/>
                </a:moveTo>
                <a:cubicBezTo>
                  <a:pt x="2062231" y="239181"/>
                  <a:pt x="2082388" y="239985"/>
                  <a:pt x="2101242" y="242798"/>
                </a:cubicBezTo>
                <a:cubicBezTo>
                  <a:pt x="2269719" y="271733"/>
                  <a:pt x="2296996" y="426054"/>
                  <a:pt x="2298601" y="432484"/>
                </a:cubicBezTo>
                <a:cubicBezTo>
                  <a:pt x="2298601" y="432484"/>
                  <a:pt x="2298601" y="432484"/>
                  <a:pt x="2301810" y="454989"/>
                </a:cubicBezTo>
                <a:cubicBezTo>
                  <a:pt x="2301810" y="454989"/>
                  <a:pt x="2301810" y="454989"/>
                  <a:pt x="2324274" y="461419"/>
                </a:cubicBezTo>
                <a:cubicBezTo>
                  <a:pt x="2324274" y="463027"/>
                  <a:pt x="2401292" y="487139"/>
                  <a:pt x="2434988" y="554655"/>
                </a:cubicBezTo>
                <a:cubicBezTo>
                  <a:pt x="2457451" y="601273"/>
                  <a:pt x="2455847" y="657536"/>
                  <a:pt x="2430174" y="725051"/>
                </a:cubicBezTo>
                <a:cubicBezTo>
                  <a:pt x="2407710" y="782921"/>
                  <a:pt x="2356365" y="816679"/>
                  <a:pt x="2277742" y="824717"/>
                </a:cubicBezTo>
                <a:cubicBezTo>
                  <a:pt x="2213560" y="832754"/>
                  <a:pt x="2154192" y="818287"/>
                  <a:pt x="2154192" y="818287"/>
                </a:cubicBezTo>
                <a:cubicBezTo>
                  <a:pt x="2154192" y="818287"/>
                  <a:pt x="2154192" y="818287"/>
                  <a:pt x="2120496" y="810249"/>
                </a:cubicBezTo>
                <a:cubicBezTo>
                  <a:pt x="2120496" y="810249"/>
                  <a:pt x="2120496" y="810249"/>
                  <a:pt x="2110869" y="844007"/>
                </a:cubicBezTo>
                <a:cubicBezTo>
                  <a:pt x="2109264" y="845614"/>
                  <a:pt x="2062732" y="996720"/>
                  <a:pt x="1814028" y="979038"/>
                </a:cubicBezTo>
                <a:cubicBezTo>
                  <a:pt x="1578159" y="962962"/>
                  <a:pt x="1509163" y="771669"/>
                  <a:pt x="1507559" y="763631"/>
                </a:cubicBezTo>
                <a:cubicBezTo>
                  <a:pt x="1507559" y="763631"/>
                  <a:pt x="1507559" y="763631"/>
                  <a:pt x="1499536" y="741126"/>
                </a:cubicBezTo>
                <a:cubicBezTo>
                  <a:pt x="1499536" y="741126"/>
                  <a:pt x="1499536" y="741126"/>
                  <a:pt x="1475468" y="739519"/>
                </a:cubicBezTo>
                <a:cubicBezTo>
                  <a:pt x="1388822" y="731481"/>
                  <a:pt x="1327850" y="697723"/>
                  <a:pt x="1297363" y="641460"/>
                </a:cubicBezTo>
                <a:cubicBezTo>
                  <a:pt x="1262063" y="578768"/>
                  <a:pt x="1270086" y="501607"/>
                  <a:pt x="1292550" y="454989"/>
                </a:cubicBezTo>
                <a:cubicBezTo>
                  <a:pt x="1324640" y="390689"/>
                  <a:pt x="1414495" y="337641"/>
                  <a:pt x="1485095" y="340856"/>
                </a:cubicBezTo>
                <a:cubicBezTo>
                  <a:pt x="1491513" y="340856"/>
                  <a:pt x="1497932" y="340856"/>
                  <a:pt x="1504350" y="342463"/>
                </a:cubicBezTo>
                <a:cubicBezTo>
                  <a:pt x="1565323" y="355323"/>
                  <a:pt x="1637527" y="408371"/>
                  <a:pt x="1637527" y="408371"/>
                </a:cubicBezTo>
                <a:cubicBezTo>
                  <a:pt x="1637527" y="408371"/>
                  <a:pt x="1637527" y="408371"/>
                  <a:pt x="1653573" y="421231"/>
                </a:cubicBezTo>
                <a:cubicBezTo>
                  <a:pt x="1653573" y="421231"/>
                  <a:pt x="1653573" y="421231"/>
                  <a:pt x="1672827" y="413194"/>
                </a:cubicBezTo>
                <a:cubicBezTo>
                  <a:pt x="1672827" y="413194"/>
                  <a:pt x="1732196" y="390689"/>
                  <a:pt x="1804400" y="390689"/>
                </a:cubicBezTo>
                <a:cubicBezTo>
                  <a:pt x="1897464" y="389081"/>
                  <a:pt x="1969669" y="422839"/>
                  <a:pt x="2021014" y="488747"/>
                </a:cubicBezTo>
                <a:cubicBezTo>
                  <a:pt x="2046687" y="520897"/>
                  <a:pt x="2048292" y="565907"/>
                  <a:pt x="2029037" y="610918"/>
                </a:cubicBezTo>
                <a:cubicBezTo>
                  <a:pt x="2003364" y="665573"/>
                  <a:pt x="1937578" y="726658"/>
                  <a:pt x="1826864" y="733089"/>
                </a:cubicBezTo>
                <a:cubicBezTo>
                  <a:pt x="1743427" y="737911"/>
                  <a:pt x="1692082" y="692901"/>
                  <a:pt x="1680850" y="649498"/>
                </a:cubicBezTo>
                <a:cubicBezTo>
                  <a:pt x="1677641" y="636638"/>
                  <a:pt x="1672827" y="604488"/>
                  <a:pt x="1706523" y="586805"/>
                </a:cubicBezTo>
                <a:cubicBezTo>
                  <a:pt x="1728987" y="575552"/>
                  <a:pt x="1748241" y="573945"/>
                  <a:pt x="1764287" y="578768"/>
                </a:cubicBezTo>
                <a:cubicBezTo>
                  <a:pt x="1791564" y="588413"/>
                  <a:pt x="1804400" y="615740"/>
                  <a:pt x="1806005" y="615740"/>
                </a:cubicBezTo>
                <a:cubicBezTo>
                  <a:pt x="1806005" y="615740"/>
                  <a:pt x="1865373" y="556262"/>
                  <a:pt x="1788355" y="509645"/>
                </a:cubicBezTo>
                <a:cubicBezTo>
                  <a:pt x="1756264" y="490354"/>
                  <a:pt x="1714546" y="501607"/>
                  <a:pt x="1674432" y="522505"/>
                </a:cubicBezTo>
                <a:cubicBezTo>
                  <a:pt x="1619877" y="549832"/>
                  <a:pt x="1594205" y="606095"/>
                  <a:pt x="1610250" y="668788"/>
                </a:cubicBezTo>
                <a:cubicBezTo>
                  <a:pt x="1629505" y="739519"/>
                  <a:pt x="1706523" y="813464"/>
                  <a:pt x="1831678" y="805426"/>
                </a:cubicBezTo>
                <a:cubicBezTo>
                  <a:pt x="1950414" y="798996"/>
                  <a:pt x="2051501" y="736304"/>
                  <a:pt x="2094823" y="641460"/>
                </a:cubicBezTo>
                <a:cubicBezTo>
                  <a:pt x="2126914" y="572337"/>
                  <a:pt x="2120496" y="498392"/>
                  <a:pt x="2078778" y="443737"/>
                </a:cubicBezTo>
                <a:cubicBezTo>
                  <a:pt x="2019410" y="368184"/>
                  <a:pt x="1942391" y="334426"/>
                  <a:pt x="1866978" y="321566"/>
                </a:cubicBezTo>
                <a:cubicBezTo>
                  <a:pt x="1913911" y="269724"/>
                  <a:pt x="1979797" y="245008"/>
                  <a:pt x="2041623" y="240638"/>
                </a:cubicBezTo>
                <a:close/>
                <a:moveTo>
                  <a:pt x="2019284" y="6"/>
                </a:moveTo>
                <a:cubicBezTo>
                  <a:pt x="2046025" y="126"/>
                  <a:pt x="2074997" y="2135"/>
                  <a:pt x="2106303" y="6555"/>
                </a:cubicBezTo>
                <a:cubicBezTo>
                  <a:pt x="2329455" y="38699"/>
                  <a:pt x="2420964" y="220318"/>
                  <a:pt x="2424175" y="228354"/>
                </a:cubicBezTo>
                <a:cubicBezTo>
                  <a:pt x="2424175" y="228354"/>
                  <a:pt x="2424175" y="228354"/>
                  <a:pt x="2440229" y="262106"/>
                </a:cubicBezTo>
                <a:cubicBezTo>
                  <a:pt x="2440229" y="262106"/>
                  <a:pt x="2440229" y="262106"/>
                  <a:pt x="2473943" y="246034"/>
                </a:cubicBezTo>
                <a:cubicBezTo>
                  <a:pt x="2475548" y="244427"/>
                  <a:pt x="2565451" y="202638"/>
                  <a:pt x="2661776" y="274964"/>
                </a:cubicBezTo>
                <a:cubicBezTo>
                  <a:pt x="2740441" y="331218"/>
                  <a:pt x="2737231" y="422831"/>
                  <a:pt x="2737231" y="426046"/>
                </a:cubicBezTo>
                <a:cubicBezTo>
                  <a:pt x="2737231" y="426046"/>
                  <a:pt x="2737231" y="426046"/>
                  <a:pt x="2734020" y="463012"/>
                </a:cubicBezTo>
                <a:cubicBezTo>
                  <a:pt x="2734020" y="463012"/>
                  <a:pt x="2734020" y="463012"/>
                  <a:pt x="2770944" y="466227"/>
                </a:cubicBezTo>
                <a:cubicBezTo>
                  <a:pt x="2780577" y="466227"/>
                  <a:pt x="2987675" y="480692"/>
                  <a:pt x="2981253" y="662311"/>
                </a:cubicBezTo>
                <a:cubicBezTo>
                  <a:pt x="2978043" y="805355"/>
                  <a:pt x="2764523" y="832679"/>
                  <a:pt x="2762917" y="832679"/>
                </a:cubicBezTo>
                <a:cubicBezTo>
                  <a:pt x="2762917" y="832679"/>
                  <a:pt x="2762917" y="832679"/>
                  <a:pt x="2737231" y="835893"/>
                </a:cubicBezTo>
                <a:cubicBezTo>
                  <a:pt x="2737231" y="835893"/>
                  <a:pt x="2737231" y="835893"/>
                  <a:pt x="2730809" y="860002"/>
                </a:cubicBezTo>
                <a:cubicBezTo>
                  <a:pt x="2730809" y="861609"/>
                  <a:pt x="2690674" y="1006261"/>
                  <a:pt x="2568662" y="1068944"/>
                </a:cubicBezTo>
                <a:cubicBezTo>
                  <a:pt x="2491602" y="1109125"/>
                  <a:pt x="2396883" y="1105910"/>
                  <a:pt x="2284504" y="1062515"/>
                </a:cubicBezTo>
                <a:cubicBezTo>
                  <a:pt x="2284504" y="1062515"/>
                  <a:pt x="2157676" y="1229668"/>
                  <a:pt x="1887967" y="1170200"/>
                </a:cubicBezTo>
                <a:cubicBezTo>
                  <a:pt x="1928102" y="1120375"/>
                  <a:pt x="1948972" y="1072158"/>
                  <a:pt x="1955394" y="1052871"/>
                </a:cubicBezTo>
                <a:cubicBezTo>
                  <a:pt x="2090249" y="1023941"/>
                  <a:pt x="2148044" y="943578"/>
                  <a:pt x="2170520" y="898576"/>
                </a:cubicBezTo>
                <a:cubicBezTo>
                  <a:pt x="2278082" y="916255"/>
                  <a:pt x="2483575" y="916255"/>
                  <a:pt x="2541370" y="766782"/>
                </a:cubicBezTo>
                <a:cubicBezTo>
                  <a:pt x="2575084" y="679990"/>
                  <a:pt x="2568662" y="588377"/>
                  <a:pt x="2528527" y="522480"/>
                </a:cubicBezTo>
                <a:cubicBezTo>
                  <a:pt x="2485181" y="453369"/>
                  <a:pt x="2409726" y="411580"/>
                  <a:pt x="2376012" y="397115"/>
                </a:cubicBezTo>
                <a:cubicBezTo>
                  <a:pt x="2355142" y="318360"/>
                  <a:pt x="2286109" y="176922"/>
                  <a:pt x="2122357" y="149599"/>
                </a:cubicBezTo>
                <a:cubicBezTo>
                  <a:pt x="1987502" y="127098"/>
                  <a:pt x="1847831" y="201031"/>
                  <a:pt x="1778799" y="313538"/>
                </a:cubicBezTo>
                <a:cubicBezTo>
                  <a:pt x="1733847" y="315146"/>
                  <a:pt x="1690501" y="344076"/>
                  <a:pt x="1658393" y="353719"/>
                </a:cubicBezTo>
                <a:cubicBezTo>
                  <a:pt x="1629495" y="334433"/>
                  <a:pt x="1563673" y="281393"/>
                  <a:pt x="1486613" y="266928"/>
                </a:cubicBezTo>
                <a:cubicBezTo>
                  <a:pt x="1380656" y="249249"/>
                  <a:pt x="1255434" y="316753"/>
                  <a:pt x="1204061" y="418009"/>
                </a:cubicBezTo>
                <a:cubicBezTo>
                  <a:pt x="1171952" y="483906"/>
                  <a:pt x="1171952" y="591592"/>
                  <a:pt x="1221720" y="678383"/>
                </a:cubicBezTo>
                <a:cubicBezTo>
                  <a:pt x="1250618" y="731422"/>
                  <a:pt x="1329283" y="782854"/>
                  <a:pt x="1457716" y="802141"/>
                </a:cubicBezTo>
                <a:cubicBezTo>
                  <a:pt x="1485008" y="863216"/>
                  <a:pt x="1565279" y="1043228"/>
                  <a:pt x="1807696" y="1060907"/>
                </a:cubicBezTo>
                <a:cubicBezTo>
                  <a:pt x="1815723" y="1060907"/>
                  <a:pt x="1823750" y="1060907"/>
                  <a:pt x="1831777" y="1060907"/>
                </a:cubicBezTo>
                <a:cubicBezTo>
                  <a:pt x="1844621" y="1062515"/>
                  <a:pt x="1857464" y="1062515"/>
                  <a:pt x="1870307" y="1062515"/>
                </a:cubicBezTo>
                <a:cubicBezTo>
                  <a:pt x="1836594" y="1131626"/>
                  <a:pt x="1740269" y="1263420"/>
                  <a:pt x="1512300" y="1234490"/>
                </a:cubicBezTo>
                <a:cubicBezTo>
                  <a:pt x="1350153" y="1213596"/>
                  <a:pt x="1247407" y="1155735"/>
                  <a:pt x="1188006" y="1112339"/>
                </a:cubicBezTo>
                <a:cubicBezTo>
                  <a:pt x="1125395" y="1064122"/>
                  <a:pt x="1099709" y="1019119"/>
                  <a:pt x="1099709" y="1019119"/>
                </a:cubicBezTo>
                <a:cubicBezTo>
                  <a:pt x="1099709" y="1019119"/>
                  <a:pt x="1099709" y="1019119"/>
                  <a:pt x="1090076" y="1003047"/>
                </a:cubicBezTo>
                <a:cubicBezTo>
                  <a:pt x="1245801" y="951615"/>
                  <a:pt x="1139844" y="840715"/>
                  <a:pt x="1139844" y="840715"/>
                </a:cubicBezTo>
                <a:cubicBezTo>
                  <a:pt x="1086865" y="938757"/>
                  <a:pt x="979303" y="962865"/>
                  <a:pt x="903848" y="948400"/>
                </a:cubicBezTo>
                <a:cubicBezTo>
                  <a:pt x="865318" y="940364"/>
                  <a:pt x="812340" y="917863"/>
                  <a:pt x="777020" y="880896"/>
                </a:cubicBezTo>
                <a:cubicBezTo>
                  <a:pt x="746517" y="847144"/>
                  <a:pt x="722436" y="814999"/>
                  <a:pt x="696750" y="787676"/>
                </a:cubicBezTo>
                <a:cubicBezTo>
                  <a:pt x="671063" y="760353"/>
                  <a:pt x="640560" y="720171"/>
                  <a:pt x="563500" y="741066"/>
                </a:cubicBezTo>
                <a:cubicBezTo>
                  <a:pt x="481624" y="761960"/>
                  <a:pt x="423829" y="827857"/>
                  <a:pt x="282553" y="784461"/>
                </a:cubicBezTo>
                <a:cubicBezTo>
                  <a:pt x="46557" y="710528"/>
                  <a:pt x="0" y="607664"/>
                  <a:pt x="0" y="607664"/>
                </a:cubicBezTo>
                <a:cubicBezTo>
                  <a:pt x="0" y="607664"/>
                  <a:pt x="242418" y="683205"/>
                  <a:pt x="364429" y="578734"/>
                </a:cubicBezTo>
                <a:cubicBezTo>
                  <a:pt x="512127" y="451761"/>
                  <a:pt x="590792" y="490335"/>
                  <a:pt x="634139" y="496764"/>
                </a:cubicBezTo>
                <a:cubicBezTo>
                  <a:pt x="675879" y="501586"/>
                  <a:pt x="724042" y="519266"/>
                  <a:pt x="749728" y="511230"/>
                </a:cubicBezTo>
                <a:cubicBezTo>
                  <a:pt x="777020" y="504801"/>
                  <a:pt x="786653" y="487121"/>
                  <a:pt x="805918" y="467834"/>
                </a:cubicBezTo>
                <a:cubicBezTo>
                  <a:pt x="865318" y="408366"/>
                  <a:pt x="937562" y="418009"/>
                  <a:pt x="974486" y="424438"/>
                </a:cubicBezTo>
                <a:cubicBezTo>
                  <a:pt x="1006595" y="429260"/>
                  <a:pt x="1033887" y="438904"/>
                  <a:pt x="1035492" y="438904"/>
                </a:cubicBezTo>
                <a:cubicBezTo>
                  <a:pt x="1035492" y="438904"/>
                  <a:pt x="1070811" y="173708"/>
                  <a:pt x="1342126" y="88524"/>
                </a:cubicBezTo>
                <a:cubicBezTo>
                  <a:pt x="1529959" y="30663"/>
                  <a:pt x="1704950" y="106204"/>
                  <a:pt x="1706555" y="106204"/>
                </a:cubicBezTo>
                <a:cubicBezTo>
                  <a:pt x="1706555" y="106204"/>
                  <a:pt x="1706555" y="106204"/>
                  <a:pt x="1733847" y="117454"/>
                </a:cubicBezTo>
                <a:cubicBezTo>
                  <a:pt x="1733847" y="117454"/>
                  <a:pt x="1733847" y="117454"/>
                  <a:pt x="1751507" y="96560"/>
                </a:cubicBezTo>
                <a:cubicBezTo>
                  <a:pt x="1754316" y="90935"/>
                  <a:pt x="1832103" y="-829"/>
                  <a:pt x="2019284" y="6"/>
                </a:cubicBez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12" name="Freeform 7"/>
          <p:cNvSpPr>
            <a:spLocks/>
          </p:cNvSpPr>
          <p:nvPr/>
        </p:nvSpPr>
        <p:spPr bwMode="auto">
          <a:xfrm>
            <a:off x="5572559" y="4447158"/>
            <a:ext cx="1186342" cy="636023"/>
          </a:xfrm>
          <a:custGeom>
            <a:avLst/>
            <a:gdLst>
              <a:gd name="T0" fmla="*/ 1458 w 1560"/>
              <a:gd name="T1" fmla="*/ 339 h 836"/>
              <a:gd name="T2" fmla="*/ 1459 w 1560"/>
              <a:gd name="T3" fmla="*/ 323 h 836"/>
              <a:gd name="T4" fmla="*/ 1448 w 1560"/>
              <a:gd name="T5" fmla="*/ 212 h 836"/>
              <a:gd name="T6" fmla="*/ 1326 w 1560"/>
              <a:gd name="T7" fmla="*/ 68 h 836"/>
              <a:gd name="T8" fmla="*/ 1082 w 1560"/>
              <a:gd name="T9" fmla="*/ 85 h 836"/>
              <a:gd name="T10" fmla="*/ 1066 w 1560"/>
              <a:gd name="T11" fmla="*/ 99 h 836"/>
              <a:gd name="T12" fmla="*/ 1047 w 1560"/>
              <a:gd name="T13" fmla="*/ 90 h 836"/>
              <a:gd name="T14" fmla="*/ 697 w 1560"/>
              <a:gd name="T15" fmla="*/ 95 h 836"/>
              <a:gd name="T16" fmla="*/ 565 w 1560"/>
              <a:gd name="T17" fmla="*/ 211 h 836"/>
              <a:gd name="T18" fmla="*/ 420 w 1560"/>
              <a:gd name="T19" fmla="*/ 270 h 836"/>
              <a:gd name="T20" fmla="*/ 320 w 1560"/>
              <a:gd name="T21" fmla="*/ 150 h 836"/>
              <a:gd name="T22" fmla="*/ 191 w 1560"/>
              <a:gd name="T23" fmla="*/ 29 h 836"/>
              <a:gd name="T24" fmla="*/ 75 w 1560"/>
              <a:gd name="T25" fmla="*/ 60 h 836"/>
              <a:gd name="T26" fmla="*/ 0 w 1560"/>
              <a:gd name="T27" fmla="*/ 90 h 836"/>
              <a:gd name="T28" fmla="*/ 58 w 1560"/>
              <a:gd name="T29" fmla="*/ 135 h 836"/>
              <a:gd name="T30" fmla="*/ 136 w 1560"/>
              <a:gd name="T31" fmla="*/ 128 h 836"/>
              <a:gd name="T32" fmla="*/ 206 w 1560"/>
              <a:gd name="T33" fmla="*/ 132 h 836"/>
              <a:gd name="T34" fmla="*/ 259 w 1560"/>
              <a:gd name="T35" fmla="*/ 305 h 836"/>
              <a:gd name="T36" fmla="*/ 302 w 1560"/>
              <a:gd name="T37" fmla="*/ 488 h 836"/>
              <a:gd name="T38" fmla="*/ 502 w 1560"/>
              <a:gd name="T39" fmla="*/ 540 h 836"/>
              <a:gd name="T40" fmla="*/ 741 w 1560"/>
              <a:gd name="T41" fmla="*/ 365 h 836"/>
              <a:gd name="T42" fmla="*/ 759 w 1560"/>
              <a:gd name="T43" fmla="*/ 308 h 836"/>
              <a:gd name="T44" fmla="*/ 939 w 1560"/>
              <a:gd name="T45" fmla="*/ 166 h 836"/>
              <a:gd name="T46" fmla="*/ 1239 w 1560"/>
              <a:gd name="T47" fmla="*/ 297 h 836"/>
              <a:gd name="T48" fmla="*/ 1243 w 1560"/>
              <a:gd name="T49" fmla="*/ 483 h 836"/>
              <a:gd name="T50" fmla="*/ 1111 w 1560"/>
              <a:gd name="T51" fmla="*/ 592 h 836"/>
              <a:gd name="T52" fmla="*/ 894 w 1560"/>
              <a:gd name="T53" fmla="*/ 570 h 836"/>
              <a:gd name="T54" fmla="*/ 860 w 1560"/>
              <a:gd name="T55" fmla="*/ 476 h 836"/>
              <a:gd name="T56" fmla="*/ 893 w 1560"/>
              <a:gd name="T57" fmla="*/ 407 h 836"/>
              <a:gd name="T58" fmla="*/ 1001 w 1560"/>
              <a:gd name="T59" fmla="*/ 380 h 836"/>
              <a:gd name="T60" fmla="*/ 1048 w 1560"/>
              <a:gd name="T61" fmla="*/ 437 h 836"/>
              <a:gd name="T62" fmla="*/ 937 w 1560"/>
              <a:gd name="T63" fmla="*/ 459 h 836"/>
              <a:gd name="T64" fmla="*/ 927 w 1560"/>
              <a:gd name="T65" fmla="*/ 480 h 836"/>
              <a:gd name="T66" fmla="*/ 939 w 1560"/>
              <a:gd name="T67" fmla="*/ 520 h 836"/>
              <a:gd name="T68" fmla="*/ 1099 w 1560"/>
              <a:gd name="T69" fmla="*/ 525 h 836"/>
              <a:gd name="T70" fmla="*/ 1182 w 1560"/>
              <a:gd name="T71" fmla="*/ 454 h 836"/>
              <a:gd name="T72" fmla="*/ 1180 w 1560"/>
              <a:gd name="T73" fmla="*/ 330 h 836"/>
              <a:gd name="T74" fmla="*/ 958 w 1560"/>
              <a:gd name="T75" fmla="*/ 248 h 836"/>
              <a:gd name="T76" fmla="*/ 821 w 1560"/>
              <a:gd name="T77" fmla="*/ 335 h 836"/>
              <a:gd name="T78" fmla="*/ 808 w 1560"/>
              <a:gd name="T79" fmla="*/ 388 h 836"/>
              <a:gd name="T80" fmla="*/ 814 w 1560"/>
              <a:gd name="T81" fmla="*/ 421 h 836"/>
              <a:gd name="T82" fmla="*/ 780 w 1560"/>
              <a:gd name="T83" fmla="*/ 426 h 836"/>
              <a:gd name="T84" fmla="*/ 587 w 1560"/>
              <a:gd name="T85" fmla="*/ 562 h 836"/>
              <a:gd name="T86" fmla="*/ 629 w 1560"/>
              <a:gd name="T87" fmla="*/ 686 h 836"/>
              <a:gd name="T88" fmla="*/ 848 w 1560"/>
              <a:gd name="T89" fmla="*/ 700 h 836"/>
              <a:gd name="T90" fmla="*/ 886 w 1560"/>
              <a:gd name="T91" fmla="*/ 691 h 836"/>
              <a:gd name="T92" fmla="*/ 889 w 1560"/>
              <a:gd name="T93" fmla="*/ 730 h 836"/>
              <a:gd name="T94" fmla="*/ 911 w 1560"/>
              <a:gd name="T95" fmla="*/ 776 h 836"/>
              <a:gd name="T96" fmla="*/ 1038 w 1560"/>
              <a:gd name="T97" fmla="*/ 829 h 836"/>
              <a:gd name="T98" fmla="*/ 1194 w 1560"/>
              <a:gd name="T99" fmla="*/ 715 h 836"/>
              <a:gd name="T100" fmla="*/ 1199 w 1560"/>
              <a:gd name="T101" fmla="*/ 682 h 836"/>
              <a:gd name="T102" fmla="*/ 1231 w 1560"/>
              <a:gd name="T103" fmla="*/ 686 h 836"/>
              <a:gd name="T104" fmla="*/ 1438 w 1560"/>
              <a:gd name="T105" fmla="*/ 616 h 836"/>
              <a:gd name="T106" fmla="*/ 1469 w 1560"/>
              <a:gd name="T107" fmla="*/ 350 h 836"/>
              <a:gd name="T108" fmla="*/ 1458 w 1560"/>
              <a:gd name="T109" fmla="*/ 33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0" h="836">
                <a:moveTo>
                  <a:pt x="1458" y="339"/>
                </a:moveTo>
                <a:cubicBezTo>
                  <a:pt x="1459" y="323"/>
                  <a:pt x="1459" y="323"/>
                  <a:pt x="1459" y="323"/>
                </a:cubicBezTo>
                <a:cubicBezTo>
                  <a:pt x="1459" y="322"/>
                  <a:pt x="1463" y="270"/>
                  <a:pt x="1448" y="212"/>
                </a:cubicBezTo>
                <a:cubicBezTo>
                  <a:pt x="1428" y="139"/>
                  <a:pt x="1387" y="91"/>
                  <a:pt x="1326" y="68"/>
                </a:cubicBezTo>
                <a:cubicBezTo>
                  <a:pt x="1171" y="12"/>
                  <a:pt x="1083" y="85"/>
                  <a:pt x="1082" y="85"/>
                </a:cubicBezTo>
                <a:cubicBezTo>
                  <a:pt x="1066" y="99"/>
                  <a:pt x="1066" y="99"/>
                  <a:pt x="1066" y="99"/>
                </a:cubicBezTo>
                <a:cubicBezTo>
                  <a:pt x="1047" y="90"/>
                  <a:pt x="1047" y="90"/>
                  <a:pt x="1047" y="90"/>
                </a:cubicBezTo>
                <a:cubicBezTo>
                  <a:pt x="1044" y="89"/>
                  <a:pt x="839" y="0"/>
                  <a:pt x="697" y="95"/>
                </a:cubicBezTo>
                <a:cubicBezTo>
                  <a:pt x="633" y="139"/>
                  <a:pt x="595" y="179"/>
                  <a:pt x="565" y="211"/>
                </a:cubicBezTo>
                <a:cubicBezTo>
                  <a:pt x="522" y="256"/>
                  <a:pt x="486" y="295"/>
                  <a:pt x="420" y="270"/>
                </a:cubicBezTo>
                <a:cubicBezTo>
                  <a:pt x="360" y="247"/>
                  <a:pt x="339" y="195"/>
                  <a:pt x="320" y="150"/>
                </a:cubicBezTo>
                <a:cubicBezTo>
                  <a:pt x="297" y="93"/>
                  <a:pt x="277" y="44"/>
                  <a:pt x="191" y="29"/>
                </a:cubicBezTo>
                <a:cubicBezTo>
                  <a:pt x="153" y="22"/>
                  <a:pt x="116" y="41"/>
                  <a:pt x="75" y="60"/>
                </a:cubicBezTo>
                <a:cubicBezTo>
                  <a:pt x="51" y="72"/>
                  <a:pt x="26" y="84"/>
                  <a:pt x="0" y="90"/>
                </a:cubicBezTo>
                <a:cubicBezTo>
                  <a:pt x="14" y="108"/>
                  <a:pt x="34" y="126"/>
                  <a:pt x="58" y="135"/>
                </a:cubicBezTo>
                <a:cubicBezTo>
                  <a:pt x="83" y="144"/>
                  <a:pt x="108" y="142"/>
                  <a:pt x="136" y="128"/>
                </a:cubicBezTo>
                <a:cubicBezTo>
                  <a:pt x="161" y="117"/>
                  <a:pt x="185" y="118"/>
                  <a:pt x="206" y="132"/>
                </a:cubicBezTo>
                <a:cubicBezTo>
                  <a:pt x="263" y="171"/>
                  <a:pt x="259" y="304"/>
                  <a:pt x="259" y="305"/>
                </a:cubicBezTo>
                <a:cubicBezTo>
                  <a:pt x="254" y="360"/>
                  <a:pt x="254" y="439"/>
                  <a:pt x="302" y="488"/>
                </a:cubicBezTo>
                <a:cubicBezTo>
                  <a:pt x="341" y="528"/>
                  <a:pt x="408" y="545"/>
                  <a:pt x="502" y="540"/>
                </a:cubicBezTo>
                <a:cubicBezTo>
                  <a:pt x="562" y="385"/>
                  <a:pt x="653" y="363"/>
                  <a:pt x="741" y="365"/>
                </a:cubicBezTo>
                <a:cubicBezTo>
                  <a:pt x="743" y="349"/>
                  <a:pt x="748" y="329"/>
                  <a:pt x="759" y="308"/>
                </a:cubicBezTo>
                <a:cubicBezTo>
                  <a:pt x="796" y="233"/>
                  <a:pt x="876" y="182"/>
                  <a:pt x="939" y="166"/>
                </a:cubicBezTo>
                <a:cubicBezTo>
                  <a:pt x="1080" y="130"/>
                  <a:pt x="1200" y="228"/>
                  <a:pt x="1239" y="297"/>
                </a:cubicBezTo>
                <a:cubicBezTo>
                  <a:pt x="1271" y="354"/>
                  <a:pt x="1272" y="422"/>
                  <a:pt x="1243" y="483"/>
                </a:cubicBezTo>
                <a:cubicBezTo>
                  <a:pt x="1215" y="541"/>
                  <a:pt x="1166" y="582"/>
                  <a:pt x="1111" y="592"/>
                </a:cubicBezTo>
                <a:cubicBezTo>
                  <a:pt x="1031" y="606"/>
                  <a:pt x="944" y="614"/>
                  <a:pt x="894" y="570"/>
                </a:cubicBezTo>
                <a:cubicBezTo>
                  <a:pt x="869" y="548"/>
                  <a:pt x="857" y="516"/>
                  <a:pt x="860" y="476"/>
                </a:cubicBezTo>
                <a:cubicBezTo>
                  <a:pt x="861" y="449"/>
                  <a:pt x="873" y="426"/>
                  <a:pt x="893" y="407"/>
                </a:cubicBezTo>
                <a:cubicBezTo>
                  <a:pt x="929" y="375"/>
                  <a:pt x="973" y="367"/>
                  <a:pt x="1001" y="380"/>
                </a:cubicBezTo>
                <a:cubicBezTo>
                  <a:pt x="1034" y="395"/>
                  <a:pt x="1048" y="437"/>
                  <a:pt x="1048" y="437"/>
                </a:cubicBezTo>
                <a:cubicBezTo>
                  <a:pt x="1018" y="435"/>
                  <a:pt x="961" y="438"/>
                  <a:pt x="937" y="459"/>
                </a:cubicBezTo>
                <a:cubicBezTo>
                  <a:pt x="931" y="464"/>
                  <a:pt x="928" y="471"/>
                  <a:pt x="927" y="480"/>
                </a:cubicBezTo>
                <a:cubicBezTo>
                  <a:pt x="925" y="508"/>
                  <a:pt x="936" y="517"/>
                  <a:pt x="939" y="520"/>
                </a:cubicBezTo>
                <a:cubicBezTo>
                  <a:pt x="971" y="548"/>
                  <a:pt x="1067" y="531"/>
                  <a:pt x="1099" y="525"/>
                </a:cubicBezTo>
                <a:cubicBezTo>
                  <a:pt x="1132" y="519"/>
                  <a:pt x="1164" y="492"/>
                  <a:pt x="1182" y="454"/>
                </a:cubicBezTo>
                <a:cubicBezTo>
                  <a:pt x="1201" y="413"/>
                  <a:pt x="1201" y="368"/>
                  <a:pt x="1180" y="330"/>
                </a:cubicBezTo>
                <a:cubicBezTo>
                  <a:pt x="1159" y="292"/>
                  <a:pt x="1073" y="219"/>
                  <a:pt x="958" y="248"/>
                </a:cubicBezTo>
                <a:cubicBezTo>
                  <a:pt x="890" y="266"/>
                  <a:pt x="842" y="296"/>
                  <a:pt x="821" y="335"/>
                </a:cubicBezTo>
                <a:cubicBezTo>
                  <a:pt x="805" y="363"/>
                  <a:pt x="808" y="387"/>
                  <a:pt x="808" y="388"/>
                </a:cubicBezTo>
                <a:cubicBezTo>
                  <a:pt x="814" y="421"/>
                  <a:pt x="814" y="421"/>
                  <a:pt x="814" y="421"/>
                </a:cubicBezTo>
                <a:cubicBezTo>
                  <a:pt x="780" y="426"/>
                  <a:pt x="780" y="426"/>
                  <a:pt x="780" y="426"/>
                </a:cubicBezTo>
                <a:cubicBezTo>
                  <a:pt x="778" y="427"/>
                  <a:pt x="623" y="451"/>
                  <a:pt x="587" y="562"/>
                </a:cubicBezTo>
                <a:cubicBezTo>
                  <a:pt x="572" y="610"/>
                  <a:pt x="600" y="662"/>
                  <a:pt x="629" y="686"/>
                </a:cubicBezTo>
                <a:cubicBezTo>
                  <a:pt x="693" y="739"/>
                  <a:pt x="803" y="711"/>
                  <a:pt x="848" y="700"/>
                </a:cubicBezTo>
                <a:cubicBezTo>
                  <a:pt x="886" y="691"/>
                  <a:pt x="886" y="691"/>
                  <a:pt x="886" y="691"/>
                </a:cubicBezTo>
                <a:cubicBezTo>
                  <a:pt x="889" y="730"/>
                  <a:pt x="889" y="730"/>
                  <a:pt x="889" y="730"/>
                </a:cubicBezTo>
                <a:cubicBezTo>
                  <a:pt x="889" y="730"/>
                  <a:pt x="892" y="753"/>
                  <a:pt x="911" y="776"/>
                </a:cubicBezTo>
                <a:cubicBezTo>
                  <a:pt x="937" y="808"/>
                  <a:pt x="980" y="826"/>
                  <a:pt x="1038" y="829"/>
                </a:cubicBezTo>
                <a:cubicBezTo>
                  <a:pt x="1172" y="836"/>
                  <a:pt x="1192" y="727"/>
                  <a:pt x="1194" y="715"/>
                </a:cubicBezTo>
                <a:cubicBezTo>
                  <a:pt x="1199" y="682"/>
                  <a:pt x="1199" y="682"/>
                  <a:pt x="1199" y="682"/>
                </a:cubicBezTo>
                <a:cubicBezTo>
                  <a:pt x="1231" y="686"/>
                  <a:pt x="1231" y="686"/>
                  <a:pt x="1231" y="686"/>
                </a:cubicBezTo>
                <a:cubicBezTo>
                  <a:pt x="1233" y="686"/>
                  <a:pt x="1362" y="700"/>
                  <a:pt x="1438" y="616"/>
                </a:cubicBezTo>
                <a:cubicBezTo>
                  <a:pt x="1461" y="591"/>
                  <a:pt x="1560" y="441"/>
                  <a:pt x="1469" y="350"/>
                </a:cubicBezTo>
                <a:lnTo>
                  <a:pt x="1458" y="339"/>
                </a:ln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3" name="自由: 形状 12"/>
          <p:cNvSpPr>
            <a:spLocks/>
          </p:cNvSpPr>
          <p:nvPr/>
        </p:nvSpPr>
        <p:spPr bwMode="auto">
          <a:xfrm flipH="1">
            <a:off x="6704782" y="3957049"/>
            <a:ext cx="1408487" cy="585133"/>
          </a:xfrm>
          <a:custGeom>
            <a:avLst/>
            <a:gdLst>
              <a:gd name="connsiteX0" fmla="*/ 2041623 w 2981399"/>
              <a:gd name="connsiteY0" fmla="*/ 240638 h 1238575"/>
              <a:gd name="connsiteX1" fmla="*/ 2101242 w 2981399"/>
              <a:gd name="connsiteY1" fmla="*/ 242798 h 1238575"/>
              <a:gd name="connsiteX2" fmla="*/ 2298601 w 2981399"/>
              <a:gd name="connsiteY2" fmla="*/ 432484 h 1238575"/>
              <a:gd name="connsiteX3" fmla="*/ 2301810 w 2981399"/>
              <a:gd name="connsiteY3" fmla="*/ 454989 h 1238575"/>
              <a:gd name="connsiteX4" fmla="*/ 2324274 w 2981399"/>
              <a:gd name="connsiteY4" fmla="*/ 461419 h 1238575"/>
              <a:gd name="connsiteX5" fmla="*/ 2434988 w 2981399"/>
              <a:gd name="connsiteY5" fmla="*/ 554655 h 1238575"/>
              <a:gd name="connsiteX6" fmla="*/ 2430174 w 2981399"/>
              <a:gd name="connsiteY6" fmla="*/ 725051 h 1238575"/>
              <a:gd name="connsiteX7" fmla="*/ 2277742 w 2981399"/>
              <a:gd name="connsiteY7" fmla="*/ 824717 h 1238575"/>
              <a:gd name="connsiteX8" fmla="*/ 2154192 w 2981399"/>
              <a:gd name="connsiteY8" fmla="*/ 818287 h 1238575"/>
              <a:gd name="connsiteX9" fmla="*/ 2120496 w 2981399"/>
              <a:gd name="connsiteY9" fmla="*/ 810249 h 1238575"/>
              <a:gd name="connsiteX10" fmla="*/ 2110869 w 2981399"/>
              <a:gd name="connsiteY10" fmla="*/ 844007 h 1238575"/>
              <a:gd name="connsiteX11" fmla="*/ 1814028 w 2981399"/>
              <a:gd name="connsiteY11" fmla="*/ 979038 h 1238575"/>
              <a:gd name="connsiteX12" fmla="*/ 1507559 w 2981399"/>
              <a:gd name="connsiteY12" fmla="*/ 763631 h 1238575"/>
              <a:gd name="connsiteX13" fmla="*/ 1499536 w 2981399"/>
              <a:gd name="connsiteY13" fmla="*/ 741126 h 1238575"/>
              <a:gd name="connsiteX14" fmla="*/ 1475468 w 2981399"/>
              <a:gd name="connsiteY14" fmla="*/ 739519 h 1238575"/>
              <a:gd name="connsiteX15" fmla="*/ 1297363 w 2981399"/>
              <a:gd name="connsiteY15" fmla="*/ 641460 h 1238575"/>
              <a:gd name="connsiteX16" fmla="*/ 1292550 w 2981399"/>
              <a:gd name="connsiteY16" fmla="*/ 454989 h 1238575"/>
              <a:gd name="connsiteX17" fmla="*/ 1485095 w 2981399"/>
              <a:gd name="connsiteY17" fmla="*/ 340856 h 1238575"/>
              <a:gd name="connsiteX18" fmla="*/ 1504350 w 2981399"/>
              <a:gd name="connsiteY18" fmla="*/ 342463 h 1238575"/>
              <a:gd name="connsiteX19" fmla="*/ 1637527 w 2981399"/>
              <a:gd name="connsiteY19" fmla="*/ 408371 h 1238575"/>
              <a:gd name="connsiteX20" fmla="*/ 1653573 w 2981399"/>
              <a:gd name="connsiteY20" fmla="*/ 421231 h 1238575"/>
              <a:gd name="connsiteX21" fmla="*/ 1672827 w 2981399"/>
              <a:gd name="connsiteY21" fmla="*/ 413194 h 1238575"/>
              <a:gd name="connsiteX22" fmla="*/ 1804400 w 2981399"/>
              <a:gd name="connsiteY22" fmla="*/ 390689 h 1238575"/>
              <a:gd name="connsiteX23" fmla="*/ 2021014 w 2981399"/>
              <a:gd name="connsiteY23" fmla="*/ 488747 h 1238575"/>
              <a:gd name="connsiteX24" fmla="*/ 2029037 w 2981399"/>
              <a:gd name="connsiteY24" fmla="*/ 610918 h 1238575"/>
              <a:gd name="connsiteX25" fmla="*/ 1826864 w 2981399"/>
              <a:gd name="connsiteY25" fmla="*/ 733089 h 1238575"/>
              <a:gd name="connsiteX26" fmla="*/ 1680850 w 2981399"/>
              <a:gd name="connsiteY26" fmla="*/ 649498 h 1238575"/>
              <a:gd name="connsiteX27" fmla="*/ 1706523 w 2981399"/>
              <a:gd name="connsiteY27" fmla="*/ 586805 h 1238575"/>
              <a:gd name="connsiteX28" fmla="*/ 1764287 w 2981399"/>
              <a:gd name="connsiteY28" fmla="*/ 578768 h 1238575"/>
              <a:gd name="connsiteX29" fmla="*/ 1806005 w 2981399"/>
              <a:gd name="connsiteY29" fmla="*/ 615740 h 1238575"/>
              <a:gd name="connsiteX30" fmla="*/ 1788355 w 2981399"/>
              <a:gd name="connsiteY30" fmla="*/ 509645 h 1238575"/>
              <a:gd name="connsiteX31" fmla="*/ 1674432 w 2981399"/>
              <a:gd name="connsiteY31" fmla="*/ 522505 h 1238575"/>
              <a:gd name="connsiteX32" fmla="*/ 1610250 w 2981399"/>
              <a:gd name="connsiteY32" fmla="*/ 668788 h 1238575"/>
              <a:gd name="connsiteX33" fmla="*/ 1831678 w 2981399"/>
              <a:gd name="connsiteY33" fmla="*/ 805426 h 1238575"/>
              <a:gd name="connsiteX34" fmla="*/ 2094823 w 2981399"/>
              <a:gd name="connsiteY34" fmla="*/ 641460 h 1238575"/>
              <a:gd name="connsiteX35" fmla="*/ 2078778 w 2981399"/>
              <a:gd name="connsiteY35" fmla="*/ 443737 h 1238575"/>
              <a:gd name="connsiteX36" fmla="*/ 1866978 w 2981399"/>
              <a:gd name="connsiteY36" fmla="*/ 321566 h 1238575"/>
              <a:gd name="connsiteX37" fmla="*/ 2041623 w 2981399"/>
              <a:gd name="connsiteY37" fmla="*/ 240638 h 1238575"/>
              <a:gd name="connsiteX38" fmla="*/ 2019284 w 2981399"/>
              <a:gd name="connsiteY38" fmla="*/ 6 h 1238575"/>
              <a:gd name="connsiteX39" fmla="*/ 2106303 w 2981399"/>
              <a:gd name="connsiteY39" fmla="*/ 6555 h 1238575"/>
              <a:gd name="connsiteX40" fmla="*/ 2424175 w 2981399"/>
              <a:gd name="connsiteY40" fmla="*/ 228354 h 1238575"/>
              <a:gd name="connsiteX41" fmla="*/ 2440229 w 2981399"/>
              <a:gd name="connsiteY41" fmla="*/ 262106 h 1238575"/>
              <a:gd name="connsiteX42" fmla="*/ 2473943 w 2981399"/>
              <a:gd name="connsiteY42" fmla="*/ 246034 h 1238575"/>
              <a:gd name="connsiteX43" fmla="*/ 2661776 w 2981399"/>
              <a:gd name="connsiteY43" fmla="*/ 274964 h 1238575"/>
              <a:gd name="connsiteX44" fmla="*/ 2737231 w 2981399"/>
              <a:gd name="connsiteY44" fmla="*/ 426046 h 1238575"/>
              <a:gd name="connsiteX45" fmla="*/ 2734020 w 2981399"/>
              <a:gd name="connsiteY45" fmla="*/ 463012 h 1238575"/>
              <a:gd name="connsiteX46" fmla="*/ 2770944 w 2981399"/>
              <a:gd name="connsiteY46" fmla="*/ 466227 h 1238575"/>
              <a:gd name="connsiteX47" fmla="*/ 2981253 w 2981399"/>
              <a:gd name="connsiteY47" fmla="*/ 662311 h 1238575"/>
              <a:gd name="connsiteX48" fmla="*/ 2762917 w 2981399"/>
              <a:gd name="connsiteY48" fmla="*/ 832679 h 1238575"/>
              <a:gd name="connsiteX49" fmla="*/ 2737231 w 2981399"/>
              <a:gd name="connsiteY49" fmla="*/ 835893 h 1238575"/>
              <a:gd name="connsiteX50" fmla="*/ 2730809 w 2981399"/>
              <a:gd name="connsiteY50" fmla="*/ 860002 h 1238575"/>
              <a:gd name="connsiteX51" fmla="*/ 2568662 w 2981399"/>
              <a:gd name="connsiteY51" fmla="*/ 1068944 h 1238575"/>
              <a:gd name="connsiteX52" fmla="*/ 2284504 w 2981399"/>
              <a:gd name="connsiteY52" fmla="*/ 1062515 h 1238575"/>
              <a:gd name="connsiteX53" fmla="*/ 1887967 w 2981399"/>
              <a:gd name="connsiteY53" fmla="*/ 1170200 h 1238575"/>
              <a:gd name="connsiteX54" fmla="*/ 1955394 w 2981399"/>
              <a:gd name="connsiteY54" fmla="*/ 1052871 h 1238575"/>
              <a:gd name="connsiteX55" fmla="*/ 2170520 w 2981399"/>
              <a:gd name="connsiteY55" fmla="*/ 898576 h 1238575"/>
              <a:gd name="connsiteX56" fmla="*/ 2541370 w 2981399"/>
              <a:gd name="connsiteY56" fmla="*/ 766782 h 1238575"/>
              <a:gd name="connsiteX57" fmla="*/ 2528527 w 2981399"/>
              <a:gd name="connsiteY57" fmla="*/ 522480 h 1238575"/>
              <a:gd name="connsiteX58" fmla="*/ 2376012 w 2981399"/>
              <a:gd name="connsiteY58" fmla="*/ 397115 h 1238575"/>
              <a:gd name="connsiteX59" fmla="*/ 2122357 w 2981399"/>
              <a:gd name="connsiteY59" fmla="*/ 149599 h 1238575"/>
              <a:gd name="connsiteX60" fmla="*/ 1778799 w 2981399"/>
              <a:gd name="connsiteY60" fmla="*/ 313538 h 1238575"/>
              <a:gd name="connsiteX61" fmla="*/ 1658393 w 2981399"/>
              <a:gd name="connsiteY61" fmla="*/ 353719 h 1238575"/>
              <a:gd name="connsiteX62" fmla="*/ 1486613 w 2981399"/>
              <a:gd name="connsiteY62" fmla="*/ 266928 h 1238575"/>
              <a:gd name="connsiteX63" fmla="*/ 1204061 w 2981399"/>
              <a:gd name="connsiteY63" fmla="*/ 418009 h 1238575"/>
              <a:gd name="connsiteX64" fmla="*/ 1221720 w 2981399"/>
              <a:gd name="connsiteY64" fmla="*/ 678383 h 1238575"/>
              <a:gd name="connsiteX65" fmla="*/ 1457716 w 2981399"/>
              <a:gd name="connsiteY65" fmla="*/ 802141 h 1238575"/>
              <a:gd name="connsiteX66" fmla="*/ 1807696 w 2981399"/>
              <a:gd name="connsiteY66" fmla="*/ 1060907 h 1238575"/>
              <a:gd name="connsiteX67" fmla="*/ 1831777 w 2981399"/>
              <a:gd name="connsiteY67" fmla="*/ 1060907 h 1238575"/>
              <a:gd name="connsiteX68" fmla="*/ 1870307 w 2981399"/>
              <a:gd name="connsiteY68" fmla="*/ 1062515 h 1238575"/>
              <a:gd name="connsiteX69" fmla="*/ 1512300 w 2981399"/>
              <a:gd name="connsiteY69" fmla="*/ 1234490 h 1238575"/>
              <a:gd name="connsiteX70" fmla="*/ 1188006 w 2981399"/>
              <a:gd name="connsiteY70" fmla="*/ 1112339 h 1238575"/>
              <a:gd name="connsiteX71" fmla="*/ 1099709 w 2981399"/>
              <a:gd name="connsiteY71" fmla="*/ 1019119 h 1238575"/>
              <a:gd name="connsiteX72" fmla="*/ 1090076 w 2981399"/>
              <a:gd name="connsiteY72" fmla="*/ 1003047 h 1238575"/>
              <a:gd name="connsiteX73" fmla="*/ 1139844 w 2981399"/>
              <a:gd name="connsiteY73" fmla="*/ 840715 h 1238575"/>
              <a:gd name="connsiteX74" fmla="*/ 903848 w 2981399"/>
              <a:gd name="connsiteY74" fmla="*/ 948400 h 1238575"/>
              <a:gd name="connsiteX75" fmla="*/ 777020 w 2981399"/>
              <a:gd name="connsiteY75" fmla="*/ 880896 h 1238575"/>
              <a:gd name="connsiteX76" fmla="*/ 696750 w 2981399"/>
              <a:gd name="connsiteY76" fmla="*/ 787676 h 1238575"/>
              <a:gd name="connsiteX77" fmla="*/ 563500 w 2981399"/>
              <a:gd name="connsiteY77" fmla="*/ 741066 h 1238575"/>
              <a:gd name="connsiteX78" fmla="*/ 282553 w 2981399"/>
              <a:gd name="connsiteY78" fmla="*/ 784461 h 1238575"/>
              <a:gd name="connsiteX79" fmla="*/ 0 w 2981399"/>
              <a:gd name="connsiteY79" fmla="*/ 607664 h 1238575"/>
              <a:gd name="connsiteX80" fmla="*/ 364429 w 2981399"/>
              <a:gd name="connsiteY80" fmla="*/ 578734 h 1238575"/>
              <a:gd name="connsiteX81" fmla="*/ 634139 w 2981399"/>
              <a:gd name="connsiteY81" fmla="*/ 496764 h 1238575"/>
              <a:gd name="connsiteX82" fmla="*/ 749728 w 2981399"/>
              <a:gd name="connsiteY82" fmla="*/ 511230 h 1238575"/>
              <a:gd name="connsiteX83" fmla="*/ 805918 w 2981399"/>
              <a:gd name="connsiteY83" fmla="*/ 467834 h 1238575"/>
              <a:gd name="connsiteX84" fmla="*/ 974486 w 2981399"/>
              <a:gd name="connsiteY84" fmla="*/ 424438 h 1238575"/>
              <a:gd name="connsiteX85" fmla="*/ 1035492 w 2981399"/>
              <a:gd name="connsiteY85" fmla="*/ 438904 h 1238575"/>
              <a:gd name="connsiteX86" fmla="*/ 1342126 w 2981399"/>
              <a:gd name="connsiteY86" fmla="*/ 88524 h 1238575"/>
              <a:gd name="connsiteX87" fmla="*/ 1706555 w 2981399"/>
              <a:gd name="connsiteY87" fmla="*/ 106204 h 1238575"/>
              <a:gd name="connsiteX88" fmla="*/ 1733847 w 2981399"/>
              <a:gd name="connsiteY88" fmla="*/ 117454 h 1238575"/>
              <a:gd name="connsiteX89" fmla="*/ 1751507 w 2981399"/>
              <a:gd name="connsiteY89" fmla="*/ 96560 h 1238575"/>
              <a:gd name="connsiteX90" fmla="*/ 2019284 w 2981399"/>
              <a:gd name="connsiteY90" fmla="*/ 6 h 12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981399" h="1238575">
                <a:moveTo>
                  <a:pt x="2041623" y="240638"/>
                </a:moveTo>
                <a:cubicBezTo>
                  <a:pt x="2062231" y="239181"/>
                  <a:pt x="2082388" y="239985"/>
                  <a:pt x="2101242" y="242798"/>
                </a:cubicBezTo>
                <a:cubicBezTo>
                  <a:pt x="2269719" y="271733"/>
                  <a:pt x="2296996" y="426054"/>
                  <a:pt x="2298601" y="432484"/>
                </a:cubicBezTo>
                <a:cubicBezTo>
                  <a:pt x="2298601" y="432484"/>
                  <a:pt x="2298601" y="432484"/>
                  <a:pt x="2301810" y="454989"/>
                </a:cubicBezTo>
                <a:cubicBezTo>
                  <a:pt x="2301810" y="454989"/>
                  <a:pt x="2301810" y="454989"/>
                  <a:pt x="2324274" y="461419"/>
                </a:cubicBezTo>
                <a:cubicBezTo>
                  <a:pt x="2324274" y="463027"/>
                  <a:pt x="2401292" y="487139"/>
                  <a:pt x="2434988" y="554655"/>
                </a:cubicBezTo>
                <a:cubicBezTo>
                  <a:pt x="2457451" y="601273"/>
                  <a:pt x="2455847" y="657536"/>
                  <a:pt x="2430174" y="725051"/>
                </a:cubicBezTo>
                <a:cubicBezTo>
                  <a:pt x="2407710" y="782921"/>
                  <a:pt x="2356365" y="816679"/>
                  <a:pt x="2277742" y="824717"/>
                </a:cubicBezTo>
                <a:cubicBezTo>
                  <a:pt x="2213560" y="832754"/>
                  <a:pt x="2154192" y="818287"/>
                  <a:pt x="2154192" y="818287"/>
                </a:cubicBezTo>
                <a:cubicBezTo>
                  <a:pt x="2154192" y="818287"/>
                  <a:pt x="2154192" y="818287"/>
                  <a:pt x="2120496" y="810249"/>
                </a:cubicBezTo>
                <a:cubicBezTo>
                  <a:pt x="2120496" y="810249"/>
                  <a:pt x="2120496" y="810249"/>
                  <a:pt x="2110869" y="844007"/>
                </a:cubicBezTo>
                <a:cubicBezTo>
                  <a:pt x="2109264" y="845614"/>
                  <a:pt x="2062732" y="996720"/>
                  <a:pt x="1814028" y="979038"/>
                </a:cubicBezTo>
                <a:cubicBezTo>
                  <a:pt x="1578159" y="962962"/>
                  <a:pt x="1509163" y="771669"/>
                  <a:pt x="1507559" y="763631"/>
                </a:cubicBezTo>
                <a:cubicBezTo>
                  <a:pt x="1507559" y="763631"/>
                  <a:pt x="1507559" y="763631"/>
                  <a:pt x="1499536" y="741126"/>
                </a:cubicBezTo>
                <a:cubicBezTo>
                  <a:pt x="1499536" y="741126"/>
                  <a:pt x="1499536" y="741126"/>
                  <a:pt x="1475468" y="739519"/>
                </a:cubicBezTo>
                <a:cubicBezTo>
                  <a:pt x="1388822" y="731481"/>
                  <a:pt x="1327850" y="697723"/>
                  <a:pt x="1297363" y="641460"/>
                </a:cubicBezTo>
                <a:cubicBezTo>
                  <a:pt x="1262063" y="578768"/>
                  <a:pt x="1270086" y="501607"/>
                  <a:pt x="1292550" y="454989"/>
                </a:cubicBezTo>
                <a:cubicBezTo>
                  <a:pt x="1324640" y="390689"/>
                  <a:pt x="1414495" y="337641"/>
                  <a:pt x="1485095" y="340856"/>
                </a:cubicBezTo>
                <a:cubicBezTo>
                  <a:pt x="1491513" y="340856"/>
                  <a:pt x="1497932" y="340856"/>
                  <a:pt x="1504350" y="342463"/>
                </a:cubicBezTo>
                <a:cubicBezTo>
                  <a:pt x="1565323" y="355323"/>
                  <a:pt x="1637527" y="408371"/>
                  <a:pt x="1637527" y="408371"/>
                </a:cubicBezTo>
                <a:cubicBezTo>
                  <a:pt x="1637527" y="408371"/>
                  <a:pt x="1637527" y="408371"/>
                  <a:pt x="1653573" y="421231"/>
                </a:cubicBezTo>
                <a:cubicBezTo>
                  <a:pt x="1653573" y="421231"/>
                  <a:pt x="1653573" y="421231"/>
                  <a:pt x="1672827" y="413194"/>
                </a:cubicBezTo>
                <a:cubicBezTo>
                  <a:pt x="1672827" y="413194"/>
                  <a:pt x="1732196" y="390689"/>
                  <a:pt x="1804400" y="390689"/>
                </a:cubicBezTo>
                <a:cubicBezTo>
                  <a:pt x="1897464" y="389081"/>
                  <a:pt x="1969669" y="422839"/>
                  <a:pt x="2021014" y="488747"/>
                </a:cubicBezTo>
                <a:cubicBezTo>
                  <a:pt x="2046687" y="520897"/>
                  <a:pt x="2048292" y="565907"/>
                  <a:pt x="2029037" y="610918"/>
                </a:cubicBezTo>
                <a:cubicBezTo>
                  <a:pt x="2003364" y="665573"/>
                  <a:pt x="1937578" y="726658"/>
                  <a:pt x="1826864" y="733089"/>
                </a:cubicBezTo>
                <a:cubicBezTo>
                  <a:pt x="1743427" y="737911"/>
                  <a:pt x="1692082" y="692901"/>
                  <a:pt x="1680850" y="649498"/>
                </a:cubicBezTo>
                <a:cubicBezTo>
                  <a:pt x="1677641" y="636638"/>
                  <a:pt x="1672827" y="604488"/>
                  <a:pt x="1706523" y="586805"/>
                </a:cubicBezTo>
                <a:cubicBezTo>
                  <a:pt x="1728987" y="575552"/>
                  <a:pt x="1748241" y="573945"/>
                  <a:pt x="1764287" y="578768"/>
                </a:cubicBezTo>
                <a:cubicBezTo>
                  <a:pt x="1791564" y="588413"/>
                  <a:pt x="1804400" y="615740"/>
                  <a:pt x="1806005" y="615740"/>
                </a:cubicBezTo>
                <a:cubicBezTo>
                  <a:pt x="1806005" y="615740"/>
                  <a:pt x="1865373" y="556262"/>
                  <a:pt x="1788355" y="509645"/>
                </a:cubicBezTo>
                <a:cubicBezTo>
                  <a:pt x="1756264" y="490354"/>
                  <a:pt x="1714546" y="501607"/>
                  <a:pt x="1674432" y="522505"/>
                </a:cubicBezTo>
                <a:cubicBezTo>
                  <a:pt x="1619877" y="549832"/>
                  <a:pt x="1594205" y="606095"/>
                  <a:pt x="1610250" y="668788"/>
                </a:cubicBezTo>
                <a:cubicBezTo>
                  <a:pt x="1629505" y="739519"/>
                  <a:pt x="1706523" y="813464"/>
                  <a:pt x="1831678" y="805426"/>
                </a:cubicBezTo>
                <a:cubicBezTo>
                  <a:pt x="1950414" y="798996"/>
                  <a:pt x="2051501" y="736304"/>
                  <a:pt x="2094823" y="641460"/>
                </a:cubicBezTo>
                <a:cubicBezTo>
                  <a:pt x="2126914" y="572337"/>
                  <a:pt x="2120496" y="498392"/>
                  <a:pt x="2078778" y="443737"/>
                </a:cubicBezTo>
                <a:cubicBezTo>
                  <a:pt x="2019410" y="368184"/>
                  <a:pt x="1942391" y="334426"/>
                  <a:pt x="1866978" y="321566"/>
                </a:cubicBezTo>
                <a:cubicBezTo>
                  <a:pt x="1913911" y="269724"/>
                  <a:pt x="1979797" y="245008"/>
                  <a:pt x="2041623" y="240638"/>
                </a:cubicBezTo>
                <a:close/>
                <a:moveTo>
                  <a:pt x="2019284" y="6"/>
                </a:moveTo>
                <a:cubicBezTo>
                  <a:pt x="2046025" y="126"/>
                  <a:pt x="2074997" y="2135"/>
                  <a:pt x="2106303" y="6555"/>
                </a:cubicBezTo>
                <a:cubicBezTo>
                  <a:pt x="2329455" y="38699"/>
                  <a:pt x="2420964" y="220318"/>
                  <a:pt x="2424175" y="228354"/>
                </a:cubicBezTo>
                <a:cubicBezTo>
                  <a:pt x="2424175" y="228354"/>
                  <a:pt x="2424175" y="228354"/>
                  <a:pt x="2440229" y="262106"/>
                </a:cubicBezTo>
                <a:cubicBezTo>
                  <a:pt x="2440229" y="262106"/>
                  <a:pt x="2440229" y="262106"/>
                  <a:pt x="2473943" y="246034"/>
                </a:cubicBezTo>
                <a:cubicBezTo>
                  <a:pt x="2475548" y="244427"/>
                  <a:pt x="2565451" y="202638"/>
                  <a:pt x="2661776" y="274964"/>
                </a:cubicBezTo>
                <a:cubicBezTo>
                  <a:pt x="2740441" y="331218"/>
                  <a:pt x="2737231" y="422831"/>
                  <a:pt x="2737231" y="426046"/>
                </a:cubicBezTo>
                <a:cubicBezTo>
                  <a:pt x="2737231" y="426046"/>
                  <a:pt x="2737231" y="426046"/>
                  <a:pt x="2734020" y="463012"/>
                </a:cubicBezTo>
                <a:cubicBezTo>
                  <a:pt x="2734020" y="463012"/>
                  <a:pt x="2734020" y="463012"/>
                  <a:pt x="2770944" y="466227"/>
                </a:cubicBezTo>
                <a:cubicBezTo>
                  <a:pt x="2780577" y="466227"/>
                  <a:pt x="2987675" y="480692"/>
                  <a:pt x="2981253" y="662311"/>
                </a:cubicBezTo>
                <a:cubicBezTo>
                  <a:pt x="2978043" y="805355"/>
                  <a:pt x="2764523" y="832679"/>
                  <a:pt x="2762917" y="832679"/>
                </a:cubicBezTo>
                <a:cubicBezTo>
                  <a:pt x="2762917" y="832679"/>
                  <a:pt x="2762917" y="832679"/>
                  <a:pt x="2737231" y="835893"/>
                </a:cubicBezTo>
                <a:cubicBezTo>
                  <a:pt x="2737231" y="835893"/>
                  <a:pt x="2737231" y="835893"/>
                  <a:pt x="2730809" y="860002"/>
                </a:cubicBezTo>
                <a:cubicBezTo>
                  <a:pt x="2730809" y="861609"/>
                  <a:pt x="2690674" y="1006261"/>
                  <a:pt x="2568662" y="1068944"/>
                </a:cubicBezTo>
                <a:cubicBezTo>
                  <a:pt x="2491602" y="1109125"/>
                  <a:pt x="2396883" y="1105910"/>
                  <a:pt x="2284504" y="1062515"/>
                </a:cubicBezTo>
                <a:cubicBezTo>
                  <a:pt x="2284504" y="1062515"/>
                  <a:pt x="2157676" y="1229668"/>
                  <a:pt x="1887967" y="1170200"/>
                </a:cubicBezTo>
                <a:cubicBezTo>
                  <a:pt x="1928102" y="1120375"/>
                  <a:pt x="1948972" y="1072158"/>
                  <a:pt x="1955394" y="1052871"/>
                </a:cubicBezTo>
                <a:cubicBezTo>
                  <a:pt x="2090249" y="1023941"/>
                  <a:pt x="2148044" y="943578"/>
                  <a:pt x="2170520" y="898576"/>
                </a:cubicBezTo>
                <a:cubicBezTo>
                  <a:pt x="2278082" y="916255"/>
                  <a:pt x="2483575" y="916255"/>
                  <a:pt x="2541370" y="766782"/>
                </a:cubicBezTo>
                <a:cubicBezTo>
                  <a:pt x="2575084" y="679990"/>
                  <a:pt x="2568662" y="588377"/>
                  <a:pt x="2528527" y="522480"/>
                </a:cubicBezTo>
                <a:cubicBezTo>
                  <a:pt x="2485181" y="453369"/>
                  <a:pt x="2409726" y="411580"/>
                  <a:pt x="2376012" y="397115"/>
                </a:cubicBezTo>
                <a:cubicBezTo>
                  <a:pt x="2355142" y="318360"/>
                  <a:pt x="2286109" y="176922"/>
                  <a:pt x="2122357" y="149599"/>
                </a:cubicBezTo>
                <a:cubicBezTo>
                  <a:pt x="1987502" y="127098"/>
                  <a:pt x="1847831" y="201031"/>
                  <a:pt x="1778799" y="313538"/>
                </a:cubicBezTo>
                <a:cubicBezTo>
                  <a:pt x="1733847" y="315146"/>
                  <a:pt x="1690501" y="344076"/>
                  <a:pt x="1658393" y="353719"/>
                </a:cubicBezTo>
                <a:cubicBezTo>
                  <a:pt x="1629495" y="334433"/>
                  <a:pt x="1563673" y="281393"/>
                  <a:pt x="1486613" y="266928"/>
                </a:cubicBezTo>
                <a:cubicBezTo>
                  <a:pt x="1380656" y="249249"/>
                  <a:pt x="1255434" y="316753"/>
                  <a:pt x="1204061" y="418009"/>
                </a:cubicBezTo>
                <a:cubicBezTo>
                  <a:pt x="1171952" y="483906"/>
                  <a:pt x="1171952" y="591592"/>
                  <a:pt x="1221720" y="678383"/>
                </a:cubicBezTo>
                <a:cubicBezTo>
                  <a:pt x="1250618" y="731422"/>
                  <a:pt x="1329283" y="782854"/>
                  <a:pt x="1457716" y="802141"/>
                </a:cubicBezTo>
                <a:cubicBezTo>
                  <a:pt x="1485008" y="863216"/>
                  <a:pt x="1565279" y="1043228"/>
                  <a:pt x="1807696" y="1060907"/>
                </a:cubicBezTo>
                <a:cubicBezTo>
                  <a:pt x="1815723" y="1060907"/>
                  <a:pt x="1823750" y="1060907"/>
                  <a:pt x="1831777" y="1060907"/>
                </a:cubicBezTo>
                <a:cubicBezTo>
                  <a:pt x="1844621" y="1062515"/>
                  <a:pt x="1857464" y="1062515"/>
                  <a:pt x="1870307" y="1062515"/>
                </a:cubicBezTo>
                <a:cubicBezTo>
                  <a:pt x="1836594" y="1131626"/>
                  <a:pt x="1740269" y="1263420"/>
                  <a:pt x="1512300" y="1234490"/>
                </a:cubicBezTo>
                <a:cubicBezTo>
                  <a:pt x="1350153" y="1213596"/>
                  <a:pt x="1247407" y="1155735"/>
                  <a:pt x="1188006" y="1112339"/>
                </a:cubicBezTo>
                <a:cubicBezTo>
                  <a:pt x="1125395" y="1064122"/>
                  <a:pt x="1099709" y="1019119"/>
                  <a:pt x="1099709" y="1019119"/>
                </a:cubicBezTo>
                <a:cubicBezTo>
                  <a:pt x="1099709" y="1019119"/>
                  <a:pt x="1099709" y="1019119"/>
                  <a:pt x="1090076" y="1003047"/>
                </a:cubicBezTo>
                <a:cubicBezTo>
                  <a:pt x="1245801" y="951615"/>
                  <a:pt x="1139844" y="840715"/>
                  <a:pt x="1139844" y="840715"/>
                </a:cubicBezTo>
                <a:cubicBezTo>
                  <a:pt x="1086865" y="938757"/>
                  <a:pt x="979303" y="962865"/>
                  <a:pt x="903848" y="948400"/>
                </a:cubicBezTo>
                <a:cubicBezTo>
                  <a:pt x="865318" y="940364"/>
                  <a:pt x="812340" y="917863"/>
                  <a:pt x="777020" y="880896"/>
                </a:cubicBezTo>
                <a:cubicBezTo>
                  <a:pt x="746517" y="847144"/>
                  <a:pt x="722436" y="814999"/>
                  <a:pt x="696750" y="787676"/>
                </a:cubicBezTo>
                <a:cubicBezTo>
                  <a:pt x="671063" y="760353"/>
                  <a:pt x="640560" y="720171"/>
                  <a:pt x="563500" y="741066"/>
                </a:cubicBezTo>
                <a:cubicBezTo>
                  <a:pt x="481624" y="761960"/>
                  <a:pt x="423829" y="827857"/>
                  <a:pt x="282553" y="784461"/>
                </a:cubicBezTo>
                <a:cubicBezTo>
                  <a:pt x="46557" y="710528"/>
                  <a:pt x="0" y="607664"/>
                  <a:pt x="0" y="607664"/>
                </a:cubicBezTo>
                <a:cubicBezTo>
                  <a:pt x="0" y="607664"/>
                  <a:pt x="242418" y="683205"/>
                  <a:pt x="364429" y="578734"/>
                </a:cubicBezTo>
                <a:cubicBezTo>
                  <a:pt x="512127" y="451761"/>
                  <a:pt x="590792" y="490335"/>
                  <a:pt x="634139" y="496764"/>
                </a:cubicBezTo>
                <a:cubicBezTo>
                  <a:pt x="675879" y="501586"/>
                  <a:pt x="724042" y="519266"/>
                  <a:pt x="749728" y="511230"/>
                </a:cubicBezTo>
                <a:cubicBezTo>
                  <a:pt x="777020" y="504801"/>
                  <a:pt x="786653" y="487121"/>
                  <a:pt x="805918" y="467834"/>
                </a:cubicBezTo>
                <a:cubicBezTo>
                  <a:pt x="865318" y="408366"/>
                  <a:pt x="937562" y="418009"/>
                  <a:pt x="974486" y="424438"/>
                </a:cubicBezTo>
                <a:cubicBezTo>
                  <a:pt x="1006595" y="429260"/>
                  <a:pt x="1033887" y="438904"/>
                  <a:pt x="1035492" y="438904"/>
                </a:cubicBezTo>
                <a:cubicBezTo>
                  <a:pt x="1035492" y="438904"/>
                  <a:pt x="1070811" y="173708"/>
                  <a:pt x="1342126" y="88524"/>
                </a:cubicBezTo>
                <a:cubicBezTo>
                  <a:pt x="1529959" y="30663"/>
                  <a:pt x="1704950" y="106204"/>
                  <a:pt x="1706555" y="106204"/>
                </a:cubicBezTo>
                <a:cubicBezTo>
                  <a:pt x="1706555" y="106204"/>
                  <a:pt x="1706555" y="106204"/>
                  <a:pt x="1733847" y="117454"/>
                </a:cubicBezTo>
                <a:cubicBezTo>
                  <a:pt x="1733847" y="117454"/>
                  <a:pt x="1733847" y="117454"/>
                  <a:pt x="1751507" y="96560"/>
                </a:cubicBezTo>
                <a:cubicBezTo>
                  <a:pt x="1754316" y="90935"/>
                  <a:pt x="1832103" y="-829"/>
                  <a:pt x="2019284" y="6"/>
                </a:cubicBez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noAutofit/>
          </a:bodyPr>
          <a:lstStyle/>
          <a:p>
            <a:endParaRPr lang="zh-CN" altLang="en-US"/>
          </a:p>
        </p:txBody>
      </p:sp>
      <p:sp>
        <p:nvSpPr>
          <p:cNvPr id="38" name="文本框 37"/>
          <p:cNvSpPr txBox="1"/>
          <p:nvPr/>
        </p:nvSpPr>
        <p:spPr>
          <a:xfrm>
            <a:off x="4924584" y="3081054"/>
            <a:ext cx="2477473" cy="369332"/>
          </a:xfrm>
          <a:prstGeom prst="rect">
            <a:avLst/>
          </a:prstGeom>
          <a:noFill/>
        </p:spPr>
        <p:txBody>
          <a:bodyPr wrap="none" rtlCol="0" anchor="ctr">
            <a:spAutoFit/>
          </a:bodyPr>
          <a:lstStyle/>
          <a:p>
            <a:pPr algn="ctr"/>
            <a:r>
              <a:rPr lang="vi-VN" altLang="zh-CN" b="1" dirty="0">
                <a:solidFill>
                  <a:srgbClr val="D23145"/>
                </a:solidFill>
                <a:latin typeface="Times New Roman" panose="02020603050405020304" pitchFamily="18" charset="0"/>
                <a:cs typeface="Times New Roman" panose="02020603050405020304" pitchFamily="18" charset="0"/>
              </a:rPr>
              <a:t>ƯỚC LƯỢNG STORY</a:t>
            </a:r>
            <a:endParaRPr lang="zh-CN" altLang="en-US" b="1" dirty="0">
              <a:solidFill>
                <a:srgbClr val="D23145"/>
              </a:solidFill>
              <a:latin typeface="Times New Roman" panose="02020603050405020304" pitchFamily="18" charset="0"/>
              <a:cs typeface="Times New Roman" panose="02020603050405020304" pitchFamily="18" charset="0"/>
            </a:endParaRPr>
          </a:p>
        </p:txBody>
      </p:sp>
      <p:grpSp>
        <p:nvGrpSpPr>
          <p:cNvPr id="18" name="组合 17"/>
          <p:cNvGrpSpPr/>
          <p:nvPr/>
        </p:nvGrpSpPr>
        <p:grpSpPr>
          <a:xfrm>
            <a:off x="7319414" y="-278296"/>
            <a:ext cx="894037" cy="4323460"/>
            <a:chOff x="7392812" y="-278296"/>
            <a:chExt cx="894037" cy="4323460"/>
          </a:xfrm>
        </p:grpSpPr>
        <p:cxnSp>
          <p:nvCxnSpPr>
            <p:cNvPr id="16" name="直接连接符 15"/>
            <p:cNvCxnSpPr/>
            <p:nvPr/>
          </p:nvCxnSpPr>
          <p:spPr>
            <a:xfrm>
              <a:off x="7839830" y="-278296"/>
              <a:ext cx="0" cy="2806914"/>
            </a:xfrm>
            <a:prstGeom prst="line">
              <a:avLst/>
            </a:prstGeom>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19" name="组合 18"/>
          <p:cNvGrpSpPr/>
          <p:nvPr/>
        </p:nvGrpSpPr>
        <p:grpSpPr>
          <a:xfrm>
            <a:off x="6605154" y="-278296"/>
            <a:ext cx="894037" cy="2757219"/>
            <a:chOff x="7392812" y="1287945"/>
            <a:chExt cx="894037" cy="2757219"/>
          </a:xfrm>
        </p:grpSpPr>
        <p:cxnSp>
          <p:nvCxnSpPr>
            <p:cNvPr id="20" name="直接连接符 19"/>
            <p:cNvCxnSpPr/>
            <p:nvPr/>
          </p:nvCxnSpPr>
          <p:spPr>
            <a:xfrm>
              <a:off x="7839830" y="1287945"/>
              <a:ext cx="0" cy="1240673"/>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22" name="组合 21"/>
          <p:cNvGrpSpPr/>
          <p:nvPr/>
        </p:nvGrpSpPr>
        <p:grpSpPr>
          <a:xfrm>
            <a:off x="4598984" y="-391886"/>
            <a:ext cx="814928" cy="6231494"/>
            <a:chOff x="7392812" y="-2791255"/>
            <a:chExt cx="894037" cy="6836419"/>
          </a:xfrm>
        </p:grpSpPr>
        <p:cxnSp>
          <p:nvCxnSpPr>
            <p:cNvPr id="23" name="直接连接符 22"/>
            <p:cNvCxnSpPr/>
            <p:nvPr/>
          </p:nvCxnSpPr>
          <p:spPr>
            <a:xfrm>
              <a:off x="7839831" y="-2791255"/>
              <a:ext cx="0" cy="5319872"/>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图片 2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26" name="组合 25"/>
          <p:cNvGrpSpPr/>
          <p:nvPr/>
        </p:nvGrpSpPr>
        <p:grpSpPr>
          <a:xfrm>
            <a:off x="4144700" y="-278296"/>
            <a:ext cx="1032304" cy="3645676"/>
            <a:chOff x="7392812" y="887789"/>
            <a:chExt cx="894037" cy="3157375"/>
          </a:xfrm>
        </p:grpSpPr>
        <p:cxnSp>
          <p:nvCxnSpPr>
            <p:cNvPr id="27" name="直接连接符 26"/>
            <p:cNvCxnSpPr/>
            <p:nvPr/>
          </p:nvCxnSpPr>
          <p:spPr>
            <a:xfrm>
              <a:off x="7839831" y="887789"/>
              <a:ext cx="0" cy="1640828"/>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31" name="组合 30"/>
          <p:cNvGrpSpPr/>
          <p:nvPr/>
        </p:nvGrpSpPr>
        <p:grpSpPr>
          <a:xfrm>
            <a:off x="3405373" y="-79513"/>
            <a:ext cx="534482" cy="3508513"/>
            <a:chOff x="7392812" y="-1823580"/>
            <a:chExt cx="894037" cy="5868744"/>
          </a:xfrm>
        </p:grpSpPr>
        <p:cxnSp>
          <p:nvCxnSpPr>
            <p:cNvPr id="32" name="直接连接符 31"/>
            <p:cNvCxnSpPr/>
            <p:nvPr/>
          </p:nvCxnSpPr>
          <p:spPr>
            <a:xfrm>
              <a:off x="7839831" y="-1823580"/>
              <a:ext cx="0" cy="4352198"/>
            </a:xfrm>
            <a:prstGeom prst="line">
              <a:avLst/>
            </a:prstGeom>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35" name="组合 34"/>
          <p:cNvGrpSpPr/>
          <p:nvPr/>
        </p:nvGrpSpPr>
        <p:grpSpPr>
          <a:xfrm>
            <a:off x="8005429" y="-1069777"/>
            <a:ext cx="534482" cy="3508513"/>
            <a:chOff x="7392812" y="-1823580"/>
            <a:chExt cx="894037" cy="5868744"/>
          </a:xfrm>
        </p:grpSpPr>
        <p:cxnSp>
          <p:nvCxnSpPr>
            <p:cNvPr id="36" name="直接连接符 35"/>
            <p:cNvCxnSpPr/>
            <p:nvPr/>
          </p:nvCxnSpPr>
          <p:spPr>
            <a:xfrm>
              <a:off x="7839831" y="-1823580"/>
              <a:ext cx="0" cy="4352198"/>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sp>
        <p:nvSpPr>
          <p:cNvPr id="39" name="文本框 38"/>
          <p:cNvSpPr txBox="1"/>
          <p:nvPr/>
        </p:nvSpPr>
        <p:spPr>
          <a:xfrm>
            <a:off x="4405377" y="2003762"/>
            <a:ext cx="513282" cy="461665"/>
          </a:xfrm>
          <a:prstGeom prst="rect">
            <a:avLst/>
          </a:prstGeom>
          <a:noFill/>
        </p:spPr>
        <p:txBody>
          <a:bodyPr wrap="none" rtlCol="0" anchor="ctr">
            <a:spAutoFit/>
          </a:bodyPr>
          <a:lstStyle/>
          <a:p>
            <a:pPr algn="ctr"/>
            <a:r>
              <a:rPr lang="en-US" altLang="zh-CN" sz="2400" dirty="0">
                <a:solidFill>
                  <a:schemeClr val="bg1"/>
                </a:solidFill>
                <a:latin typeface="Impact" panose="020B0806030902050204" pitchFamily="34" charset="0"/>
              </a:rPr>
              <a:t>03</a:t>
            </a:r>
            <a:endParaRPr lang="zh-CN" altLang="en-US" sz="2400" dirty="0">
              <a:solidFill>
                <a:schemeClr val="bg1"/>
              </a:solidFill>
              <a:latin typeface="Impact" panose="020B0806030902050204" pitchFamily="34" charset="0"/>
            </a:endParaRPr>
          </a:p>
        </p:txBody>
      </p:sp>
    </p:spTree>
    <p:extLst>
      <p:ext uri="{BB962C8B-B14F-4D97-AF65-F5344CB8AC3E}">
        <p14:creationId xmlns:p14="http://schemas.microsoft.com/office/powerpoint/2010/main" val="1300091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38"/>
                                            </p:tgtEl>
                                            <p:attrNameLst>
                                              <p:attrName>style.visibility</p:attrName>
                                            </p:attrNameLst>
                                          </p:cBhvr>
                                          <p:to>
                                            <p:strVal val="visible"/>
                                          </p:to>
                                        </p:set>
                                        <p:anim calcmode="lin" valueType="num">
                                          <p:cBhvr>
                                            <p:cTn id="12" dur="1000" fill="hold"/>
                                            <p:tgtEl>
                                              <p:spTgt spid="38"/>
                                            </p:tgtEl>
                                            <p:attrNameLst>
                                              <p:attrName>ppt_w</p:attrName>
                                            </p:attrNameLst>
                                          </p:cBhvr>
                                          <p:tavLst>
                                            <p:tav tm="0">
                                              <p:val>
                                                <p:fltVal val="0"/>
                                              </p:val>
                                            </p:tav>
                                            <p:tav tm="100000">
                                              <p:val>
                                                <p:strVal val="#ppt_w"/>
                                              </p:val>
                                            </p:tav>
                                          </p:tavLst>
                                        </p:anim>
                                        <p:anim calcmode="lin" valueType="num">
                                          <p:cBhvr>
                                            <p:cTn id="13" dur="1000" fill="hold"/>
                                            <p:tgtEl>
                                              <p:spTgt spid="38"/>
                                            </p:tgtEl>
                                            <p:attrNameLst>
                                              <p:attrName>ppt_h</p:attrName>
                                            </p:attrNameLst>
                                          </p:cBhvr>
                                          <p:tavLst>
                                            <p:tav tm="0">
                                              <p:val>
                                                <p:fltVal val="0"/>
                                              </p:val>
                                            </p:tav>
                                            <p:tav tm="100000">
                                              <p:val>
                                                <p:strVal val="#ppt_h"/>
                                              </p:val>
                                            </p:tav>
                                          </p:tavLst>
                                        </p:anim>
                                        <p:animEffect transition="in" filter="fade">
                                          <p:cBhvr>
                                            <p:cTn id="14" dur="1000"/>
                                            <p:tgtEl>
                                              <p:spTgt spid="38"/>
                                            </p:tgtEl>
                                          </p:cBhvr>
                                        </p:animEffect>
                                      </p:childTnLst>
                                    </p:cTn>
                                  </p:par>
                                  <p:par>
                                    <p:cTn id="15" presetID="53" presetClass="entr" presetSubtype="16" fill="hold" grpId="1" nodeType="withEffect">
                                      <p:stCondLst>
                                        <p:cond delay="500"/>
                                      </p:stCondLst>
                                      <p:childTnLst>
                                        <p:set>
                                          <p:cBhvr>
                                            <p:cTn id="16" dur="1" fill="hold">
                                              <p:stCondLst>
                                                <p:cond delay="0"/>
                                              </p:stCondLst>
                                            </p:cTn>
                                            <p:tgtEl>
                                              <p:spTgt spid="9"/>
                                            </p:tgtEl>
                                            <p:attrNameLst>
                                              <p:attrName>style.visibility</p:attrName>
                                            </p:attrNameLst>
                                          </p:cBhvr>
                                          <p:to>
                                            <p:strVal val="visible"/>
                                          </p:to>
                                        </p:set>
                                        <p:anim calcmode="lin" valueType="num">
                                          <p:cBhvr>
                                            <p:cTn id="17" dur="3000" fill="hold"/>
                                            <p:tgtEl>
                                              <p:spTgt spid="9"/>
                                            </p:tgtEl>
                                            <p:attrNameLst>
                                              <p:attrName>ppt_w</p:attrName>
                                            </p:attrNameLst>
                                          </p:cBhvr>
                                          <p:tavLst>
                                            <p:tav tm="0">
                                              <p:val>
                                                <p:fltVal val="0"/>
                                              </p:val>
                                            </p:tav>
                                            <p:tav tm="100000">
                                              <p:val>
                                                <p:strVal val="#ppt_w"/>
                                              </p:val>
                                            </p:tav>
                                          </p:tavLst>
                                        </p:anim>
                                        <p:anim calcmode="lin" valueType="num">
                                          <p:cBhvr>
                                            <p:cTn id="18" dur="3000" fill="hold"/>
                                            <p:tgtEl>
                                              <p:spTgt spid="9"/>
                                            </p:tgtEl>
                                            <p:attrNameLst>
                                              <p:attrName>ppt_h</p:attrName>
                                            </p:attrNameLst>
                                          </p:cBhvr>
                                          <p:tavLst>
                                            <p:tav tm="0">
                                              <p:val>
                                                <p:fltVal val="0"/>
                                              </p:val>
                                            </p:tav>
                                            <p:tav tm="100000">
                                              <p:val>
                                                <p:strVal val="#ppt_h"/>
                                              </p:val>
                                            </p:tav>
                                          </p:tavLst>
                                        </p:anim>
                                        <p:animEffect transition="in" filter="fade">
                                          <p:cBhvr>
                                            <p:cTn id="19" dur="3000"/>
                                            <p:tgtEl>
                                              <p:spTgt spid="9"/>
                                            </p:tgtEl>
                                          </p:cBhvr>
                                        </p:animEffect>
                                      </p:childTnLst>
                                    </p:cTn>
                                  </p:par>
                                  <p:par>
                                    <p:cTn id="20" presetID="35" presetClass="path" presetSubtype="0" decel="71000" fill="hold" grpId="0" nodeType="withEffect">
                                      <p:stCondLst>
                                        <p:cond delay="500"/>
                                      </p:stCondLst>
                                      <p:childTnLst>
                                        <p:animMotion origin="layout" path="M -2.29167E-6 -3.7037E-7 L -0.25377 -3.7037E-7 " pathEditMode="relative" rAng="0" ptsTypes="AA">
                                          <p:cBhvr>
                                            <p:cTn id="21" dur="3000" spd="-100000" fill="hold"/>
                                            <p:tgtEl>
                                              <p:spTgt spid="9"/>
                                            </p:tgtEl>
                                            <p:attrNameLst>
                                              <p:attrName>ppt_x</p:attrName>
                                              <p:attrName>ppt_y</p:attrName>
                                            </p:attrNameLst>
                                          </p:cBhvr>
                                          <p:rCtr x="-12695" y="0"/>
                                        </p:animMotion>
                                      </p:childTnLst>
                                    </p:cTn>
                                  </p:par>
                                  <p:par>
                                    <p:cTn id="22" presetID="53" presetClass="entr" presetSubtype="16" fill="hold" grpId="0" nodeType="withEffect">
                                      <p:stCondLst>
                                        <p:cond delay="750"/>
                                      </p:stCondLst>
                                      <p:childTnLst>
                                        <p:set>
                                          <p:cBhvr>
                                            <p:cTn id="23" dur="1" fill="hold">
                                              <p:stCondLst>
                                                <p:cond delay="0"/>
                                              </p:stCondLst>
                                            </p:cTn>
                                            <p:tgtEl>
                                              <p:spTgt spid="13"/>
                                            </p:tgtEl>
                                            <p:attrNameLst>
                                              <p:attrName>style.visibility</p:attrName>
                                            </p:attrNameLst>
                                          </p:cBhvr>
                                          <p:to>
                                            <p:strVal val="visible"/>
                                          </p:to>
                                        </p:set>
                                        <p:anim calcmode="lin" valueType="num">
                                          <p:cBhvr>
                                            <p:cTn id="24" dur="3000" fill="hold"/>
                                            <p:tgtEl>
                                              <p:spTgt spid="13"/>
                                            </p:tgtEl>
                                            <p:attrNameLst>
                                              <p:attrName>ppt_w</p:attrName>
                                            </p:attrNameLst>
                                          </p:cBhvr>
                                          <p:tavLst>
                                            <p:tav tm="0">
                                              <p:val>
                                                <p:fltVal val="0"/>
                                              </p:val>
                                            </p:tav>
                                            <p:tav tm="100000">
                                              <p:val>
                                                <p:strVal val="#ppt_w"/>
                                              </p:val>
                                            </p:tav>
                                          </p:tavLst>
                                        </p:anim>
                                        <p:anim calcmode="lin" valueType="num">
                                          <p:cBhvr>
                                            <p:cTn id="25" dur="3000" fill="hold"/>
                                            <p:tgtEl>
                                              <p:spTgt spid="13"/>
                                            </p:tgtEl>
                                            <p:attrNameLst>
                                              <p:attrName>ppt_h</p:attrName>
                                            </p:attrNameLst>
                                          </p:cBhvr>
                                          <p:tavLst>
                                            <p:tav tm="0">
                                              <p:val>
                                                <p:fltVal val="0"/>
                                              </p:val>
                                            </p:tav>
                                            <p:tav tm="100000">
                                              <p:val>
                                                <p:strVal val="#ppt_h"/>
                                              </p:val>
                                            </p:tav>
                                          </p:tavLst>
                                        </p:anim>
                                        <p:animEffect transition="in" filter="fade">
                                          <p:cBhvr>
                                            <p:cTn id="26" dur="3000"/>
                                            <p:tgtEl>
                                              <p:spTgt spid="13"/>
                                            </p:tgtEl>
                                          </p:cBhvr>
                                        </p:animEffect>
                                      </p:childTnLst>
                                    </p:cTn>
                                  </p:par>
                                  <p:par>
                                    <p:cTn id="27" presetID="35" presetClass="path" presetSubtype="0" decel="71000" fill="hold" grpId="1" nodeType="withEffect">
                                      <p:stCondLst>
                                        <p:cond delay="750"/>
                                      </p:stCondLst>
                                      <p:childTnLst>
                                        <p:animMotion origin="layout" path="M -2.29167E-6 4.07407E-6 L 0.15065 4.07407E-6 " pathEditMode="relative" rAng="0" ptsTypes="AA">
                                          <p:cBhvr>
                                            <p:cTn id="28" dur="3000" spd="-100000" fill="hold"/>
                                            <p:tgtEl>
                                              <p:spTgt spid="13"/>
                                            </p:tgtEl>
                                            <p:attrNameLst>
                                              <p:attrName>ppt_x</p:attrName>
                                              <p:attrName>ppt_y</p:attrName>
                                            </p:attrNameLst>
                                          </p:cBhvr>
                                          <p:rCtr x="7526" y="0"/>
                                        </p:animMotion>
                                      </p:childTnLst>
                                    </p:cTn>
                                  </p:par>
                                  <p:par>
                                    <p:cTn id="29" presetID="53" presetClass="entr" presetSubtype="16" fill="hold" grpId="0" nodeType="withEffect">
                                      <p:stCondLst>
                                        <p:cond delay="10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3000" fill="hold"/>
                                            <p:tgtEl>
                                              <p:spTgt spid="11"/>
                                            </p:tgtEl>
                                            <p:attrNameLst>
                                              <p:attrName>ppt_w</p:attrName>
                                            </p:attrNameLst>
                                          </p:cBhvr>
                                          <p:tavLst>
                                            <p:tav tm="0">
                                              <p:val>
                                                <p:fltVal val="0"/>
                                              </p:val>
                                            </p:tav>
                                            <p:tav tm="100000">
                                              <p:val>
                                                <p:strVal val="#ppt_w"/>
                                              </p:val>
                                            </p:tav>
                                          </p:tavLst>
                                        </p:anim>
                                        <p:anim calcmode="lin" valueType="num">
                                          <p:cBhvr>
                                            <p:cTn id="32" dur="3000" fill="hold"/>
                                            <p:tgtEl>
                                              <p:spTgt spid="11"/>
                                            </p:tgtEl>
                                            <p:attrNameLst>
                                              <p:attrName>ppt_h</p:attrName>
                                            </p:attrNameLst>
                                          </p:cBhvr>
                                          <p:tavLst>
                                            <p:tav tm="0">
                                              <p:val>
                                                <p:fltVal val="0"/>
                                              </p:val>
                                            </p:tav>
                                            <p:tav tm="100000">
                                              <p:val>
                                                <p:strVal val="#ppt_h"/>
                                              </p:val>
                                            </p:tav>
                                          </p:tavLst>
                                        </p:anim>
                                        <p:animEffect transition="in" filter="fade">
                                          <p:cBhvr>
                                            <p:cTn id="33" dur="3000"/>
                                            <p:tgtEl>
                                              <p:spTgt spid="11"/>
                                            </p:tgtEl>
                                          </p:cBhvr>
                                        </p:animEffect>
                                      </p:childTnLst>
                                    </p:cTn>
                                  </p:par>
                                  <p:par>
                                    <p:cTn id="34" presetID="35" presetClass="path" presetSubtype="0" decel="71000" fill="hold" grpId="1" nodeType="withEffect">
                                      <p:stCondLst>
                                        <p:cond delay="1000"/>
                                      </p:stCondLst>
                                      <p:childTnLst>
                                        <p:animMotion origin="layout" path="M -1.66667E-6 4.07407E-6 L -0.15013 4.07407E-6 " pathEditMode="relative" rAng="0" ptsTypes="AA">
                                          <p:cBhvr>
                                            <p:cTn id="35" dur="3000" spd="-100000" fill="hold"/>
                                            <p:tgtEl>
                                              <p:spTgt spid="11"/>
                                            </p:tgtEl>
                                            <p:attrNameLst>
                                              <p:attrName>ppt_x</p:attrName>
                                              <p:attrName>ppt_y</p:attrName>
                                            </p:attrNameLst>
                                          </p:cBhvr>
                                          <p:rCtr x="-7513" y="0"/>
                                        </p:animMotion>
                                      </p:childTnLst>
                                    </p:cTn>
                                  </p:par>
                                  <p:par>
                                    <p:cTn id="36" presetID="53" presetClass="entr" presetSubtype="16" fill="hold" grpId="0" nodeType="withEffect">
                                      <p:stCondLst>
                                        <p:cond delay="2250"/>
                                      </p:stCondLst>
                                      <p:childTnLst>
                                        <p:set>
                                          <p:cBhvr>
                                            <p:cTn id="37" dur="1" fill="hold">
                                              <p:stCondLst>
                                                <p:cond delay="0"/>
                                              </p:stCondLst>
                                            </p:cTn>
                                            <p:tgtEl>
                                              <p:spTgt spid="12"/>
                                            </p:tgtEl>
                                            <p:attrNameLst>
                                              <p:attrName>style.visibility</p:attrName>
                                            </p:attrNameLst>
                                          </p:cBhvr>
                                          <p:to>
                                            <p:strVal val="visible"/>
                                          </p:to>
                                        </p:set>
                                        <p:anim calcmode="lin" valueType="num">
                                          <p:cBhvr>
                                            <p:cTn id="38" dur="3000" fill="hold"/>
                                            <p:tgtEl>
                                              <p:spTgt spid="12"/>
                                            </p:tgtEl>
                                            <p:attrNameLst>
                                              <p:attrName>ppt_w</p:attrName>
                                            </p:attrNameLst>
                                          </p:cBhvr>
                                          <p:tavLst>
                                            <p:tav tm="0">
                                              <p:val>
                                                <p:fltVal val="0"/>
                                              </p:val>
                                            </p:tav>
                                            <p:tav tm="100000">
                                              <p:val>
                                                <p:strVal val="#ppt_w"/>
                                              </p:val>
                                            </p:tav>
                                          </p:tavLst>
                                        </p:anim>
                                        <p:anim calcmode="lin" valueType="num">
                                          <p:cBhvr>
                                            <p:cTn id="39" dur="3000" fill="hold"/>
                                            <p:tgtEl>
                                              <p:spTgt spid="12"/>
                                            </p:tgtEl>
                                            <p:attrNameLst>
                                              <p:attrName>ppt_h</p:attrName>
                                            </p:attrNameLst>
                                          </p:cBhvr>
                                          <p:tavLst>
                                            <p:tav tm="0">
                                              <p:val>
                                                <p:fltVal val="0"/>
                                              </p:val>
                                            </p:tav>
                                            <p:tav tm="100000">
                                              <p:val>
                                                <p:strVal val="#ppt_h"/>
                                              </p:val>
                                            </p:tav>
                                          </p:tavLst>
                                        </p:anim>
                                        <p:animEffect transition="in" filter="fade">
                                          <p:cBhvr>
                                            <p:cTn id="40" dur="3000"/>
                                            <p:tgtEl>
                                              <p:spTgt spid="12"/>
                                            </p:tgtEl>
                                          </p:cBhvr>
                                        </p:animEffect>
                                      </p:childTnLst>
                                    </p:cTn>
                                  </p:par>
                                  <p:par>
                                    <p:cTn id="41" presetID="35" presetClass="path" presetSubtype="0" decel="71000" fill="hold" grpId="1" nodeType="withEffect">
                                      <p:stCondLst>
                                        <p:cond delay="2250"/>
                                      </p:stCondLst>
                                      <p:childTnLst>
                                        <p:animMotion origin="layout" path="M -2.29167E-6 4.07407E-6 L 0.15065 4.07407E-6 " pathEditMode="relative" rAng="0" ptsTypes="AA">
                                          <p:cBhvr>
                                            <p:cTn id="42" dur="3000" spd="-100000" fill="hold"/>
                                            <p:tgtEl>
                                              <p:spTgt spid="12"/>
                                            </p:tgtEl>
                                            <p:attrNameLst>
                                              <p:attrName>ppt_x</p:attrName>
                                              <p:attrName>ppt_y</p:attrName>
                                            </p:attrNameLst>
                                          </p:cBhvr>
                                          <p:rCtr x="7526" y="0"/>
                                        </p:animMotion>
                                      </p:childTnLst>
                                    </p:cTn>
                                  </p:par>
                                  <p:par>
                                    <p:cTn id="43" presetID="2" presetClass="entr" presetSubtype="1" fill="hold" nodeType="withEffect" p14:presetBounceEnd="50000">
                                      <p:stCondLst>
                                        <p:cond delay="1250"/>
                                      </p:stCondLst>
                                      <p:childTnLst>
                                        <p:set>
                                          <p:cBhvr>
                                            <p:cTn id="44" dur="1" fill="hold">
                                              <p:stCondLst>
                                                <p:cond delay="0"/>
                                              </p:stCondLst>
                                            </p:cTn>
                                            <p:tgtEl>
                                              <p:spTgt spid="26"/>
                                            </p:tgtEl>
                                            <p:attrNameLst>
                                              <p:attrName>style.visibility</p:attrName>
                                            </p:attrNameLst>
                                          </p:cBhvr>
                                          <p:to>
                                            <p:strVal val="visible"/>
                                          </p:to>
                                        </p:set>
                                        <p:anim calcmode="lin" valueType="num" p14:bounceEnd="50000">
                                          <p:cBhvr additive="base">
                                            <p:cTn id="45" dur="2500" fill="hold"/>
                                            <p:tgtEl>
                                              <p:spTgt spid="26"/>
                                            </p:tgtEl>
                                            <p:attrNameLst>
                                              <p:attrName>ppt_x</p:attrName>
                                            </p:attrNameLst>
                                          </p:cBhvr>
                                          <p:tavLst>
                                            <p:tav tm="0">
                                              <p:val>
                                                <p:strVal val="#ppt_x"/>
                                              </p:val>
                                            </p:tav>
                                            <p:tav tm="100000">
                                              <p:val>
                                                <p:strVal val="#ppt_x"/>
                                              </p:val>
                                            </p:tav>
                                          </p:tavLst>
                                        </p:anim>
                                        <p:anim calcmode="lin" valueType="num" p14:bounceEnd="50000">
                                          <p:cBhvr additive="base">
                                            <p:cTn id="46" dur="2500" fill="hold"/>
                                            <p:tgtEl>
                                              <p:spTgt spid="26"/>
                                            </p:tgtEl>
                                            <p:attrNameLst>
                                              <p:attrName>ppt_y</p:attrName>
                                            </p:attrNameLst>
                                          </p:cBhvr>
                                          <p:tavLst>
                                            <p:tav tm="0">
                                              <p:val>
                                                <p:strVal val="0-#ppt_h/2"/>
                                              </p:val>
                                            </p:tav>
                                            <p:tav tm="100000">
                                              <p:val>
                                                <p:strVal val="#ppt_y"/>
                                              </p:val>
                                            </p:tav>
                                          </p:tavLst>
                                        </p:anim>
                                      </p:childTnLst>
                                    </p:cTn>
                                  </p:par>
                                  <p:par>
                                    <p:cTn id="47" presetID="53" presetClass="entr" presetSubtype="16" fill="hold" grpId="0" nodeType="withEffect">
                                      <p:stCondLst>
                                        <p:cond delay="2750"/>
                                      </p:stCondLst>
                                      <p:childTnLst>
                                        <p:set>
                                          <p:cBhvr>
                                            <p:cTn id="48" dur="1" fill="hold">
                                              <p:stCondLst>
                                                <p:cond delay="0"/>
                                              </p:stCondLst>
                                            </p:cTn>
                                            <p:tgtEl>
                                              <p:spTgt spid="39"/>
                                            </p:tgtEl>
                                            <p:attrNameLst>
                                              <p:attrName>style.visibility</p:attrName>
                                            </p:attrNameLst>
                                          </p:cBhvr>
                                          <p:to>
                                            <p:strVal val="visible"/>
                                          </p:to>
                                        </p:set>
                                        <p:anim calcmode="lin" valueType="num">
                                          <p:cBhvr>
                                            <p:cTn id="49" dur="500" fill="hold"/>
                                            <p:tgtEl>
                                              <p:spTgt spid="39"/>
                                            </p:tgtEl>
                                            <p:attrNameLst>
                                              <p:attrName>ppt_w</p:attrName>
                                            </p:attrNameLst>
                                          </p:cBhvr>
                                          <p:tavLst>
                                            <p:tav tm="0">
                                              <p:val>
                                                <p:fltVal val="0"/>
                                              </p:val>
                                            </p:tav>
                                            <p:tav tm="100000">
                                              <p:val>
                                                <p:strVal val="#ppt_w"/>
                                              </p:val>
                                            </p:tav>
                                          </p:tavLst>
                                        </p:anim>
                                        <p:anim calcmode="lin" valueType="num">
                                          <p:cBhvr>
                                            <p:cTn id="50" dur="500" fill="hold"/>
                                            <p:tgtEl>
                                              <p:spTgt spid="39"/>
                                            </p:tgtEl>
                                            <p:attrNameLst>
                                              <p:attrName>ppt_h</p:attrName>
                                            </p:attrNameLst>
                                          </p:cBhvr>
                                          <p:tavLst>
                                            <p:tav tm="0">
                                              <p:val>
                                                <p:fltVal val="0"/>
                                              </p:val>
                                            </p:tav>
                                            <p:tav tm="100000">
                                              <p:val>
                                                <p:strVal val="#ppt_h"/>
                                              </p:val>
                                            </p:tav>
                                          </p:tavLst>
                                        </p:anim>
                                        <p:animEffect transition="in" filter="fade">
                                          <p:cBhvr>
                                            <p:cTn id="51" dur="500"/>
                                            <p:tgtEl>
                                              <p:spTgt spid="39"/>
                                            </p:tgtEl>
                                          </p:cBhvr>
                                        </p:animEffect>
                                      </p:childTnLst>
                                    </p:cTn>
                                  </p:par>
                                  <p:par>
                                    <p:cTn id="52" presetID="2" presetClass="entr" presetSubtype="1" fill="hold" nodeType="withEffect" p14:presetBounceEnd="50000">
                                      <p:stCondLst>
                                        <p:cond delay="1750"/>
                                      </p:stCondLst>
                                      <p:childTnLst>
                                        <p:set>
                                          <p:cBhvr>
                                            <p:cTn id="53" dur="1" fill="hold">
                                              <p:stCondLst>
                                                <p:cond delay="0"/>
                                              </p:stCondLst>
                                            </p:cTn>
                                            <p:tgtEl>
                                              <p:spTgt spid="18"/>
                                            </p:tgtEl>
                                            <p:attrNameLst>
                                              <p:attrName>style.visibility</p:attrName>
                                            </p:attrNameLst>
                                          </p:cBhvr>
                                          <p:to>
                                            <p:strVal val="visible"/>
                                          </p:to>
                                        </p:set>
                                        <p:anim calcmode="lin" valueType="num" p14:bounceEnd="50000">
                                          <p:cBhvr additive="base">
                                            <p:cTn id="54" dur="25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55" dur="2500" fill="hold"/>
                                            <p:tgtEl>
                                              <p:spTgt spid="18"/>
                                            </p:tgtEl>
                                            <p:attrNameLst>
                                              <p:attrName>ppt_y</p:attrName>
                                            </p:attrNameLst>
                                          </p:cBhvr>
                                          <p:tavLst>
                                            <p:tav tm="0">
                                              <p:val>
                                                <p:strVal val="0-#ppt_h/2"/>
                                              </p:val>
                                            </p:tav>
                                            <p:tav tm="100000">
                                              <p:val>
                                                <p:strVal val="#ppt_y"/>
                                              </p:val>
                                            </p:tav>
                                          </p:tavLst>
                                        </p:anim>
                                      </p:childTnLst>
                                    </p:cTn>
                                  </p:par>
                                  <p:par>
                                    <p:cTn id="56" presetID="2" presetClass="entr" presetSubtype="1" fill="hold" nodeType="withEffect" p14:presetBounceEnd="50000">
                                      <p:stCondLst>
                                        <p:cond delay="1750"/>
                                      </p:stCondLst>
                                      <p:childTnLst>
                                        <p:set>
                                          <p:cBhvr>
                                            <p:cTn id="57" dur="1" fill="hold">
                                              <p:stCondLst>
                                                <p:cond delay="0"/>
                                              </p:stCondLst>
                                            </p:cTn>
                                            <p:tgtEl>
                                              <p:spTgt spid="35"/>
                                            </p:tgtEl>
                                            <p:attrNameLst>
                                              <p:attrName>style.visibility</p:attrName>
                                            </p:attrNameLst>
                                          </p:cBhvr>
                                          <p:to>
                                            <p:strVal val="visible"/>
                                          </p:to>
                                        </p:set>
                                        <p:anim calcmode="lin" valueType="num" p14:bounceEnd="50000">
                                          <p:cBhvr additive="base">
                                            <p:cTn id="58" dur="2500" fill="hold"/>
                                            <p:tgtEl>
                                              <p:spTgt spid="35"/>
                                            </p:tgtEl>
                                            <p:attrNameLst>
                                              <p:attrName>ppt_x</p:attrName>
                                            </p:attrNameLst>
                                          </p:cBhvr>
                                          <p:tavLst>
                                            <p:tav tm="0">
                                              <p:val>
                                                <p:strVal val="#ppt_x"/>
                                              </p:val>
                                            </p:tav>
                                            <p:tav tm="100000">
                                              <p:val>
                                                <p:strVal val="#ppt_x"/>
                                              </p:val>
                                            </p:tav>
                                          </p:tavLst>
                                        </p:anim>
                                        <p:anim calcmode="lin" valueType="num" p14:bounceEnd="50000">
                                          <p:cBhvr additive="base">
                                            <p:cTn id="59" dur="2500" fill="hold"/>
                                            <p:tgtEl>
                                              <p:spTgt spid="35"/>
                                            </p:tgtEl>
                                            <p:attrNameLst>
                                              <p:attrName>ppt_y</p:attrName>
                                            </p:attrNameLst>
                                          </p:cBhvr>
                                          <p:tavLst>
                                            <p:tav tm="0">
                                              <p:val>
                                                <p:strVal val="0-#ppt_h/2"/>
                                              </p:val>
                                            </p:tav>
                                            <p:tav tm="100000">
                                              <p:val>
                                                <p:strVal val="#ppt_y"/>
                                              </p:val>
                                            </p:tav>
                                          </p:tavLst>
                                        </p:anim>
                                      </p:childTnLst>
                                    </p:cTn>
                                  </p:par>
                                  <p:par>
                                    <p:cTn id="60" presetID="2" presetClass="entr" presetSubtype="1" fill="hold" nodeType="withEffect" p14:presetBounceEnd="50000">
                                      <p:stCondLst>
                                        <p:cond delay="2000"/>
                                      </p:stCondLst>
                                      <p:childTnLst>
                                        <p:set>
                                          <p:cBhvr>
                                            <p:cTn id="61" dur="1" fill="hold">
                                              <p:stCondLst>
                                                <p:cond delay="0"/>
                                              </p:stCondLst>
                                            </p:cTn>
                                            <p:tgtEl>
                                              <p:spTgt spid="31"/>
                                            </p:tgtEl>
                                            <p:attrNameLst>
                                              <p:attrName>style.visibility</p:attrName>
                                            </p:attrNameLst>
                                          </p:cBhvr>
                                          <p:to>
                                            <p:strVal val="visible"/>
                                          </p:to>
                                        </p:set>
                                        <p:anim calcmode="lin" valueType="num" p14:bounceEnd="50000">
                                          <p:cBhvr additive="base">
                                            <p:cTn id="62" dur="2500" fill="hold"/>
                                            <p:tgtEl>
                                              <p:spTgt spid="31"/>
                                            </p:tgtEl>
                                            <p:attrNameLst>
                                              <p:attrName>ppt_x</p:attrName>
                                            </p:attrNameLst>
                                          </p:cBhvr>
                                          <p:tavLst>
                                            <p:tav tm="0">
                                              <p:val>
                                                <p:strVal val="#ppt_x"/>
                                              </p:val>
                                            </p:tav>
                                            <p:tav tm="100000">
                                              <p:val>
                                                <p:strVal val="#ppt_x"/>
                                              </p:val>
                                            </p:tav>
                                          </p:tavLst>
                                        </p:anim>
                                        <p:anim calcmode="lin" valueType="num" p14:bounceEnd="50000">
                                          <p:cBhvr additive="base">
                                            <p:cTn id="63" dur="2500" fill="hold"/>
                                            <p:tgtEl>
                                              <p:spTgt spid="31"/>
                                            </p:tgtEl>
                                            <p:attrNameLst>
                                              <p:attrName>ppt_y</p:attrName>
                                            </p:attrNameLst>
                                          </p:cBhvr>
                                          <p:tavLst>
                                            <p:tav tm="0">
                                              <p:val>
                                                <p:strVal val="0-#ppt_h/2"/>
                                              </p:val>
                                            </p:tav>
                                            <p:tav tm="100000">
                                              <p:val>
                                                <p:strVal val="#ppt_y"/>
                                              </p:val>
                                            </p:tav>
                                          </p:tavLst>
                                        </p:anim>
                                      </p:childTnLst>
                                    </p:cTn>
                                  </p:par>
                                  <p:par>
                                    <p:cTn id="64" presetID="2" presetClass="entr" presetSubtype="1" fill="hold" nodeType="withEffect" p14:presetBounceEnd="50000">
                                      <p:stCondLst>
                                        <p:cond delay="2250"/>
                                      </p:stCondLst>
                                      <p:childTnLst>
                                        <p:set>
                                          <p:cBhvr>
                                            <p:cTn id="65" dur="1" fill="hold">
                                              <p:stCondLst>
                                                <p:cond delay="0"/>
                                              </p:stCondLst>
                                            </p:cTn>
                                            <p:tgtEl>
                                              <p:spTgt spid="22"/>
                                            </p:tgtEl>
                                            <p:attrNameLst>
                                              <p:attrName>style.visibility</p:attrName>
                                            </p:attrNameLst>
                                          </p:cBhvr>
                                          <p:to>
                                            <p:strVal val="visible"/>
                                          </p:to>
                                        </p:set>
                                        <p:anim calcmode="lin" valueType="num" p14:bounceEnd="50000">
                                          <p:cBhvr additive="base">
                                            <p:cTn id="66" dur="2500" fill="hold"/>
                                            <p:tgtEl>
                                              <p:spTgt spid="22"/>
                                            </p:tgtEl>
                                            <p:attrNameLst>
                                              <p:attrName>ppt_x</p:attrName>
                                            </p:attrNameLst>
                                          </p:cBhvr>
                                          <p:tavLst>
                                            <p:tav tm="0">
                                              <p:val>
                                                <p:strVal val="#ppt_x"/>
                                              </p:val>
                                            </p:tav>
                                            <p:tav tm="100000">
                                              <p:val>
                                                <p:strVal val="#ppt_x"/>
                                              </p:val>
                                            </p:tav>
                                          </p:tavLst>
                                        </p:anim>
                                        <p:anim calcmode="lin" valueType="num" p14:bounceEnd="50000">
                                          <p:cBhvr additive="base">
                                            <p:cTn id="67" dur="2500" fill="hold"/>
                                            <p:tgtEl>
                                              <p:spTgt spid="22"/>
                                            </p:tgtEl>
                                            <p:attrNameLst>
                                              <p:attrName>ppt_y</p:attrName>
                                            </p:attrNameLst>
                                          </p:cBhvr>
                                          <p:tavLst>
                                            <p:tav tm="0">
                                              <p:val>
                                                <p:strVal val="0-#ppt_h/2"/>
                                              </p:val>
                                            </p:tav>
                                            <p:tav tm="100000">
                                              <p:val>
                                                <p:strVal val="#ppt_y"/>
                                              </p:val>
                                            </p:tav>
                                          </p:tavLst>
                                        </p:anim>
                                      </p:childTnLst>
                                    </p:cTn>
                                  </p:par>
                                  <p:par>
                                    <p:cTn id="68" presetID="2" presetClass="entr" presetSubtype="1" fill="hold" nodeType="withEffect" p14:presetBounceEnd="50000">
                                      <p:stCondLst>
                                        <p:cond delay="2750"/>
                                      </p:stCondLst>
                                      <p:childTnLst>
                                        <p:set>
                                          <p:cBhvr>
                                            <p:cTn id="69" dur="1" fill="hold">
                                              <p:stCondLst>
                                                <p:cond delay="0"/>
                                              </p:stCondLst>
                                            </p:cTn>
                                            <p:tgtEl>
                                              <p:spTgt spid="19"/>
                                            </p:tgtEl>
                                            <p:attrNameLst>
                                              <p:attrName>style.visibility</p:attrName>
                                            </p:attrNameLst>
                                          </p:cBhvr>
                                          <p:to>
                                            <p:strVal val="visible"/>
                                          </p:to>
                                        </p:set>
                                        <p:anim calcmode="lin" valueType="num" p14:bounceEnd="50000">
                                          <p:cBhvr additive="base">
                                            <p:cTn id="70" dur="2500" fill="hold"/>
                                            <p:tgtEl>
                                              <p:spTgt spid="19"/>
                                            </p:tgtEl>
                                            <p:attrNameLst>
                                              <p:attrName>ppt_x</p:attrName>
                                            </p:attrNameLst>
                                          </p:cBhvr>
                                          <p:tavLst>
                                            <p:tav tm="0">
                                              <p:val>
                                                <p:strVal val="#ppt_x"/>
                                              </p:val>
                                            </p:tav>
                                            <p:tav tm="100000">
                                              <p:val>
                                                <p:strVal val="#ppt_x"/>
                                              </p:val>
                                            </p:tav>
                                          </p:tavLst>
                                        </p:anim>
                                        <p:anim calcmode="lin" valueType="num" p14:bounceEnd="50000">
                                          <p:cBhvr additive="base">
                                            <p:cTn id="71" dur="2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1" grpId="1" animBg="1"/>
          <p:bldP spid="12" grpId="0" animBg="1"/>
          <p:bldP spid="12" grpId="1" animBg="1"/>
          <p:bldP spid="13" grpId="0" animBg="1"/>
          <p:bldP spid="13" grpId="1" animBg="1"/>
          <p:bldP spid="38" grpId="0"/>
          <p:bldP spid="3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38"/>
                                            </p:tgtEl>
                                            <p:attrNameLst>
                                              <p:attrName>style.visibility</p:attrName>
                                            </p:attrNameLst>
                                          </p:cBhvr>
                                          <p:to>
                                            <p:strVal val="visible"/>
                                          </p:to>
                                        </p:set>
                                        <p:anim calcmode="lin" valueType="num">
                                          <p:cBhvr>
                                            <p:cTn id="12" dur="1000" fill="hold"/>
                                            <p:tgtEl>
                                              <p:spTgt spid="38"/>
                                            </p:tgtEl>
                                            <p:attrNameLst>
                                              <p:attrName>ppt_w</p:attrName>
                                            </p:attrNameLst>
                                          </p:cBhvr>
                                          <p:tavLst>
                                            <p:tav tm="0">
                                              <p:val>
                                                <p:fltVal val="0"/>
                                              </p:val>
                                            </p:tav>
                                            <p:tav tm="100000">
                                              <p:val>
                                                <p:strVal val="#ppt_w"/>
                                              </p:val>
                                            </p:tav>
                                          </p:tavLst>
                                        </p:anim>
                                        <p:anim calcmode="lin" valueType="num">
                                          <p:cBhvr>
                                            <p:cTn id="13" dur="1000" fill="hold"/>
                                            <p:tgtEl>
                                              <p:spTgt spid="38"/>
                                            </p:tgtEl>
                                            <p:attrNameLst>
                                              <p:attrName>ppt_h</p:attrName>
                                            </p:attrNameLst>
                                          </p:cBhvr>
                                          <p:tavLst>
                                            <p:tav tm="0">
                                              <p:val>
                                                <p:fltVal val="0"/>
                                              </p:val>
                                            </p:tav>
                                            <p:tav tm="100000">
                                              <p:val>
                                                <p:strVal val="#ppt_h"/>
                                              </p:val>
                                            </p:tav>
                                          </p:tavLst>
                                        </p:anim>
                                        <p:animEffect transition="in" filter="fade">
                                          <p:cBhvr>
                                            <p:cTn id="14" dur="1000"/>
                                            <p:tgtEl>
                                              <p:spTgt spid="38"/>
                                            </p:tgtEl>
                                          </p:cBhvr>
                                        </p:animEffect>
                                      </p:childTnLst>
                                    </p:cTn>
                                  </p:par>
                                  <p:par>
                                    <p:cTn id="15" presetID="53" presetClass="entr" presetSubtype="16" fill="hold" grpId="2" nodeType="withEffect">
                                      <p:stCondLst>
                                        <p:cond delay="500"/>
                                      </p:stCondLst>
                                      <p:childTnLst>
                                        <p:set>
                                          <p:cBhvr>
                                            <p:cTn id="16" dur="1" fill="hold">
                                              <p:stCondLst>
                                                <p:cond delay="0"/>
                                              </p:stCondLst>
                                            </p:cTn>
                                            <p:tgtEl>
                                              <p:spTgt spid="9"/>
                                            </p:tgtEl>
                                            <p:attrNameLst>
                                              <p:attrName>style.visibility</p:attrName>
                                            </p:attrNameLst>
                                          </p:cBhvr>
                                          <p:to>
                                            <p:strVal val="visible"/>
                                          </p:to>
                                        </p:set>
                                        <p:anim calcmode="lin" valueType="num">
                                          <p:cBhvr>
                                            <p:cTn id="17" dur="3000" fill="hold"/>
                                            <p:tgtEl>
                                              <p:spTgt spid="9"/>
                                            </p:tgtEl>
                                            <p:attrNameLst>
                                              <p:attrName>ppt_w</p:attrName>
                                            </p:attrNameLst>
                                          </p:cBhvr>
                                          <p:tavLst>
                                            <p:tav tm="0">
                                              <p:val>
                                                <p:fltVal val="0"/>
                                              </p:val>
                                            </p:tav>
                                            <p:tav tm="100000">
                                              <p:val>
                                                <p:strVal val="#ppt_w"/>
                                              </p:val>
                                            </p:tav>
                                          </p:tavLst>
                                        </p:anim>
                                        <p:anim calcmode="lin" valueType="num">
                                          <p:cBhvr>
                                            <p:cTn id="18" dur="3000" fill="hold"/>
                                            <p:tgtEl>
                                              <p:spTgt spid="9"/>
                                            </p:tgtEl>
                                            <p:attrNameLst>
                                              <p:attrName>ppt_h</p:attrName>
                                            </p:attrNameLst>
                                          </p:cBhvr>
                                          <p:tavLst>
                                            <p:tav tm="0">
                                              <p:val>
                                                <p:fltVal val="0"/>
                                              </p:val>
                                            </p:tav>
                                            <p:tav tm="100000">
                                              <p:val>
                                                <p:strVal val="#ppt_h"/>
                                              </p:val>
                                            </p:tav>
                                          </p:tavLst>
                                        </p:anim>
                                        <p:animEffect transition="in" filter="fade">
                                          <p:cBhvr>
                                            <p:cTn id="19" dur="3000"/>
                                            <p:tgtEl>
                                              <p:spTgt spid="9"/>
                                            </p:tgtEl>
                                          </p:cBhvr>
                                        </p:animEffect>
                                      </p:childTnLst>
                                    </p:cTn>
                                  </p:par>
                                  <p:par>
                                    <p:cTn id="20" presetID="35" presetClass="path" presetSubtype="0" decel="71000" fill="hold" grpId="1" nodeType="withEffect">
                                      <p:stCondLst>
                                        <p:cond delay="500"/>
                                      </p:stCondLst>
                                      <p:childTnLst>
                                        <p:animMotion origin="layout" path="M -2.29167E-6 -3.7037E-7 L -0.25377 -3.7037E-7 " pathEditMode="relative" rAng="0" ptsTypes="AA">
                                          <p:cBhvr>
                                            <p:cTn id="21" dur="3000" spd="-100000" fill="hold"/>
                                            <p:tgtEl>
                                              <p:spTgt spid="9"/>
                                            </p:tgtEl>
                                            <p:attrNameLst>
                                              <p:attrName>ppt_x</p:attrName>
                                              <p:attrName>ppt_y</p:attrName>
                                            </p:attrNameLst>
                                          </p:cBhvr>
                                          <p:rCtr x="-12695" y="0"/>
                                        </p:animMotion>
                                      </p:childTnLst>
                                    </p:cTn>
                                  </p:par>
                                  <p:par>
                                    <p:cTn id="22" presetID="53" presetClass="entr" presetSubtype="16" fill="hold" grpId="0" nodeType="withEffect">
                                      <p:stCondLst>
                                        <p:cond delay="750"/>
                                      </p:stCondLst>
                                      <p:childTnLst>
                                        <p:set>
                                          <p:cBhvr>
                                            <p:cTn id="23" dur="1" fill="hold">
                                              <p:stCondLst>
                                                <p:cond delay="0"/>
                                              </p:stCondLst>
                                            </p:cTn>
                                            <p:tgtEl>
                                              <p:spTgt spid="13"/>
                                            </p:tgtEl>
                                            <p:attrNameLst>
                                              <p:attrName>style.visibility</p:attrName>
                                            </p:attrNameLst>
                                          </p:cBhvr>
                                          <p:to>
                                            <p:strVal val="visible"/>
                                          </p:to>
                                        </p:set>
                                        <p:anim calcmode="lin" valueType="num">
                                          <p:cBhvr>
                                            <p:cTn id="24" dur="3000" fill="hold"/>
                                            <p:tgtEl>
                                              <p:spTgt spid="13"/>
                                            </p:tgtEl>
                                            <p:attrNameLst>
                                              <p:attrName>ppt_w</p:attrName>
                                            </p:attrNameLst>
                                          </p:cBhvr>
                                          <p:tavLst>
                                            <p:tav tm="0">
                                              <p:val>
                                                <p:fltVal val="0"/>
                                              </p:val>
                                            </p:tav>
                                            <p:tav tm="100000">
                                              <p:val>
                                                <p:strVal val="#ppt_w"/>
                                              </p:val>
                                            </p:tav>
                                          </p:tavLst>
                                        </p:anim>
                                        <p:anim calcmode="lin" valueType="num">
                                          <p:cBhvr>
                                            <p:cTn id="25" dur="3000" fill="hold"/>
                                            <p:tgtEl>
                                              <p:spTgt spid="13"/>
                                            </p:tgtEl>
                                            <p:attrNameLst>
                                              <p:attrName>ppt_h</p:attrName>
                                            </p:attrNameLst>
                                          </p:cBhvr>
                                          <p:tavLst>
                                            <p:tav tm="0">
                                              <p:val>
                                                <p:fltVal val="0"/>
                                              </p:val>
                                            </p:tav>
                                            <p:tav tm="100000">
                                              <p:val>
                                                <p:strVal val="#ppt_h"/>
                                              </p:val>
                                            </p:tav>
                                          </p:tavLst>
                                        </p:anim>
                                        <p:animEffect transition="in" filter="fade">
                                          <p:cBhvr>
                                            <p:cTn id="26" dur="3000"/>
                                            <p:tgtEl>
                                              <p:spTgt spid="13"/>
                                            </p:tgtEl>
                                          </p:cBhvr>
                                        </p:animEffect>
                                      </p:childTnLst>
                                    </p:cTn>
                                  </p:par>
                                  <p:par>
                                    <p:cTn id="27" presetID="35" presetClass="path" presetSubtype="0" decel="71000" fill="hold" grpId="1" nodeType="withEffect">
                                      <p:stCondLst>
                                        <p:cond delay="750"/>
                                      </p:stCondLst>
                                      <p:childTnLst>
                                        <p:animMotion origin="layout" path="M -2.29167E-6 4.07407E-6 L 0.15065 4.07407E-6 " pathEditMode="relative" rAng="0" ptsTypes="AA">
                                          <p:cBhvr>
                                            <p:cTn id="28" dur="3000" spd="-100000" fill="hold"/>
                                            <p:tgtEl>
                                              <p:spTgt spid="13"/>
                                            </p:tgtEl>
                                            <p:attrNameLst>
                                              <p:attrName>ppt_x</p:attrName>
                                              <p:attrName>ppt_y</p:attrName>
                                            </p:attrNameLst>
                                          </p:cBhvr>
                                          <p:rCtr x="7526" y="0"/>
                                        </p:animMotion>
                                      </p:childTnLst>
                                    </p:cTn>
                                  </p:par>
                                  <p:par>
                                    <p:cTn id="29" presetID="53" presetClass="entr" presetSubtype="16" fill="hold" grpId="0" nodeType="withEffect">
                                      <p:stCondLst>
                                        <p:cond delay="10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3000" fill="hold"/>
                                            <p:tgtEl>
                                              <p:spTgt spid="11"/>
                                            </p:tgtEl>
                                            <p:attrNameLst>
                                              <p:attrName>ppt_w</p:attrName>
                                            </p:attrNameLst>
                                          </p:cBhvr>
                                          <p:tavLst>
                                            <p:tav tm="0">
                                              <p:val>
                                                <p:fltVal val="0"/>
                                              </p:val>
                                            </p:tav>
                                            <p:tav tm="100000">
                                              <p:val>
                                                <p:strVal val="#ppt_w"/>
                                              </p:val>
                                            </p:tav>
                                          </p:tavLst>
                                        </p:anim>
                                        <p:anim calcmode="lin" valueType="num">
                                          <p:cBhvr>
                                            <p:cTn id="32" dur="3000" fill="hold"/>
                                            <p:tgtEl>
                                              <p:spTgt spid="11"/>
                                            </p:tgtEl>
                                            <p:attrNameLst>
                                              <p:attrName>ppt_h</p:attrName>
                                            </p:attrNameLst>
                                          </p:cBhvr>
                                          <p:tavLst>
                                            <p:tav tm="0">
                                              <p:val>
                                                <p:fltVal val="0"/>
                                              </p:val>
                                            </p:tav>
                                            <p:tav tm="100000">
                                              <p:val>
                                                <p:strVal val="#ppt_h"/>
                                              </p:val>
                                            </p:tav>
                                          </p:tavLst>
                                        </p:anim>
                                        <p:animEffect transition="in" filter="fade">
                                          <p:cBhvr>
                                            <p:cTn id="33" dur="3000"/>
                                            <p:tgtEl>
                                              <p:spTgt spid="11"/>
                                            </p:tgtEl>
                                          </p:cBhvr>
                                        </p:animEffect>
                                      </p:childTnLst>
                                    </p:cTn>
                                  </p:par>
                                  <p:par>
                                    <p:cTn id="34" presetID="35" presetClass="path" presetSubtype="0" decel="71000" fill="hold" grpId="1" nodeType="withEffect">
                                      <p:stCondLst>
                                        <p:cond delay="1000"/>
                                      </p:stCondLst>
                                      <p:childTnLst>
                                        <p:animMotion origin="layout" path="M -1.66667E-6 4.07407E-6 L -0.15013 4.07407E-6 " pathEditMode="relative" rAng="0" ptsTypes="AA">
                                          <p:cBhvr>
                                            <p:cTn id="35" dur="3000" spd="-100000" fill="hold"/>
                                            <p:tgtEl>
                                              <p:spTgt spid="11"/>
                                            </p:tgtEl>
                                            <p:attrNameLst>
                                              <p:attrName>ppt_x</p:attrName>
                                              <p:attrName>ppt_y</p:attrName>
                                            </p:attrNameLst>
                                          </p:cBhvr>
                                          <p:rCtr x="-7513" y="0"/>
                                        </p:animMotion>
                                      </p:childTnLst>
                                    </p:cTn>
                                  </p:par>
                                  <p:par>
                                    <p:cTn id="36" presetID="53" presetClass="entr" presetSubtype="16" fill="hold" grpId="0" nodeType="withEffect">
                                      <p:stCondLst>
                                        <p:cond delay="2250"/>
                                      </p:stCondLst>
                                      <p:childTnLst>
                                        <p:set>
                                          <p:cBhvr>
                                            <p:cTn id="37" dur="1" fill="hold">
                                              <p:stCondLst>
                                                <p:cond delay="0"/>
                                              </p:stCondLst>
                                            </p:cTn>
                                            <p:tgtEl>
                                              <p:spTgt spid="12"/>
                                            </p:tgtEl>
                                            <p:attrNameLst>
                                              <p:attrName>style.visibility</p:attrName>
                                            </p:attrNameLst>
                                          </p:cBhvr>
                                          <p:to>
                                            <p:strVal val="visible"/>
                                          </p:to>
                                        </p:set>
                                        <p:anim calcmode="lin" valueType="num">
                                          <p:cBhvr>
                                            <p:cTn id="38" dur="3000" fill="hold"/>
                                            <p:tgtEl>
                                              <p:spTgt spid="12"/>
                                            </p:tgtEl>
                                            <p:attrNameLst>
                                              <p:attrName>ppt_w</p:attrName>
                                            </p:attrNameLst>
                                          </p:cBhvr>
                                          <p:tavLst>
                                            <p:tav tm="0">
                                              <p:val>
                                                <p:fltVal val="0"/>
                                              </p:val>
                                            </p:tav>
                                            <p:tav tm="100000">
                                              <p:val>
                                                <p:strVal val="#ppt_w"/>
                                              </p:val>
                                            </p:tav>
                                          </p:tavLst>
                                        </p:anim>
                                        <p:anim calcmode="lin" valueType="num">
                                          <p:cBhvr>
                                            <p:cTn id="39" dur="3000" fill="hold"/>
                                            <p:tgtEl>
                                              <p:spTgt spid="12"/>
                                            </p:tgtEl>
                                            <p:attrNameLst>
                                              <p:attrName>ppt_h</p:attrName>
                                            </p:attrNameLst>
                                          </p:cBhvr>
                                          <p:tavLst>
                                            <p:tav tm="0">
                                              <p:val>
                                                <p:fltVal val="0"/>
                                              </p:val>
                                            </p:tav>
                                            <p:tav tm="100000">
                                              <p:val>
                                                <p:strVal val="#ppt_h"/>
                                              </p:val>
                                            </p:tav>
                                          </p:tavLst>
                                        </p:anim>
                                        <p:animEffect transition="in" filter="fade">
                                          <p:cBhvr>
                                            <p:cTn id="40" dur="3000"/>
                                            <p:tgtEl>
                                              <p:spTgt spid="12"/>
                                            </p:tgtEl>
                                          </p:cBhvr>
                                        </p:animEffect>
                                      </p:childTnLst>
                                    </p:cTn>
                                  </p:par>
                                  <p:par>
                                    <p:cTn id="41" presetID="35" presetClass="path" presetSubtype="0" decel="71000" fill="hold" grpId="1" nodeType="withEffect">
                                      <p:stCondLst>
                                        <p:cond delay="2250"/>
                                      </p:stCondLst>
                                      <p:childTnLst>
                                        <p:animMotion origin="layout" path="M -2.29167E-6 4.07407E-6 L 0.15065 4.07407E-6 " pathEditMode="relative" rAng="0" ptsTypes="AA">
                                          <p:cBhvr>
                                            <p:cTn id="42" dur="3000" spd="-100000" fill="hold"/>
                                            <p:tgtEl>
                                              <p:spTgt spid="12"/>
                                            </p:tgtEl>
                                            <p:attrNameLst>
                                              <p:attrName>ppt_x</p:attrName>
                                              <p:attrName>ppt_y</p:attrName>
                                            </p:attrNameLst>
                                          </p:cBhvr>
                                          <p:rCtr x="7526" y="0"/>
                                        </p:animMotion>
                                      </p:childTnLst>
                                    </p:cTn>
                                  </p:par>
                                  <p:par>
                                    <p:cTn id="43" presetID="2" presetClass="entr" presetSubtype="1" fill="hold" nodeType="withEffect">
                                      <p:stCondLst>
                                        <p:cond delay="125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2500" fill="hold"/>
                                            <p:tgtEl>
                                              <p:spTgt spid="26"/>
                                            </p:tgtEl>
                                            <p:attrNameLst>
                                              <p:attrName>ppt_x</p:attrName>
                                            </p:attrNameLst>
                                          </p:cBhvr>
                                          <p:tavLst>
                                            <p:tav tm="0">
                                              <p:val>
                                                <p:strVal val="#ppt_x"/>
                                              </p:val>
                                            </p:tav>
                                            <p:tav tm="100000">
                                              <p:val>
                                                <p:strVal val="#ppt_x"/>
                                              </p:val>
                                            </p:tav>
                                          </p:tavLst>
                                        </p:anim>
                                        <p:anim calcmode="lin" valueType="num">
                                          <p:cBhvr additive="base">
                                            <p:cTn id="46" dur="2500" fill="hold"/>
                                            <p:tgtEl>
                                              <p:spTgt spid="26"/>
                                            </p:tgtEl>
                                            <p:attrNameLst>
                                              <p:attrName>ppt_y</p:attrName>
                                            </p:attrNameLst>
                                          </p:cBhvr>
                                          <p:tavLst>
                                            <p:tav tm="0">
                                              <p:val>
                                                <p:strVal val="0-#ppt_h/2"/>
                                              </p:val>
                                            </p:tav>
                                            <p:tav tm="100000">
                                              <p:val>
                                                <p:strVal val="#ppt_y"/>
                                              </p:val>
                                            </p:tav>
                                          </p:tavLst>
                                        </p:anim>
                                      </p:childTnLst>
                                    </p:cTn>
                                  </p:par>
                                  <p:par>
                                    <p:cTn id="47" presetID="53" presetClass="entr" presetSubtype="16" fill="hold" grpId="0" nodeType="withEffect">
                                      <p:stCondLst>
                                        <p:cond delay="2750"/>
                                      </p:stCondLst>
                                      <p:childTnLst>
                                        <p:set>
                                          <p:cBhvr>
                                            <p:cTn id="48" dur="1" fill="hold">
                                              <p:stCondLst>
                                                <p:cond delay="0"/>
                                              </p:stCondLst>
                                            </p:cTn>
                                            <p:tgtEl>
                                              <p:spTgt spid="39"/>
                                            </p:tgtEl>
                                            <p:attrNameLst>
                                              <p:attrName>style.visibility</p:attrName>
                                            </p:attrNameLst>
                                          </p:cBhvr>
                                          <p:to>
                                            <p:strVal val="visible"/>
                                          </p:to>
                                        </p:set>
                                        <p:anim calcmode="lin" valueType="num">
                                          <p:cBhvr>
                                            <p:cTn id="49" dur="500" fill="hold"/>
                                            <p:tgtEl>
                                              <p:spTgt spid="39"/>
                                            </p:tgtEl>
                                            <p:attrNameLst>
                                              <p:attrName>ppt_w</p:attrName>
                                            </p:attrNameLst>
                                          </p:cBhvr>
                                          <p:tavLst>
                                            <p:tav tm="0">
                                              <p:val>
                                                <p:fltVal val="0"/>
                                              </p:val>
                                            </p:tav>
                                            <p:tav tm="100000">
                                              <p:val>
                                                <p:strVal val="#ppt_w"/>
                                              </p:val>
                                            </p:tav>
                                          </p:tavLst>
                                        </p:anim>
                                        <p:anim calcmode="lin" valueType="num">
                                          <p:cBhvr>
                                            <p:cTn id="50" dur="500" fill="hold"/>
                                            <p:tgtEl>
                                              <p:spTgt spid="39"/>
                                            </p:tgtEl>
                                            <p:attrNameLst>
                                              <p:attrName>ppt_h</p:attrName>
                                            </p:attrNameLst>
                                          </p:cBhvr>
                                          <p:tavLst>
                                            <p:tav tm="0">
                                              <p:val>
                                                <p:fltVal val="0"/>
                                              </p:val>
                                            </p:tav>
                                            <p:tav tm="100000">
                                              <p:val>
                                                <p:strVal val="#ppt_h"/>
                                              </p:val>
                                            </p:tav>
                                          </p:tavLst>
                                        </p:anim>
                                        <p:animEffect transition="in" filter="fade">
                                          <p:cBhvr>
                                            <p:cTn id="51" dur="500"/>
                                            <p:tgtEl>
                                              <p:spTgt spid="39"/>
                                            </p:tgtEl>
                                          </p:cBhvr>
                                        </p:animEffect>
                                      </p:childTnLst>
                                    </p:cTn>
                                  </p:par>
                                  <p:par>
                                    <p:cTn id="52" presetID="2" presetClass="entr" presetSubtype="1" fill="hold" nodeType="withEffect">
                                      <p:stCondLst>
                                        <p:cond delay="175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2500" fill="hold"/>
                                            <p:tgtEl>
                                              <p:spTgt spid="18"/>
                                            </p:tgtEl>
                                            <p:attrNameLst>
                                              <p:attrName>ppt_x</p:attrName>
                                            </p:attrNameLst>
                                          </p:cBhvr>
                                          <p:tavLst>
                                            <p:tav tm="0">
                                              <p:val>
                                                <p:strVal val="#ppt_x"/>
                                              </p:val>
                                            </p:tav>
                                            <p:tav tm="100000">
                                              <p:val>
                                                <p:strVal val="#ppt_x"/>
                                              </p:val>
                                            </p:tav>
                                          </p:tavLst>
                                        </p:anim>
                                        <p:anim calcmode="lin" valueType="num">
                                          <p:cBhvr additive="base">
                                            <p:cTn id="55" dur="2500" fill="hold"/>
                                            <p:tgtEl>
                                              <p:spTgt spid="18"/>
                                            </p:tgtEl>
                                            <p:attrNameLst>
                                              <p:attrName>ppt_y</p:attrName>
                                            </p:attrNameLst>
                                          </p:cBhvr>
                                          <p:tavLst>
                                            <p:tav tm="0">
                                              <p:val>
                                                <p:strVal val="0-#ppt_h/2"/>
                                              </p:val>
                                            </p:tav>
                                            <p:tav tm="100000">
                                              <p:val>
                                                <p:strVal val="#ppt_y"/>
                                              </p:val>
                                            </p:tav>
                                          </p:tavLst>
                                        </p:anim>
                                      </p:childTnLst>
                                    </p:cTn>
                                  </p:par>
                                  <p:par>
                                    <p:cTn id="56" presetID="2" presetClass="entr" presetSubtype="1" fill="hold" nodeType="withEffect">
                                      <p:stCondLst>
                                        <p:cond delay="1750"/>
                                      </p:stCondLst>
                                      <p:childTnLst>
                                        <p:set>
                                          <p:cBhvr>
                                            <p:cTn id="57" dur="1" fill="hold">
                                              <p:stCondLst>
                                                <p:cond delay="0"/>
                                              </p:stCondLst>
                                            </p:cTn>
                                            <p:tgtEl>
                                              <p:spTgt spid="35"/>
                                            </p:tgtEl>
                                            <p:attrNameLst>
                                              <p:attrName>style.visibility</p:attrName>
                                            </p:attrNameLst>
                                          </p:cBhvr>
                                          <p:to>
                                            <p:strVal val="visible"/>
                                          </p:to>
                                        </p:set>
                                        <p:anim calcmode="lin" valueType="num">
                                          <p:cBhvr additive="base">
                                            <p:cTn id="58" dur="2500" fill="hold"/>
                                            <p:tgtEl>
                                              <p:spTgt spid="35"/>
                                            </p:tgtEl>
                                            <p:attrNameLst>
                                              <p:attrName>ppt_x</p:attrName>
                                            </p:attrNameLst>
                                          </p:cBhvr>
                                          <p:tavLst>
                                            <p:tav tm="0">
                                              <p:val>
                                                <p:strVal val="#ppt_x"/>
                                              </p:val>
                                            </p:tav>
                                            <p:tav tm="100000">
                                              <p:val>
                                                <p:strVal val="#ppt_x"/>
                                              </p:val>
                                            </p:tav>
                                          </p:tavLst>
                                        </p:anim>
                                        <p:anim calcmode="lin" valueType="num">
                                          <p:cBhvr additive="base">
                                            <p:cTn id="59" dur="2500" fill="hold"/>
                                            <p:tgtEl>
                                              <p:spTgt spid="35"/>
                                            </p:tgtEl>
                                            <p:attrNameLst>
                                              <p:attrName>ppt_y</p:attrName>
                                            </p:attrNameLst>
                                          </p:cBhvr>
                                          <p:tavLst>
                                            <p:tav tm="0">
                                              <p:val>
                                                <p:strVal val="0-#ppt_h/2"/>
                                              </p:val>
                                            </p:tav>
                                            <p:tav tm="100000">
                                              <p:val>
                                                <p:strVal val="#ppt_y"/>
                                              </p:val>
                                            </p:tav>
                                          </p:tavLst>
                                        </p:anim>
                                      </p:childTnLst>
                                    </p:cTn>
                                  </p:par>
                                  <p:par>
                                    <p:cTn id="60" presetID="2" presetClass="entr" presetSubtype="1" fill="hold" nodeType="withEffect">
                                      <p:stCondLst>
                                        <p:cond delay="2000"/>
                                      </p:stCondLst>
                                      <p:childTnLst>
                                        <p:set>
                                          <p:cBhvr>
                                            <p:cTn id="61" dur="1" fill="hold">
                                              <p:stCondLst>
                                                <p:cond delay="0"/>
                                              </p:stCondLst>
                                            </p:cTn>
                                            <p:tgtEl>
                                              <p:spTgt spid="31"/>
                                            </p:tgtEl>
                                            <p:attrNameLst>
                                              <p:attrName>style.visibility</p:attrName>
                                            </p:attrNameLst>
                                          </p:cBhvr>
                                          <p:to>
                                            <p:strVal val="visible"/>
                                          </p:to>
                                        </p:set>
                                        <p:anim calcmode="lin" valueType="num">
                                          <p:cBhvr additive="base">
                                            <p:cTn id="62" dur="2500" fill="hold"/>
                                            <p:tgtEl>
                                              <p:spTgt spid="31"/>
                                            </p:tgtEl>
                                            <p:attrNameLst>
                                              <p:attrName>ppt_x</p:attrName>
                                            </p:attrNameLst>
                                          </p:cBhvr>
                                          <p:tavLst>
                                            <p:tav tm="0">
                                              <p:val>
                                                <p:strVal val="#ppt_x"/>
                                              </p:val>
                                            </p:tav>
                                            <p:tav tm="100000">
                                              <p:val>
                                                <p:strVal val="#ppt_x"/>
                                              </p:val>
                                            </p:tav>
                                          </p:tavLst>
                                        </p:anim>
                                        <p:anim calcmode="lin" valueType="num">
                                          <p:cBhvr additive="base">
                                            <p:cTn id="63" dur="2500" fill="hold"/>
                                            <p:tgtEl>
                                              <p:spTgt spid="31"/>
                                            </p:tgtEl>
                                            <p:attrNameLst>
                                              <p:attrName>ppt_y</p:attrName>
                                            </p:attrNameLst>
                                          </p:cBhvr>
                                          <p:tavLst>
                                            <p:tav tm="0">
                                              <p:val>
                                                <p:strVal val="0-#ppt_h/2"/>
                                              </p:val>
                                            </p:tav>
                                            <p:tav tm="100000">
                                              <p:val>
                                                <p:strVal val="#ppt_y"/>
                                              </p:val>
                                            </p:tav>
                                          </p:tavLst>
                                        </p:anim>
                                      </p:childTnLst>
                                    </p:cTn>
                                  </p:par>
                                  <p:par>
                                    <p:cTn id="64" presetID="2" presetClass="entr" presetSubtype="1" fill="hold" nodeType="withEffect">
                                      <p:stCondLst>
                                        <p:cond delay="225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2500" fill="hold"/>
                                            <p:tgtEl>
                                              <p:spTgt spid="22"/>
                                            </p:tgtEl>
                                            <p:attrNameLst>
                                              <p:attrName>ppt_x</p:attrName>
                                            </p:attrNameLst>
                                          </p:cBhvr>
                                          <p:tavLst>
                                            <p:tav tm="0">
                                              <p:val>
                                                <p:strVal val="#ppt_x"/>
                                              </p:val>
                                            </p:tav>
                                            <p:tav tm="100000">
                                              <p:val>
                                                <p:strVal val="#ppt_x"/>
                                              </p:val>
                                            </p:tav>
                                          </p:tavLst>
                                        </p:anim>
                                        <p:anim calcmode="lin" valueType="num">
                                          <p:cBhvr additive="base">
                                            <p:cTn id="67" dur="2500" fill="hold"/>
                                            <p:tgtEl>
                                              <p:spTgt spid="22"/>
                                            </p:tgtEl>
                                            <p:attrNameLst>
                                              <p:attrName>ppt_y</p:attrName>
                                            </p:attrNameLst>
                                          </p:cBhvr>
                                          <p:tavLst>
                                            <p:tav tm="0">
                                              <p:val>
                                                <p:strVal val="0-#ppt_h/2"/>
                                              </p:val>
                                            </p:tav>
                                            <p:tav tm="100000">
                                              <p:val>
                                                <p:strVal val="#ppt_y"/>
                                              </p:val>
                                            </p:tav>
                                          </p:tavLst>
                                        </p:anim>
                                      </p:childTnLst>
                                    </p:cTn>
                                  </p:par>
                                  <p:par>
                                    <p:cTn id="68" presetID="2" presetClass="entr" presetSubtype="1" fill="hold" nodeType="withEffect">
                                      <p:stCondLst>
                                        <p:cond delay="275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2500" fill="hold"/>
                                            <p:tgtEl>
                                              <p:spTgt spid="19"/>
                                            </p:tgtEl>
                                            <p:attrNameLst>
                                              <p:attrName>ppt_x</p:attrName>
                                            </p:attrNameLst>
                                          </p:cBhvr>
                                          <p:tavLst>
                                            <p:tav tm="0">
                                              <p:val>
                                                <p:strVal val="#ppt_x"/>
                                              </p:val>
                                            </p:tav>
                                            <p:tav tm="100000">
                                              <p:val>
                                                <p:strVal val="#ppt_x"/>
                                              </p:val>
                                            </p:tav>
                                          </p:tavLst>
                                        </p:anim>
                                        <p:anim calcmode="lin" valueType="num">
                                          <p:cBhvr additive="base">
                                            <p:cTn id="71" dur="2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9" grpId="2" animBg="1"/>
          <p:bldP spid="10" grpId="0" animBg="1"/>
          <p:bldP spid="11" grpId="0" animBg="1"/>
          <p:bldP spid="11" grpId="1" animBg="1"/>
          <p:bldP spid="12" grpId="0" animBg="1"/>
          <p:bldP spid="12" grpId="1" animBg="1"/>
          <p:bldP spid="13" grpId="0" animBg="1"/>
          <p:bldP spid="13" grpId="1" animBg="1"/>
          <p:bldP spid="38" grpId="0"/>
          <p:bldP spid="39"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65374" y="1898374"/>
            <a:ext cx="3061252" cy="3061252"/>
          </a:xfrm>
          <a:prstGeom prst="rect">
            <a:avLst/>
          </a:prstGeom>
        </p:spPr>
      </p:pic>
      <p:pic>
        <p:nvPicPr>
          <p:cNvPr id="2" name="Picture 1"/>
          <p:cNvPicPr>
            <a:picLocks noChangeAspect="1"/>
          </p:cNvPicPr>
          <p:nvPr/>
        </p:nvPicPr>
        <p:blipFill>
          <a:blip r:embed="rId3"/>
          <a:stretch>
            <a:fillRect/>
          </a:stretch>
        </p:blipFill>
        <p:spPr>
          <a:xfrm>
            <a:off x="258162" y="318132"/>
            <a:ext cx="11692647" cy="6019057"/>
          </a:xfrm>
          <a:prstGeom prst="rect">
            <a:avLst/>
          </a:prstGeom>
        </p:spPr>
      </p:pic>
    </p:spTree>
    <p:extLst>
      <p:ext uri="{BB962C8B-B14F-4D97-AF65-F5344CB8AC3E}">
        <p14:creationId xmlns:p14="http://schemas.microsoft.com/office/powerpoint/2010/main" val="13892725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7"/>
          <p:cNvSpPr>
            <a:spLocks/>
          </p:cNvSpPr>
          <p:nvPr/>
        </p:nvSpPr>
        <p:spPr bwMode="auto">
          <a:xfrm>
            <a:off x="3996477" y="3551149"/>
            <a:ext cx="1186342" cy="636023"/>
          </a:xfrm>
          <a:custGeom>
            <a:avLst/>
            <a:gdLst>
              <a:gd name="T0" fmla="*/ 1458 w 1560"/>
              <a:gd name="T1" fmla="*/ 339 h 836"/>
              <a:gd name="T2" fmla="*/ 1459 w 1560"/>
              <a:gd name="T3" fmla="*/ 323 h 836"/>
              <a:gd name="T4" fmla="*/ 1448 w 1560"/>
              <a:gd name="T5" fmla="*/ 212 h 836"/>
              <a:gd name="T6" fmla="*/ 1326 w 1560"/>
              <a:gd name="T7" fmla="*/ 68 h 836"/>
              <a:gd name="T8" fmla="*/ 1082 w 1560"/>
              <a:gd name="T9" fmla="*/ 85 h 836"/>
              <a:gd name="T10" fmla="*/ 1066 w 1560"/>
              <a:gd name="T11" fmla="*/ 99 h 836"/>
              <a:gd name="T12" fmla="*/ 1047 w 1560"/>
              <a:gd name="T13" fmla="*/ 90 h 836"/>
              <a:gd name="T14" fmla="*/ 697 w 1560"/>
              <a:gd name="T15" fmla="*/ 95 h 836"/>
              <a:gd name="T16" fmla="*/ 565 w 1560"/>
              <a:gd name="T17" fmla="*/ 211 h 836"/>
              <a:gd name="T18" fmla="*/ 420 w 1560"/>
              <a:gd name="T19" fmla="*/ 270 h 836"/>
              <a:gd name="T20" fmla="*/ 320 w 1560"/>
              <a:gd name="T21" fmla="*/ 150 h 836"/>
              <a:gd name="T22" fmla="*/ 191 w 1560"/>
              <a:gd name="T23" fmla="*/ 29 h 836"/>
              <a:gd name="T24" fmla="*/ 75 w 1560"/>
              <a:gd name="T25" fmla="*/ 60 h 836"/>
              <a:gd name="T26" fmla="*/ 0 w 1560"/>
              <a:gd name="T27" fmla="*/ 90 h 836"/>
              <a:gd name="T28" fmla="*/ 58 w 1560"/>
              <a:gd name="T29" fmla="*/ 135 h 836"/>
              <a:gd name="T30" fmla="*/ 136 w 1560"/>
              <a:gd name="T31" fmla="*/ 128 h 836"/>
              <a:gd name="T32" fmla="*/ 206 w 1560"/>
              <a:gd name="T33" fmla="*/ 132 h 836"/>
              <a:gd name="T34" fmla="*/ 259 w 1560"/>
              <a:gd name="T35" fmla="*/ 305 h 836"/>
              <a:gd name="T36" fmla="*/ 302 w 1560"/>
              <a:gd name="T37" fmla="*/ 488 h 836"/>
              <a:gd name="T38" fmla="*/ 502 w 1560"/>
              <a:gd name="T39" fmla="*/ 540 h 836"/>
              <a:gd name="T40" fmla="*/ 741 w 1560"/>
              <a:gd name="T41" fmla="*/ 365 h 836"/>
              <a:gd name="T42" fmla="*/ 759 w 1560"/>
              <a:gd name="T43" fmla="*/ 308 h 836"/>
              <a:gd name="T44" fmla="*/ 939 w 1560"/>
              <a:gd name="T45" fmla="*/ 166 h 836"/>
              <a:gd name="T46" fmla="*/ 1239 w 1560"/>
              <a:gd name="T47" fmla="*/ 297 h 836"/>
              <a:gd name="T48" fmla="*/ 1243 w 1560"/>
              <a:gd name="T49" fmla="*/ 483 h 836"/>
              <a:gd name="T50" fmla="*/ 1111 w 1560"/>
              <a:gd name="T51" fmla="*/ 592 h 836"/>
              <a:gd name="T52" fmla="*/ 894 w 1560"/>
              <a:gd name="T53" fmla="*/ 570 h 836"/>
              <a:gd name="T54" fmla="*/ 860 w 1560"/>
              <a:gd name="T55" fmla="*/ 476 h 836"/>
              <a:gd name="T56" fmla="*/ 893 w 1560"/>
              <a:gd name="T57" fmla="*/ 407 h 836"/>
              <a:gd name="T58" fmla="*/ 1001 w 1560"/>
              <a:gd name="T59" fmla="*/ 380 h 836"/>
              <a:gd name="T60" fmla="*/ 1048 w 1560"/>
              <a:gd name="T61" fmla="*/ 437 h 836"/>
              <a:gd name="T62" fmla="*/ 937 w 1560"/>
              <a:gd name="T63" fmla="*/ 459 h 836"/>
              <a:gd name="T64" fmla="*/ 927 w 1560"/>
              <a:gd name="T65" fmla="*/ 480 h 836"/>
              <a:gd name="T66" fmla="*/ 939 w 1560"/>
              <a:gd name="T67" fmla="*/ 520 h 836"/>
              <a:gd name="T68" fmla="*/ 1099 w 1560"/>
              <a:gd name="T69" fmla="*/ 525 h 836"/>
              <a:gd name="T70" fmla="*/ 1182 w 1560"/>
              <a:gd name="T71" fmla="*/ 454 h 836"/>
              <a:gd name="T72" fmla="*/ 1180 w 1560"/>
              <a:gd name="T73" fmla="*/ 330 h 836"/>
              <a:gd name="T74" fmla="*/ 958 w 1560"/>
              <a:gd name="T75" fmla="*/ 248 h 836"/>
              <a:gd name="T76" fmla="*/ 821 w 1560"/>
              <a:gd name="T77" fmla="*/ 335 h 836"/>
              <a:gd name="T78" fmla="*/ 808 w 1560"/>
              <a:gd name="T79" fmla="*/ 388 h 836"/>
              <a:gd name="T80" fmla="*/ 814 w 1560"/>
              <a:gd name="T81" fmla="*/ 421 h 836"/>
              <a:gd name="T82" fmla="*/ 780 w 1560"/>
              <a:gd name="T83" fmla="*/ 426 h 836"/>
              <a:gd name="T84" fmla="*/ 587 w 1560"/>
              <a:gd name="T85" fmla="*/ 562 h 836"/>
              <a:gd name="T86" fmla="*/ 629 w 1560"/>
              <a:gd name="T87" fmla="*/ 686 h 836"/>
              <a:gd name="T88" fmla="*/ 848 w 1560"/>
              <a:gd name="T89" fmla="*/ 700 h 836"/>
              <a:gd name="T90" fmla="*/ 886 w 1560"/>
              <a:gd name="T91" fmla="*/ 691 h 836"/>
              <a:gd name="T92" fmla="*/ 889 w 1560"/>
              <a:gd name="T93" fmla="*/ 730 h 836"/>
              <a:gd name="T94" fmla="*/ 911 w 1560"/>
              <a:gd name="T95" fmla="*/ 776 h 836"/>
              <a:gd name="T96" fmla="*/ 1038 w 1560"/>
              <a:gd name="T97" fmla="*/ 829 h 836"/>
              <a:gd name="T98" fmla="*/ 1194 w 1560"/>
              <a:gd name="T99" fmla="*/ 715 h 836"/>
              <a:gd name="T100" fmla="*/ 1199 w 1560"/>
              <a:gd name="T101" fmla="*/ 682 h 836"/>
              <a:gd name="T102" fmla="*/ 1231 w 1560"/>
              <a:gd name="T103" fmla="*/ 686 h 836"/>
              <a:gd name="T104" fmla="*/ 1438 w 1560"/>
              <a:gd name="T105" fmla="*/ 616 h 836"/>
              <a:gd name="T106" fmla="*/ 1469 w 1560"/>
              <a:gd name="T107" fmla="*/ 350 h 836"/>
              <a:gd name="T108" fmla="*/ 1458 w 1560"/>
              <a:gd name="T109" fmla="*/ 33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0" h="836">
                <a:moveTo>
                  <a:pt x="1458" y="339"/>
                </a:moveTo>
                <a:cubicBezTo>
                  <a:pt x="1459" y="323"/>
                  <a:pt x="1459" y="323"/>
                  <a:pt x="1459" y="323"/>
                </a:cubicBezTo>
                <a:cubicBezTo>
                  <a:pt x="1459" y="322"/>
                  <a:pt x="1463" y="270"/>
                  <a:pt x="1448" y="212"/>
                </a:cubicBezTo>
                <a:cubicBezTo>
                  <a:pt x="1428" y="139"/>
                  <a:pt x="1387" y="91"/>
                  <a:pt x="1326" y="68"/>
                </a:cubicBezTo>
                <a:cubicBezTo>
                  <a:pt x="1171" y="12"/>
                  <a:pt x="1083" y="85"/>
                  <a:pt x="1082" y="85"/>
                </a:cubicBezTo>
                <a:cubicBezTo>
                  <a:pt x="1066" y="99"/>
                  <a:pt x="1066" y="99"/>
                  <a:pt x="1066" y="99"/>
                </a:cubicBezTo>
                <a:cubicBezTo>
                  <a:pt x="1047" y="90"/>
                  <a:pt x="1047" y="90"/>
                  <a:pt x="1047" y="90"/>
                </a:cubicBezTo>
                <a:cubicBezTo>
                  <a:pt x="1044" y="89"/>
                  <a:pt x="839" y="0"/>
                  <a:pt x="697" y="95"/>
                </a:cubicBezTo>
                <a:cubicBezTo>
                  <a:pt x="633" y="139"/>
                  <a:pt x="595" y="179"/>
                  <a:pt x="565" y="211"/>
                </a:cubicBezTo>
                <a:cubicBezTo>
                  <a:pt x="522" y="256"/>
                  <a:pt x="486" y="295"/>
                  <a:pt x="420" y="270"/>
                </a:cubicBezTo>
                <a:cubicBezTo>
                  <a:pt x="360" y="247"/>
                  <a:pt x="339" y="195"/>
                  <a:pt x="320" y="150"/>
                </a:cubicBezTo>
                <a:cubicBezTo>
                  <a:pt x="297" y="93"/>
                  <a:pt x="277" y="44"/>
                  <a:pt x="191" y="29"/>
                </a:cubicBezTo>
                <a:cubicBezTo>
                  <a:pt x="153" y="22"/>
                  <a:pt x="116" y="41"/>
                  <a:pt x="75" y="60"/>
                </a:cubicBezTo>
                <a:cubicBezTo>
                  <a:pt x="51" y="72"/>
                  <a:pt x="26" y="84"/>
                  <a:pt x="0" y="90"/>
                </a:cubicBezTo>
                <a:cubicBezTo>
                  <a:pt x="14" y="108"/>
                  <a:pt x="34" y="126"/>
                  <a:pt x="58" y="135"/>
                </a:cubicBezTo>
                <a:cubicBezTo>
                  <a:pt x="83" y="144"/>
                  <a:pt x="108" y="142"/>
                  <a:pt x="136" y="128"/>
                </a:cubicBezTo>
                <a:cubicBezTo>
                  <a:pt x="161" y="117"/>
                  <a:pt x="185" y="118"/>
                  <a:pt x="206" y="132"/>
                </a:cubicBezTo>
                <a:cubicBezTo>
                  <a:pt x="263" y="171"/>
                  <a:pt x="259" y="304"/>
                  <a:pt x="259" y="305"/>
                </a:cubicBezTo>
                <a:cubicBezTo>
                  <a:pt x="254" y="360"/>
                  <a:pt x="254" y="439"/>
                  <a:pt x="302" y="488"/>
                </a:cubicBezTo>
                <a:cubicBezTo>
                  <a:pt x="341" y="528"/>
                  <a:pt x="408" y="545"/>
                  <a:pt x="502" y="540"/>
                </a:cubicBezTo>
                <a:cubicBezTo>
                  <a:pt x="562" y="385"/>
                  <a:pt x="653" y="363"/>
                  <a:pt x="741" y="365"/>
                </a:cubicBezTo>
                <a:cubicBezTo>
                  <a:pt x="743" y="349"/>
                  <a:pt x="748" y="329"/>
                  <a:pt x="759" y="308"/>
                </a:cubicBezTo>
                <a:cubicBezTo>
                  <a:pt x="796" y="233"/>
                  <a:pt x="876" y="182"/>
                  <a:pt x="939" y="166"/>
                </a:cubicBezTo>
                <a:cubicBezTo>
                  <a:pt x="1080" y="130"/>
                  <a:pt x="1200" y="228"/>
                  <a:pt x="1239" y="297"/>
                </a:cubicBezTo>
                <a:cubicBezTo>
                  <a:pt x="1271" y="354"/>
                  <a:pt x="1272" y="422"/>
                  <a:pt x="1243" y="483"/>
                </a:cubicBezTo>
                <a:cubicBezTo>
                  <a:pt x="1215" y="541"/>
                  <a:pt x="1166" y="582"/>
                  <a:pt x="1111" y="592"/>
                </a:cubicBezTo>
                <a:cubicBezTo>
                  <a:pt x="1031" y="606"/>
                  <a:pt x="944" y="614"/>
                  <a:pt x="894" y="570"/>
                </a:cubicBezTo>
                <a:cubicBezTo>
                  <a:pt x="869" y="548"/>
                  <a:pt x="857" y="516"/>
                  <a:pt x="860" y="476"/>
                </a:cubicBezTo>
                <a:cubicBezTo>
                  <a:pt x="861" y="449"/>
                  <a:pt x="873" y="426"/>
                  <a:pt x="893" y="407"/>
                </a:cubicBezTo>
                <a:cubicBezTo>
                  <a:pt x="929" y="375"/>
                  <a:pt x="973" y="367"/>
                  <a:pt x="1001" y="380"/>
                </a:cubicBezTo>
                <a:cubicBezTo>
                  <a:pt x="1034" y="395"/>
                  <a:pt x="1048" y="437"/>
                  <a:pt x="1048" y="437"/>
                </a:cubicBezTo>
                <a:cubicBezTo>
                  <a:pt x="1018" y="435"/>
                  <a:pt x="961" y="438"/>
                  <a:pt x="937" y="459"/>
                </a:cubicBezTo>
                <a:cubicBezTo>
                  <a:pt x="931" y="464"/>
                  <a:pt x="928" y="471"/>
                  <a:pt x="927" y="480"/>
                </a:cubicBezTo>
                <a:cubicBezTo>
                  <a:pt x="925" y="508"/>
                  <a:pt x="936" y="517"/>
                  <a:pt x="939" y="520"/>
                </a:cubicBezTo>
                <a:cubicBezTo>
                  <a:pt x="971" y="548"/>
                  <a:pt x="1067" y="531"/>
                  <a:pt x="1099" y="525"/>
                </a:cubicBezTo>
                <a:cubicBezTo>
                  <a:pt x="1132" y="519"/>
                  <a:pt x="1164" y="492"/>
                  <a:pt x="1182" y="454"/>
                </a:cubicBezTo>
                <a:cubicBezTo>
                  <a:pt x="1201" y="413"/>
                  <a:pt x="1201" y="368"/>
                  <a:pt x="1180" y="330"/>
                </a:cubicBezTo>
                <a:cubicBezTo>
                  <a:pt x="1159" y="292"/>
                  <a:pt x="1073" y="219"/>
                  <a:pt x="958" y="248"/>
                </a:cubicBezTo>
                <a:cubicBezTo>
                  <a:pt x="890" y="266"/>
                  <a:pt x="842" y="296"/>
                  <a:pt x="821" y="335"/>
                </a:cubicBezTo>
                <a:cubicBezTo>
                  <a:pt x="805" y="363"/>
                  <a:pt x="808" y="387"/>
                  <a:pt x="808" y="388"/>
                </a:cubicBezTo>
                <a:cubicBezTo>
                  <a:pt x="814" y="421"/>
                  <a:pt x="814" y="421"/>
                  <a:pt x="814" y="421"/>
                </a:cubicBezTo>
                <a:cubicBezTo>
                  <a:pt x="780" y="426"/>
                  <a:pt x="780" y="426"/>
                  <a:pt x="780" y="426"/>
                </a:cubicBezTo>
                <a:cubicBezTo>
                  <a:pt x="778" y="427"/>
                  <a:pt x="623" y="451"/>
                  <a:pt x="587" y="562"/>
                </a:cubicBezTo>
                <a:cubicBezTo>
                  <a:pt x="572" y="610"/>
                  <a:pt x="600" y="662"/>
                  <a:pt x="629" y="686"/>
                </a:cubicBezTo>
                <a:cubicBezTo>
                  <a:pt x="693" y="739"/>
                  <a:pt x="803" y="711"/>
                  <a:pt x="848" y="700"/>
                </a:cubicBezTo>
                <a:cubicBezTo>
                  <a:pt x="886" y="691"/>
                  <a:pt x="886" y="691"/>
                  <a:pt x="886" y="691"/>
                </a:cubicBezTo>
                <a:cubicBezTo>
                  <a:pt x="889" y="730"/>
                  <a:pt x="889" y="730"/>
                  <a:pt x="889" y="730"/>
                </a:cubicBezTo>
                <a:cubicBezTo>
                  <a:pt x="889" y="730"/>
                  <a:pt x="892" y="753"/>
                  <a:pt x="911" y="776"/>
                </a:cubicBezTo>
                <a:cubicBezTo>
                  <a:pt x="937" y="808"/>
                  <a:pt x="980" y="826"/>
                  <a:pt x="1038" y="829"/>
                </a:cubicBezTo>
                <a:cubicBezTo>
                  <a:pt x="1172" y="836"/>
                  <a:pt x="1192" y="727"/>
                  <a:pt x="1194" y="715"/>
                </a:cubicBezTo>
                <a:cubicBezTo>
                  <a:pt x="1199" y="682"/>
                  <a:pt x="1199" y="682"/>
                  <a:pt x="1199" y="682"/>
                </a:cubicBezTo>
                <a:cubicBezTo>
                  <a:pt x="1231" y="686"/>
                  <a:pt x="1231" y="686"/>
                  <a:pt x="1231" y="686"/>
                </a:cubicBezTo>
                <a:cubicBezTo>
                  <a:pt x="1233" y="686"/>
                  <a:pt x="1362" y="700"/>
                  <a:pt x="1438" y="616"/>
                </a:cubicBezTo>
                <a:cubicBezTo>
                  <a:pt x="1461" y="591"/>
                  <a:pt x="1560" y="441"/>
                  <a:pt x="1469" y="350"/>
                </a:cubicBezTo>
                <a:lnTo>
                  <a:pt x="1458" y="339"/>
                </a:ln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0" name="椭圆 9"/>
          <p:cNvSpPr/>
          <p:nvPr/>
        </p:nvSpPr>
        <p:spPr>
          <a:xfrm>
            <a:off x="4676362" y="1743015"/>
            <a:ext cx="3038057" cy="3038058"/>
          </a:xfrm>
          <a:prstGeom prst="ellipse">
            <a:avLst/>
          </a:prstGeom>
          <a:gradFill>
            <a:gsLst>
              <a:gs pos="0">
                <a:srgbClr val="E4D9C5"/>
              </a:gs>
              <a:gs pos="100000">
                <a:srgbClr val="F8F2E2"/>
              </a:gs>
            </a:gsLst>
            <a:lin ang="5400000" scaled="1"/>
          </a:gradFill>
          <a:ln w="38100">
            <a:gradFill flip="none" rotWithShape="1">
              <a:gsLst>
                <a:gs pos="0">
                  <a:srgbClr val="D7C8B3"/>
                </a:gs>
                <a:gs pos="100000">
                  <a:srgbClr val="F8F2E2"/>
                </a:gs>
              </a:gsLst>
              <a:lin ang="16200000" scaled="1"/>
              <a:tileRect/>
            </a:gradFill>
          </a:ln>
          <a:effectLst>
            <a:outerShdw blurRad="114300" dist="88900" dir="8100000" algn="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自由: 形状 10"/>
          <p:cNvSpPr>
            <a:spLocks/>
          </p:cNvSpPr>
          <p:nvPr/>
        </p:nvSpPr>
        <p:spPr bwMode="auto">
          <a:xfrm>
            <a:off x="3956610" y="4472601"/>
            <a:ext cx="1408484" cy="585136"/>
          </a:xfrm>
          <a:custGeom>
            <a:avLst/>
            <a:gdLst>
              <a:gd name="connsiteX0" fmla="*/ 2041623 w 2981399"/>
              <a:gd name="connsiteY0" fmla="*/ 240638 h 1238575"/>
              <a:gd name="connsiteX1" fmla="*/ 2101242 w 2981399"/>
              <a:gd name="connsiteY1" fmla="*/ 242798 h 1238575"/>
              <a:gd name="connsiteX2" fmla="*/ 2298601 w 2981399"/>
              <a:gd name="connsiteY2" fmla="*/ 432484 h 1238575"/>
              <a:gd name="connsiteX3" fmla="*/ 2301810 w 2981399"/>
              <a:gd name="connsiteY3" fmla="*/ 454989 h 1238575"/>
              <a:gd name="connsiteX4" fmla="*/ 2324274 w 2981399"/>
              <a:gd name="connsiteY4" fmla="*/ 461419 h 1238575"/>
              <a:gd name="connsiteX5" fmla="*/ 2434988 w 2981399"/>
              <a:gd name="connsiteY5" fmla="*/ 554655 h 1238575"/>
              <a:gd name="connsiteX6" fmla="*/ 2430174 w 2981399"/>
              <a:gd name="connsiteY6" fmla="*/ 725051 h 1238575"/>
              <a:gd name="connsiteX7" fmla="*/ 2277742 w 2981399"/>
              <a:gd name="connsiteY7" fmla="*/ 824717 h 1238575"/>
              <a:gd name="connsiteX8" fmla="*/ 2154192 w 2981399"/>
              <a:gd name="connsiteY8" fmla="*/ 818287 h 1238575"/>
              <a:gd name="connsiteX9" fmla="*/ 2120496 w 2981399"/>
              <a:gd name="connsiteY9" fmla="*/ 810249 h 1238575"/>
              <a:gd name="connsiteX10" fmla="*/ 2110869 w 2981399"/>
              <a:gd name="connsiteY10" fmla="*/ 844007 h 1238575"/>
              <a:gd name="connsiteX11" fmla="*/ 1814028 w 2981399"/>
              <a:gd name="connsiteY11" fmla="*/ 979038 h 1238575"/>
              <a:gd name="connsiteX12" fmla="*/ 1507559 w 2981399"/>
              <a:gd name="connsiteY12" fmla="*/ 763631 h 1238575"/>
              <a:gd name="connsiteX13" fmla="*/ 1499536 w 2981399"/>
              <a:gd name="connsiteY13" fmla="*/ 741126 h 1238575"/>
              <a:gd name="connsiteX14" fmla="*/ 1475468 w 2981399"/>
              <a:gd name="connsiteY14" fmla="*/ 739519 h 1238575"/>
              <a:gd name="connsiteX15" fmla="*/ 1297363 w 2981399"/>
              <a:gd name="connsiteY15" fmla="*/ 641460 h 1238575"/>
              <a:gd name="connsiteX16" fmla="*/ 1292550 w 2981399"/>
              <a:gd name="connsiteY16" fmla="*/ 454989 h 1238575"/>
              <a:gd name="connsiteX17" fmla="*/ 1485095 w 2981399"/>
              <a:gd name="connsiteY17" fmla="*/ 340856 h 1238575"/>
              <a:gd name="connsiteX18" fmla="*/ 1504350 w 2981399"/>
              <a:gd name="connsiteY18" fmla="*/ 342463 h 1238575"/>
              <a:gd name="connsiteX19" fmla="*/ 1637527 w 2981399"/>
              <a:gd name="connsiteY19" fmla="*/ 408371 h 1238575"/>
              <a:gd name="connsiteX20" fmla="*/ 1653573 w 2981399"/>
              <a:gd name="connsiteY20" fmla="*/ 421231 h 1238575"/>
              <a:gd name="connsiteX21" fmla="*/ 1672827 w 2981399"/>
              <a:gd name="connsiteY21" fmla="*/ 413194 h 1238575"/>
              <a:gd name="connsiteX22" fmla="*/ 1804400 w 2981399"/>
              <a:gd name="connsiteY22" fmla="*/ 390689 h 1238575"/>
              <a:gd name="connsiteX23" fmla="*/ 2021014 w 2981399"/>
              <a:gd name="connsiteY23" fmla="*/ 488747 h 1238575"/>
              <a:gd name="connsiteX24" fmla="*/ 2029037 w 2981399"/>
              <a:gd name="connsiteY24" fmla="*/ 610918 h 1238575"/>
              <a:gd name="connsiteX25" fmla="*/ 1826864 w 2981399"/>
              <a:gd name="connsiteY25" fmla="*/ 733089 h 1238575"/>
              <a:gd name="connsiteX26" fmla="*/ 1680850 w 2981399"/>
              <a:gd name="connsiteY26" fmla="*/ 649498 h 1238575"/>
              <a:gd name="connsiteX27" fmla="*/ 1706523 w 2981399"/>
              <a:gd name="connsiteY27" fmla="*/ 586805 h 1238575"/>
              <a:gd name="connsiteX28" fmla="*/ 1764287 w 2981399"/>
              <a:gd name="connsiteY28" fmla="*/ 578768 h 1238575"/>
              <a:gd name="connsiteX29" fmla="*/ 1806005 w 2981399"/>
              <a:gd name="connsiteY29" fmla="*/ 615740 h 1238575"/>
              <a:gd name="connsiteX30" fmla="*/ 1788355 w 2981399"/>
              <a:gd name="connsiteY30" fmla="*/ 509645 h 1238575"/>
              <a:gd name="connsiteX31" fmla="*/ 1674432 w 2981399"/>
              <a:gd name="connsiteY31" fmla="*/ 522505 h 1238575"/>
              <a:gd name="connsiteX32" fmla="*/ 1610250 w 2981399"/>
              <a:gd name="connsiteY32" fmla="*/ 668788 h 1238575"/>
              <a:gd name="connsiteX33" fmla="*/ 1831678 w 2981399"/>
              <a:gd name="connsiteY33" fmla="*/ 805426 h 1238575"/>
              <a:gd name="connsiteX34" fmla="*/ 2094823 w 2981399"/>
              <a:gd name="connsiteY34" fmla="*/ 641460 h 1238575"/>
              <a:gd name="connsiteX35" fmla="*/ 2078778 w 2981399"/>
              <a:gd name="connsiteY35" fmla="*/ 443737 h 1238575"/>
              <a:gd name="connsiteX36" fmla="*/ 1866978 w 2981399"/>
              <a:gd name="connsiteY36" fmla="*/ 321566 h 1238575"/>
              <a:gd name="connsiteX37" fmla="*/ 2041623 w 2981399"/>
              <a:gd name="connsiteY37" fmla="*/ 240638 h 1238575"/>
              <a:gd name="connsiteX38" fmla="*/ 2019284 w 2981399"/>
              <a:gd name="connsiteY38" fmla="*/ 6 h 1238575"/>
              <a:gd name="connsiteX39" fmla="*/ 2106303 w 2981399"/>
              <a:gd name="connsiteY39" fmla="*/ 6555 h 1238575"/>
              <a:gd name="connsiteX40" fmla="*/ 2424175 w 2981399"/>
              <a:gd name="connsiteY40" fmla="*/ 228354 h 1238575"/>
              <a:gd name="connsiteX41" fmla="*/ 2440229 w 2981399"/>
              <a:gd name="connsiteY41" fmla="*/ 262106 h 1238575"/>
              <a:gd name="connsiteX42" fmla="*/ 2473943 w 2981399"/>
              <a:gd name="connsiteY42" fmla="*/ 246034 h 1238575"/>
              <a:gd name="connsiteX43" fmla="*/ 2661776 w 2981399"/>
              <a:gd name="connsiteY43" fmla="*/ 274964 h 1238575"/>
              <a:gd name="connsiteX44" fmla="*/ 2737231 w 2981399"/>
              <a:gd name="connsiteY44" fmla="*/ 426046 h 1238575"/>
              <a:gd name="connsiteX45" fmla="*/ 2734020 w 2981399"/>
              <a:gd name="connsiteY45" fmla="*/ 463012 h 1238575"/>
              <a:gd name="connsiteX46" fmla="*/ 2770944 w 2981399"/>
              <a:gd name="connsiteY46" fmla="*/ 466227 h 1238575"/>
              <a:gd name="connsiteX47" fmla="*/ 2981253 w 2981399"/>
              <a:gd name="connsiteY47" fmla="*/ 662311 h 1238575"/>
              <a:gd name="connsiteX48" fmla="*/ 2762917 w 2981399"/>
              <a:gd name="connsiteY48" fmla="*/ 832679 h 1238575"/>
              <a:gd name="connsiteX49" fmla="*/ 2737231 w 2981399"/>
              <a:gd name="connsiteY49" fmla="*/ 835893 h 1238575"/>
              <a:gd name="connsiteX50" fmla="*/ 2730809 w 2981399"/>
              <a:gd name="connsiteY50" fmla="*/ 860002 h 1238575"/>
              <a:gd name="connsiteX51" fmla="*/ 2568662 w 2981399"/>
              <a:gd name="connsiteY51" fmla="*/ 1068944 h 1238575"/>
              <a:gd name="connsiteX52" fmla="*/ 2284504 w 2981399"/>
              <a:gd name="connsiteY52" fmla="*/ 1062515 h 1238575"/>
              <a:gd name="connsiteX53" fmla="*/ 1887967 w 2981399"/>
              <a:gd name="connsiteY53" fmla="*/ 1170200 h 1238575"/>
              <a:gd name="connsiteX54" fmla="*/ 1955394 w 2981399"/>
              <a:gd name="connsiteY54" fmla="*/ 1052871 h 1238575"/>
              <a:gd name="connsiteX55" fmla="*/ 2170520 w 2981399"/>
              <a:gd name="connsiteY55" fmla="*/ 898576 h 1238575"/>
              <a:gd name="connsiteX56" fmla="*/ 2541370 w 2981399"/>
              <a:gd name="connsiteY56" fmla="*/ 766782 h 1238575"/>
              <a:gd name="connsiteX57" fmla="*/ 2528527 w 2981399"/>
              <a:gd name="connsiteY57" fmla="*/ 522480 h 1238575"/>
              <a:gd name="connsiteX58" fmla="*/ 2376012 w 2981399"/>
              <a:gd name="connsiteY58" fmla="*/ 397115 h 1238575"/>
              <a:gd name="connsiteX59" fmla="*/ 2122357 w 2981399"/>
              <a:gd name="connsiteY59" fmla="*/ 149599 h 1238575"/>
              <a:gd name="connsiteX60" fmla="*/ 1778799 w 2981399"/>
              <a:gd name="connsiteY60" fmla="*/ 313538 h 1238575"/>
              <a:gd name="connsiteX61" fmla="*/ 1658393 w 2981399"/>
              <a:gd name="connsiteY61" fmla="*/ 353719 h 1238575"/>
              <a:gd name="connsiteX62" fmla="*/ 1486613 w 2981399"/>
              <a:gd name="connsiteY62" fmla="*/ 266928 h 1238575"/>
              <a:gd name="connsiteX63" fmla="*/ 1204061 w 2981399"/>
              <a:gd name="connsiteY63" fmla="*/ 418009 h 1238575"/>
              <a:gd name="connsiteX64" fmla="*/ 1221720 w 2981399"/>
              <a:gd name="connsiteY64" fmla="*/ 678383 h 1238575"/>
              <a:gd name="connsiteX65" fmla="*/ 1457716 w 2981399"/>
              <a:gd name="connsiteY65" fmla="*/ 802141 h 1238575"/>
              <a:gd name="connsiteX66" fmla="*/ 1807696 w 2981399"/>
              <a:gd name="connsiteY66" fmla="*/ 1060907 h 1238575"/>
              <a:gd name="connsiteX67" fmla="*/ 1831777 w 2981399"/>
              <a:gd name="connsiteY67" fmla="*/ 1060907 h 1238575"/>
              <a:gd name="connsiteX68" fmla="*/ 1870307 w 2981399"/>
              <a:gd name="connsiteY68" fmla="*/ 1062515 h 1238575"/>
              <a:gd name="connsiteX69" fmla="*/ 1512300 w 2981399"/>
              <a:gd name="connsiteY69" fmla="*/ 1234490 h 1238575"/>
              <a:gd name="connsiteX70" fmla="*/ 1188006 w 2981399"/>
              <a:gd name="connsiteY70" fmla="*/ 1112339 h 1238575"/>
              <a:gd name="connsiteX71" fmla="*/ 1099709 w 2981399"/>
              <a:gd name="connsiteY71" fmla="*/ 1019119 h 1238575"/>
              <a:gd name="connsiteX72" fmla="*/ 1090076 w 2981399"/>
              <a:gd name="connsiteY72" fmla="*/ 1003047 h 1238575"/>
              <a:gd name="connsiteX73" fmla="*/ 1139844 w 2981399"/>
              <a:gd name="connsiteY73" fmla="*/ 840715 h 1238575"/>
              <a:gd name="connsiteX74" fmla="*/ 903848 w 2981399"/>
              <a:gd name="connsiteY74" fmla="*/ 948400 h 1238575"/>
              <a:gd name="connsiteX75" fmla="*/ 777020 w 2981399"/>
              <a:gd name="connsiteY75" fmla="*/ 880896 h 1238575"/>
              <a:gd name="connsiteX76" fmla="*/ 696750 w 2981399"/>
              <a:gd name="connsiteY76" fmla="*/ 787676 h 1238575"/>
              <a:gd name="connsiteX77" fmla="*/ 563500 w 2981399"/>
              <a:gd name="connsiteY77" fmla="*/ 741066 h 1238575"/>
              <a:gd name="connsiteX78" fmla="*/ 282553 w 2981399"/>
              <a:gd name="connsiteY78" fmla="*/ 784461 h 1238575"/>
              <a:gd name="connsiteX79" fmla="*/ 0 w 2981399"/>
              <a:gd name="connsiteY79" fmla="*/ 607664 h 1238575"/>
              <a:gd name="connsiteX80" fmla="*/ 364429 w 2981399"/>
              <a:gd name="connsiteY80" fmla="*/ 578734 h 1238575"/>
              <a:gd name="connsiteX81" fmla="*/ 634139 w 2981399"/>
              <a:gd name="connsiteY81" fmla="*/ 496764 h 1238575"/>
              <a:gd name="connsiteX82" fmla="*/ 749728 w 2981399"/>
              <a:gd name="connsiteY82" fmla="*/ 511230 h 1238575"/>
              <a:gd name="connsiteX83" fmla="*/ 805918 w 2981399"/>
              <a:gd name="connsiteY83" fmla="*/ 467834 h 1238575"/>
              <a:gd name="connsiteX84" fmla="*/ 974486 w 2981399"/>
              <a:gd name="connsiteY84" fmla="*/ 424438 h 1238575"/>
              <a:gd name="connsiteX85" fmla="*/ 1035492 w 2981399"/>
              <a:gd name="connsiteY85" fmla="*/ 438904 h 1238575"/>
              <a:gd name="connsiteX86" fmla="*/ 1342126 w 2981399"/>
              <a:gd name="connsiteY86" fmla="*/ 88524 h 1238575"/>
              <a:gd name="connsiteX87" fmla="*/ 1706555 w 2981399"/>
              <a:gd name="connsiteY87" fmla="*/ 106204 h 1238575"/>
              <a:gd name="connsiteX88" fmla="*/ 1733847 w 2981399"/>
              <a:gd name="connsiteY88" fmla="*/ 117454 h 1238575"/>
              <a:gd name="connsiteX89" fmla="*/ 1751507 w 2981399"/>
              <a:gd name="connsiteY89" fmla="*/ 96560 h 1238575"/>
              <a:gd name="connsiteX90" fmla="*/ 2019284 w 2981399"/>
              <a:gd name="connsiteY90" fmla="*/ 6 h 12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981399" h="1238575">
                <a:moveTo>
                  <a:pt x="2041623" y="240638"/>
                </a:moveTo>
                <a:cubicBezTo>
                  <a:pt x="2062231" y="239181"/>
                  <a:pt x="2082388" y="239985"/>
                  <a:pt x="2101242" y="242798"/>
                </a:cubicBezTo>
                <a:cubicBezTo>
                  <a:pt x="2269719" y="271733"/>
                  <a:pt x="2296996" y="426054"/>
                  <a:pt x="2298601" y="432484"/>
                </a:cubicBezTo>
                <a:cubicBezTo>
                  <a:pt x="2298601" y="432484"/>
                  <a:pt x="2298601" y="432484"/>
                  <a:pt x="2301810" y="454989"/>
                </a:cubicBezTo>
                <a:cubicBezTo>
                  <a:pt x="2301810" y="454989"/>
                  <a:pt x="2301810" y="454989"/>
                  <a:pt x="2324274" y="461419"/>
                </a:cubicBezTo>
                <a:cubicBezTo>
                  <a:pt x="2324274" y="463027"/>
                  <a:pt x="2401292" y="487139"/>
                  <a:pt x="2434988" y="554655"/>
                </a:cubicBezTo>
                <a:cubicBezTo>
                  <a:pt x="2457451" y="601273"/>
                  <a:pt x="2455847" y="657536"/>
                  <a:pt x="2430174" y="725051"/>
                </a:cubicBezTo>
                <a:cubicBezTo>
                  <a:pt x="2407710" y="782921"/>
                  <a:pt x="2356365" y="816679"/>
                  <a:pt x="2277742" y="824717"/>
                </a:cubicBezTo>
                <a:cubicBezTo>
                  <a:pt x="2213560" y="832754"/>
                  <a:pt x="2154192" y="818287"/>
                  <a:pt x="2154192" y="818287"/>
                </a:cubicBezTo>
                <a:cubicBezTo>
                  <a:pt x="2154192" y="818287"/>
                  <a:pt x="2154192" y="818287"/>
                  <a:pt x="2120496" y="810249"/>
                </a:cubicBezTo>
                <a:cubicBezTo>
                  <a:pt x="2120496" y="810249"/>
                  <a:pt x="2120496" y="810249"/>
                  <a:pt x="2110869" y="844007"/>
                </a:cubicBezTo>
                <a:cubicBezTo>
                  <a:pt x="2109264" y="845614"/>
                  <a:pt x="2062732" y="996720"/>
                  <a:pt x="1814028" y="979038"/>
                </a:cubicBezTo>
                <a:cubicBezTo>
                  <a:pt x="1578159" y="962962"/>
                  <a:pt x="1509163" y="771669"/>
                  <a:pt x="1507559" y="763631"/>
                </a:cubicBezTo>
                <a:cubicBezTo>
                  <a:pt x="1507559" y="763631"/>
                  <a:pt x="1507559" y="763631"/>
                  <a:pt x="1499536" y="741126"/>
                </a:cubicBezTo>
                <a:cubicBezTo>
                  <a:pt x="1499536" y="741126"/>
                  <a:pt x="1499536" y="741126"/>
                  <a:pt x="1475468" y="739519"/>
                </a:cubicBezTo>
                <a:cubicBezTo>
                  <a:pt x="1388822" y="731481"/>
                  <a:pt x="1327850" y="697723"/>
                  <a:pt x="1297363" y="641460"/>
                </a:cubicBezTo>
                <a:cubicBezTo>
                  <a:pt x="1262063" y="578768"/>
                  <a:pt x="1270086" y="501607"/>
                  <a:pt x="1292550" y="454989"/>
                </a:cubicBezTo>
                <a:cubicBezTo>
                  <a:pt x="1324640" y="390689"/>
                  <a:pt x="1414495" y="337641"/>
                  <a:pt x="1485095" y="340856"/>
                </a:cubicBezTo>
                <a:cubicBezTo>
                  <a:pt x="1491513" y="340856"/>
                  <a:pt x="1497932" y="340856"/>
                  <a:pt x="1504350" y="342463"/>
                </a:cubicBezTo>
                <a:cubicBezTo>
                  <a:pt x="1565323" y="355323"/>
                  <a:pt x="1637527" y="408371"/>
                  <a:pt x="1637527" y="408371"/>
                </a:cubicBezTo>
                <a:cubicBezTo>
                  <a:pt x="1637527" y="408371"/>
                  <a:pt x="1637527" y="408371"/>
                  <a:pt x="1653573" y="421231"/>
                </a:cubicBezTo>
                <a:cubicBezTo>
                  <a:pt x="1653573" y="421231"/>
                  <a:pt x="1653573" y="421231"/>
                  <a:pt x="1672827" y="413194"/>
                </a:cubicBezTo>
                <a:cubicBezTo>
                  <a:pt x="1672827" y="413194"/>
                  <a:pt x="1732196" y="390689"/>
                  <a:pt x="1804400" y="390689"/>
                </a:cubicBezTo>
                <a:cubicBezTo>
                  <a:pt x="1897464" y="389081"/>
                  <a:pt x="1969669" y="422839"/>
                  <a:pt x="2021014" y="488747"/>
                </a:cubicBezTo>
                <a:cubicBezTo>
                  <a:pt x="2046687" y="520897"/>
                  <a:pt x="2048292" y="565907"/>
                  <a:pt x="2029037" y="610918"/>
                </a:cubicBezTo>
                <a:cubicBezTo>
                  <a:pt x="2003364" y="665573"/>
                  <a:pt x="1937578" y="726658"/>
                  <a:pt x="1826864" y="733089"/>
                </a:cubicBezTo>
                <a:cubicBezTo>
                  <a:pt x="1743427" y="737911"/>
                  <a:pt x="1692082" y="692901"/>
                  <a:pt x="1680850" y="649498"/>
                </a:cubicBezTo>
                <a:cubicBezTo>
                  <a:pt x="1677641" y="636638"/>
                  <a:pt x="1672827" y="604488"/>
                  <a:pt x="1706523" y="586805"/>
                </a:cubicBezTo>
                <a:cubicBezTo>
                  <a:pt x="1728987" y="575552"/>
                  <a:pt x="1748241" y="573945"/>
                  <a:pt x="1764287" y="578768"/>
                </a:cubicBezTo>
                <a:cubicBezTo>
                  <a:pt x="1791564" y="588413"/>
                  <a:pt x="1804400" y="615740"/>
                  <a:pt x="1806005" y="615740"/>
                </a:cubicBezTo>
                <a:cubicBezTo>
                  <a:pt x="1806005" y="615740"/>
                  <a:pt x="1865373" y="556262"/>
                  <a:pt x="1788355" y="509645"/>
                </a:cubicBezTo>
                <a:cubicBezTo>
                  <a:pt x="1756264" y="490354"/>
                  <a:pt x="1714546" y="501607"/>
                  <a:pt x="1674432" y="522505"/>
                </a:cubicBezTo>
                <a:cubicBezTo>
                  <a:pt x="1619877" y="549832"/>
                  <a:pt x="1594205" y="606095"/>
                  <a:pt x="1610250" y="668788"/>
                </a:cubicBezTo>
                <a:cubicBezTo>
                  <a:pt x="1629505" y="739519"/>
                  <a:pt x="1706523" y="813464"/>
                  <a:pt x="1831678" y="805426"/>
                </a:cubicBezTo>
                <a:cubicBezTo>
                  <a:pt x="1950414" y="798996"/>
                  <a:pt x="2051501" y="736304"/>
                  <a:pt x="2094823" y="641460"/>
                </a:cubicBezTo>
                <a:cubicBezTo>
                  <a:pt x="2126914" y="572337"/>
                  <a:pt x="2120496" y="498392"/>
                  <a:pt x="2078778" y="443737"/>
                </a:cubicBezTo>
                <a:cubicBezTo>
                  <a:pt x="2019410" y="368184"/>
                  <a:pt x="1942391" y="334426"/>
                  <a:pt x="1866978" y="321566"/>
                </a:cubicBezTo>
                <a:cubicBezTo>
                  <a:pt x="1913911" y="269724"/>
                  <a:pt x="1979797" y="245008"/>
                  <a:pt x="2041623" y="240638"/>
                </a:cubicBezTo>
                <a:close/>
                <a:moveTo>
                  <a:pt x="2019284" y="6"/>
                </a:moveTo>
                <a:cubicBezTo>
                  <a:pt x="2046025" y="126"/>
                  <a:pt x="2074997" y="2135"/>
                  <a:pt x="2106303" y="6555"/>
                </a:cubicBezTo>
                <a:cubicBezTo>
                  <a:pt x="2329455" y="38699"/>
                  <a:pt x="2420964" y="220318"/>
                  <a:pt x="2424175" y="228354"/>
                </a:cubicBezTo>
                <a:cubicBezTo>
                  <a:pt x="2424175" y="228354"/>
                  <a:pt x="2424175" y="228354"/>
                  <a:pt x="2440229" y="262106"/>
                </a:cubicBezTo>
                <a:cubicBezTo>
                  <a:pt x="2440229" y="262106"/>
                  <a:pt x="2440229" y="262106"/>
                  <a:pt x="2473943" y="246034"/>
                </a:cubicBezTo>
                <a:cubicBezTo>
                  <a:pt x="2475548" y="244427"/>
                  <a:pt x="2565451" y="202638"/>
                  <a:pt x="2661776" y="274964"/>
                </a:cubicBezTo>
                <a:cubicBezTo>
                  <a:pt x="2740441" y="331218"/>
                  <a:pt x="2737231" y="422831"/>
                  <a:pt x="2737231" y="426046"/>
                </a:cubicBezTo>
                <a:cubicBezTo>
                  <a:pt x="2737231" y="426046"/>
                  <a:pt x="2737231" y="426046"/>
                  <a:pt x="2734020" y="463012"/>
                </a:cubicBezTo>
                <a:cubicBezTo>
                  <a:pt x="2734020" y="463012"/>
                  <a:pt x="2734020" y="463012"/>
                  <a:pt x="2770944" y="466227"/>
                </a:cubicBezTo>
                <a:cubicBezTo>
                  <a:pt x="2780577" y="466227"/>
                  <a:pt x="2987675" y="480692"/>
                  <a:pt x="2981253" y="662311"/>
                </a:cubicBezTo>
                <a:cubicBezTo>
                  <a:pt x="2978043" y="805355"/>
                  <a:pt x="2764523" y="832679"/>
                  <a:pt x="2762917" y="832679"/>
                </a:cubicBezTo>
                <a:cubicBezTo>
                  <a:pt x="2762917" y="832679"/>
                  <a:pt x="2762917" y="832679"/>
                  <a:pt x="2737231" y="835893"/>
                </a:cubicBezTo>
                <a:cubicBezTo>
                  <a:pt x="2737231" y="835893"/>
                  <a:pt x="2737231" y="835893"/>
                  <a:pt x="2730809" y="860002"/>
                </a:cubicBezTo>
                <a:cubicBezTo>
                  <a:pt x="2730809" y="861609"/>
                  <a:pt x="2690674" y="1006261"/>
                  <a:pt x="2568662" y="1068944"/>
                </a:cubicBezTo>
                <a:cubicBezTo>
                  <a:pt x="2491602" y="1109125"/>
                  <a:pt x="2396883" y="1105910"/>
                  <a:pt x="2284504" y="1062515"/>
                </a:cubicBezTo>
                <a:cubicBezTo>
                  <a:pt x="2284504" y="1062515"/>
                  <a:pt x="2157676" y="1229668"/>
                  <a:pt x="1887967" y="1170200"/>
                </a:cubicBezTo>
                <a:cubicBezTo>
                  <a:pt x="1928102" y="1120375"/>
                  <a:pt x="1948972" y="1072158"/>
                  <a:pt x="1955394" y="1052871"/>
                </a:cubicBezTo>
                <a:cubicBezTo>
                  <a:pt x="2090249" y="1023941"/>
                  <a:pt x="2148044" y="943578"/>
                  <a:pt x="2170520" y="898576"/>
                </a:cubicBezTo>
                <a:cubicBezTo>
                  <a:pt x="2278082" y="916255"/>
                  <a:pt x="2483575" y="916255"/>
                  <a:pt x="2541370" y="766782"/>
                </a:cubicBezTo>
                <a:cubicBezTo>
                  <a:pt x="2575084" y="679990"/>
                  <a:pt x="2568662" y="588377"/>
                  <a:pt x="2528527" y="522480"/>
                </a:cubicBezTo>
                <a:cubicBezTo>
                  <a:pt x="2485181" y="453369"/>
                  <a:pt x="2409726" y="411580"/>
                  <a:pt x="2376012" y="397115"/>
                </a:cubicBezTo>
                <a:cubicBezTo>
                  <a:pt x="2355142" y="318360"/>
                  <a:pt x="2286109" y="176922"/>
                  <a:pt x="2122357" y="149599"/>
                </a:cubicBezTo>
                <a:cubicBezTo>
                  <a:pt x="1987502" y="127098"/>
                  <a:pt x="1847831" y="201031"/>
                  <a:pt x="1778799" y="313538"/>
                </a:cubicBezTo>
                <a:cubicBezTo>
                  <a:pt x="1733847" y="315146"/>
                  <a:pt x="1690501" y="344076"/>
                  <a:pt x="1658393" y="353719"/>
                </a:cubicBezTo>
                <a:cubicBezTo>
                  <a:pt x="1629495" y="334433"/>
                  <a:pt x="1563673" y="281393"/>
                  <a:pt x="1486613" y="266928"/>
                </a:cubicBezTo>
                <a:cubicBezTo>
                  <a:pt x="1380656" y="249249"/>
                  <a:pt x="1255434" y="316753"/>
                  <a:pt x="1204061" y="418009"/>
                </a:cubicBezTo>
                <a:cubicBezTo>
                  <a:pt x="1171952" y="483906"/>
                  <a:pt x="1171952" y="591592"/>
                  <a:pt x="1221720" y="678383"/>
                </a:cubicBezTo>
                <a:cubicBezTo>
                  <a:pt x="1250618" y="731422"/>
                  <a:pt x="1329283" y="782854"/>
                  <a:pt x="1457716" y="802141"/>
                </a:cubicBezTo>
                <a:cubicBezTo>
                  <a:pt x="1485008" y="863216"/>
                  <a:pt x="1565279" y="1043228"/>
                  <a:pt x="1807696" y="1060907"/>
                </a:cubicBezTo>
                <a:cubicBezTo>
                  <a:pt x="1815723" y="1060907"/>
                  <a:pt x="1823750" y="1060907"/>
                  <a:pt x="1831777" y="1060907"/>
                </a:cubicBezTo>
                <a:cubicBezTo>
                  <a:pt x="1844621" y="1062515"/>
                  <a:pt x="1857464" y="1062515"/>
                  <a:pt x="1870307" y="1062515"/>
                </a:cubicBezTo>
                <a:cubicBezTo>
                  <a:pt x="1836594" y="1131626"/>
                  <a:pt x="1740269" y="1263420"/>
                  <a:pt x="1512300" y="1234490"/>
                </a:cubicBezTo>
                <a:cubicBezTo>
                  <a:pt x="1350153" y="1213596"/>
                  <a:pt x="1247407" y="1155735"/>
                  <a:pt x="1188006" y="1112339"/>
                </a:cubicBezTo>
                <a:cubicBezTo>
                  <a:pt x="1125395" y="1064122"/>
                  <a:pt x="1099709" y="1019119"/>
                  <a:pt x="1099709" y="1019119"/>
                </a:cubicBezTo>
                <a:cubicBezTo>
                  <a:pt x="1099709" y="1019119"/>
                  <a:pt x="1099709" y="1019119"/>
                  <a:pt x="1090076" y="1003047"/>
                </a:cubicBezTo>
                <a:cubicBezTo>
                  <a:pt x="1245801" y="951615"/>
                  <a:pt x="1139844" y="840715"/>
                  <a:pt x="1139844" y="840715"/>
                </a:cubicBezTo>
                <a:cubicBezTo>
                  <a:pt x="1086865" y="938757"/>
                  <a:pt x="979303" y="962865"/>
                  <a:pt x="903848" y="948400"/>
                </a:cubicBezTo>
                <a:cubicBezTo>
                  <a:pt x="865318" y="940364"/>
                  <a:pt x="812340" y="917863"/>
                  <a:pt x="777020" y="880896"/>
                </a:cubicBezTo>
                <a:cubicBezTo>
                  <a:pt x="746517" y="847144"/>
                  <a:pt x="722436" y="814999"/>
                  <a:pt x="696750" y="787676"/>
                </a:cubicBezTo>
                <a:cubicBezTo>
                  <a:pt x="671063" y="760353"/>
                  <a:pt x="640560" y="720171"/>
                  <a:pt x="563500" y="741066"/>
                </a:cubicBezTo>
                <a:cubicBezTo>
                  <a:pt x="481624" y="761960"/>
                  <a:pt x="423829" y="827857"/>
                  <a:pt x="282553" y="784461"/>
                </a:cubicBezTo>
                <a:cubicBezTo>
                  <a:pt x="46557" y="710528"/>
                  <a:pt x="0" y="607664"/>
                  <a:pt x="0" y="607664"/>
                </a:cubicBezTo>
                <a:cubicBezTo>
                  <a:pt x="0" y="607664"/>
                  <a:pt x="242418" y="683205"/>
                  <a:pt x="364429" y="578734"/>
                </a:cubicBezTo>
                <a:cubicBezTo>
                  <a:pt x="512127" y="451761"/>
                  <a:pt x="590792" y="490335"/>
                  <a:pt x="634139" y="496764"/>
                </a:cubicBezTo>
                <a:cubicBezTo>
                  <a:pt x="675879" y="501586"/>
                  <a:pt x="724042" y="519266"/>
                  <a:pt x="749728" y="511230"/>
                </a:cubicBezTo>
                <a:cubicBezTo>
                  <a:pt x="777020" y="504801"/>
                  <a:pt x="786653" y="487121"/>
                  <a:pt x="805918" y="467834"/>
                </a:cubicBezTo>
                <a:cubicBezTo>
                  <a:pt x="865318" y="408366"/>
                  <a:pt x="937562" y="418009"/>
                  <a:pt x="974486" y="424438"/>
                </a:cubicBezTo>
                <a:cubicBezTo>
                  <a:pt x="1006595" y="429260"/>
                  <a:pt x="1033887" y="438904"/>
                  <a:pt x="1035492" y="438904"/>
                </a:cubicBezTo>
                <a:cubicBezTo>
                  <a:pt x="1035492" y="438904"/>
                  <a:pt x="1070811" y="173708"/>
                  <a:pt x="1342126" y="88524"/>
                </a:cubicBezTo>
                <a:cubicBezTo>
                  <a:pt x="1529959" y="30663"/>
                  <a:pt x="1704950" y="106204"/>
                  <a:pt x="1706555" y="106204"/>
                </a:cubicBezTo>
                <a:cubicBezTo>
                  <a:pt x="1706555" y="106204"/>
                  <a:pt x="1706555" y="106204"/>
                  <a:pt x="1733847" y="117454"/>
                </a:cubicBezTo>
                <a:cubicBezTo>
                  <a:pt x="1733847" y="117454"/>
                  <a:pt x="1733847" y="117454"/>
                  <a:pt x="1751507" y="96560"/>
                </a:cubicBezTo>
                <a:cubicBezTo>
                  <a:pt x="1754316" y="90935"/>
                  <a:pt x="1832103" y="-829"/>
                  <a:pt x="2019284" y="6"/>
                </a:cubicBez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12" name="Freeform 7"/>
          <p:cNvSpPr>
            <a:spLocks/>
          </p:cNvSpPr>
          <p:nvPr/>
        </p:nvSpPr>
        <p:spPr bwMode="auto">
          <a:xfrm>
            <a:off x="5572559" y="4447158"/>
            <a:ext cx="1186342" cy="636023"/>
          </a:xfrm>
          <a:custGeom>
            <a:avLst/>
            <a:gdLst>
              <a:gd name="T0" fmla="*/ 1458 w 1560"/>
              <a:gd name="T1" fmla="*/ 339 h 836"/>
              <a:gd name="T2" fmla="*/ 1459 w 1560"/>
              <a:gd name="T3" fmla="*/ 323 h 836"/>
              <a:gd name="T4" fmla="*/ 1448 w 1560"/>
              <a:gd name="T5" fmla="*/ 212 h 836"/>
              <a:gd name="T6" fmla="*/ 1326 w 1560"/>
              <a:gd name="T7" fmla="*/ 68 h 836"/>
              <a:gd name="T8" fmla="*/ 1082 w 1560"/>
              <a:gd name="T9" fmla="*/ 85 h 836"/>
              <a:gd name="T10" fmla="*/ 1066 w 1560"/>
              <a:gd name="T11" fmla="*/ 99 h 836"/>
              <a:gd name="T12" fmla="*/ 1047 w 1560"/>
              <a:gd name="T13" fmla="*/ 90 h 836"/>
              <a:gd name="T14" fmla="*/ 697 w 1560"/>
              <a:gd name="T15" fmla="*/ 95 h 836"/>
              <a:gd name="T16" fmla="*/ 565 w 1560"/>
              <a:gd name="T17" fmla="*/ 211 h 836"/>
              <a:gd name="T18" fmla="*/ 420 w 1560"/>
              <a:gd name="T19" fmla="*/ 270 h 836"/>
              <a:gd name="T20" fmla="*/ 320 w 1560"/>
              <a:gd name="T21" fmla="*/ 150 h 836"/>
              <a:gd name="T22" fmla="*/ 191 w 1560"/>
              <a:gd name="T23" fmla="*/ 29 h 836"/>
              <a:gd name="T24" fmla="*/ 75 w 1560"/>
              <a:gd name="T25" fmla="*/ 60 h 836"/>
              <a:gd name="T26" fmla="*/ 0 w 1560"/>
              <a:gd name="T27" fmla="*/ 90 h 836"/>
              <a:gd name="T28" fmla="*/ 58 w 1560"/>
              <a:gd name="T29" fmla="*/ 135 h 836"/>
              <a:gd name="T30" fmla="*/ 136 w 1560"/>
              <a:gd name="T31" fmla="*/ 128 h 836"/>
              <a:gd name="T32" fmla="*/ 206 w 1560"/>
              <a:gd name="T33" fmla="*/ 132 h 836"/>
              <a:gd name="T34" fmla="*/ 259 w 1560"/>
              <a:gd name="T35" fmla="*/ 305 h 836"/>
              <a:gd name="T36" fmla="*/ 302 w 1560"/>
              <a:gd name="T37" fmla="*/ 488 h 836"/>
              <a:gd name="T38" fmla="*/ 502 w 1560"/>
              <a:gd name="T39" fmla="*/ 540 h 836"/>
              <a:gd name="T40" fmla="*/ 741 w 1560"/>
              <a:gd name="T41" fmla="*/ 365 h 836"/>
              <a:gd name="T42" fmla="*/ 759 w 1560"/>
              <a:gd name="T43" fmla="*/ 308 h 836"/>
              <a:gd name="T44" fmla="*/ 939 w 1560"/>
              <a:gd name="T45" fmla="*/ 166 h 836"/>
              <a:gd name="T46" fmla="*/ 1239 w 1560"/>
              <a:gd name="T47" fmla="*/ 297 h 836"/>
              <a:gd name="T48" fmla="*/ 1243 w 1560"/>
              <a:gd name="T49" fmla="*/ 483 h 836"/>
              <a:gd name="T50" fmla="*/ 1111 w 1560"/>
              <a:gd name="T51" fmla="*/ 592 h 836"/>
              <a:gd name="T52" fmla="*/ 894 w 1560"/>
              <a:gd name="T53" fmla="*/ 570 h 836"/>
              <a:gd name="T54" fmla="*/ 860 w 1560"/>
              <a:gd name="T55" fmla="*/ 476 h 836"/>
              <a:gd name="T56" fmla="*/ 893 w 1560"/>
              <a:gd name="T57" fmla="*/ 407 h 836"/>
              <a:gd name="T58" fmla="*/ 1001 w 1560"/>
              <a:gd name="T59" fmla="*/ 380 h 836"/>
              <a:gd name="T60" fmla="*/ 1048 w 1560"/>
              <a:gd name="T61" fmla="*/ 437 h 836"/>
              <a:gd name="T62" fmla="*/ 937 w 1560"/>
              <a:gd name="T63" fmla="*/ 459 h 836"/>
              <a:gd name="T64" fmla="*/ 927 w 1560"/>
              <a:gd name="T65" fmla="*/ 480 h 836"/>
              <a:gd name="T66" fmla="*/ 939 w 1560"/>
              <a:gd name="T67" fmla="*/ 520 h 836"/>
              <a:gd name="T68" fmla="*/ 1099 w 1560"/>
              <a:gd name="T69" fmla="*/ 525 h 836"/>
              <a:gd name="T70" fmla="*/ 1182 w 1560"/>
              <a:gd name="T71" fmla="*/ 454 h 836"/>
              <a:gd name="T72" fmla="*/ 1180 w 1560"/>
              <a:gd name="T73" fmla="*/ 330 h 836"/>
              <a:gd name="T74" fmla="*/ 958 w 1560"/>
              <a:gd name="T75" fmla="*/ 248 h 836"/>
              <a:gd name="T76" fmla="*/ 821 w 1560"/>
              <a:gd name="T77" fmla="*/ 335 h 836"/>
              <a:gd name="T78" fmla="*/ 808 w 1560"/>
              <a:gd name="T79" fmla="*/ 388 h 836"/>
              <a:gd name="T80" fmla="*/ 814 w 1560"/>
              <a:gd name="T81" fmla="*/ 421 h 836"/>
              <a:gd name="T82" fmla="*/ 780 w 1560"/>
              <a:gd name="T83" fmla="*/ 426 h 836"/>
              <a:gd name="T84" fmla="*/ 587 w 1560"/>
              <a:gd name="T85" fmla="*/ 562 h 836"/>
              <a:gd name="T86" fmla="*/ 629 w 1560"/>
              <a:gd name="T87" fmla="*/ 686 h 836"/>
              <a:gd name="T88" fmla="*/ 848 w 1560"/>
              <a:gd name="T89" fmla="*/ 700 h 836"/>
              <a:gd name="T90" fmla="*/ 886 w 1560"/>
              <a:gd name="T91" fmla="*/ 691 h 836"/>
              <a:gd name="T92" fmla="*/ 889 w 1560"/>
              <a:gd name="T93" fmla="*/ 730 h 836"/>
              <a:gd name="T94" fmla="*/ 911 w 1560"/>
              <a:gd name="T95" fmla="*/ 776 h 836"/>
              <a:gd name="T96" fmla="*/ 1038 w 1560"/>
              <a:gd name="T97" fmla="*/ 829 h 836"/>
              <a:gd name="T98" fmla="*/ 1194 w 1560"/>
              <a:gd name="T99" fmla="*/ 715 h 836"/>
              <a:gd name="T100" fmla="*/ 1199 w 1560"/>
              <a:gd name="T101" fmla="*/ 682 h 836"/>
              <a:gd name="T102" fmla="*/ 1231 w 1560"/>
              <a:gd name="T103" fmla="*/ 686 h 836"/>
              <a:gd name="T104" fmla="*/ 1438 w 1560"/>
              <a:gd name="T105" fmla="*/ 616 h 836"/>
              <a:gd name="T106" fmla="*/ 1469 w 1560"/>
              <a:gd name="T107" fmla="*/ 350 h 836"/>
              <a:gd name="T108" fmla="*/ 1458 w 1560"/>
              <a:gd name="T109" fmla="*/ 33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0" h="836">
                <a:moveTo>
                  <a:pt x="1458" y="339"/>
                </a:moveTo>
                <a:cubicBezTo>
                  <a:pt x="1459" y="323"/>
                  <a:pt x="1459" y="323"/>
                  <a:pt x="1459" y="323"/>
                </a:cubicBezTo>
                <a:cubicBezTo>
                  <a:pt x="1459" y="322"/>
                  <a:pt x="1463" y="270"/>
                  <a:pt x="1448" y="212"/>
                </a:cubicBezTo>
                <a:cubicBezTo>
                  <a:pt x="1428" y="139"/>
                  <a:pt x="1387" y="91"/>
                  <a:pt x="1326" y="68"/>
                </a:cubicBezTo>
                <a:cubicBezTo>
                  <a:pt x="1171" y="12"/>
                  <a:pt x="1083" y="85"/>
                  <a:pt x="1082" y="85"/>
                </a:cubicBezTo>
                <a:cubicBezTo>
                  <a:pt x="1066" y="99"/>
                  <a:pt x="1066" y="99"/>
                  <a:pt x="1066" y="99"/>
                </a:cubicBezTo>
                <a:cubicBezTo>
                  <a:pt x="1047" y="90"/>
                  <a:pt x="1047" y="90"/>
                  <a:pt x="1047" y="90"/>
                </a:cubicBezTo>
                <a:cubicBezTo>
                  <a:pt x="1044" y="89"/>
                  <a:pt x="839" y="0"/>
                  <a:pt x="697" y="95"/>
                </a:cubicBezTo>
                <a:cubicBezTo>
                  <a:pt x="633" y="139"/>
                  <a:pt x="595" y="179"/>
                  <a:pt x="565" y="211"/>
                </a:cubicBezTo>
                <a:cubicBezTo>
                  <a:pt x="522" y="256"/>
                  <a:pt x="486" y="295"/>
                  <a:pt x="420" y="270"/>
                </a:cubicBezTo>
                <a:cubicBezTo>
                  <a:pt x="360" y="247"/>
                  <a:pt x="339" y="195"/>
                  <a:pt x="320" y="150"/>
                </a:cubicBezTo>
                <a:cubicBezTo>
                  <a:pt x="297" y="93"/>
                  <a:pt x="277" y="44"/>
                  <a:pt x="191" y="29"/>
                </a:cubicBezTo>
                <a:cubicBezTo>
                  <a:pt x="153" y="22"/>
                  <a:pt x="116" y="41"/>
                  <a:pt x="75" y="60"/>
                </a:cubicBezTo>
                <a:cubicBezTo>
                  <a:pt x="51" y="72"/>
                  <a:pt x="26" y="84"/>
                  <a:pt x="0" y="90"/>
                </a:cubicBezTo>
                <a:cubicBezTo>
                  <a:pt x="14" y="108"/>
                  <a:pt x="34" y="126"/>
                  <a:pt x="58" y="135"/>
                </a:cubicBezTo>
                <a:cubicBezTo>
                  <a:pt x="83" y="144"/>
                  <a:pt x="108" y="142"/>
                  <a:pt x="136" y="128"/>
                </a:cubicBezTo>
                <a:cubicBezTo>
                  <a:pt x="161" y="117"/>
                  <a:pt x="185" y="118"/>
                  <a:pt x="206" y="132"/>
                </a:cubicBezTo>
                <a:cubicBezTo>
                  <a:pt x="263" y="171"/>
                  <a:pt x="259" y="304"/>
                  <a:pt x="259" y="305"/>
                </a:cubicBezTo>
                <a:cubicBezTo>
                  <a:pt x="254" y="360"/>
                  <a:pt x="254" y="439"/>
                  <a:pt x="302" y="488"/>
                </a:cubicBezTo>
                <a:cubicBezTo>
                  <a:pt x="341" y="528"/>
                  <a:pt x="408" y="545"/>
                  <a:pt x="502" y="540"/>
                </a:cubicBezTo>
                <a:cubicBezTo>
                  <a:pt x="562" y="385"/>
                  <a:pt x="653" y="363"/>
                  <a:pt x="741" y="365"/>
                </a:cubicBezTo>
                <a:cubicBezTo>
                  <a:pt x="743" y="349"/>
                  <a:pt x="748" y="329"/>
                  <a:pt x="759" y="308"/>
                </a:cubicBezTo>
                <a:cubicBezTo>
                  <a:pt x="796" y="233"/>
                  <a:pt x="876" y="182"/>
                  <a:pt x="939" y="166"/>
                </a:cubicBezTo>
                <a:cubicBezTo>
                  <a:pt x="1080" y="130"/>
                  <a:pt x="1200" y="228"/>
                  <a:pt x="1239" y="297"/>
                </a:cubicBezTo>
                <a:cubicBezTo>
                  <a:pt x="1271" y="354"/>
                  <a:pt x="1272" y="422"/>
                  <a:pt x="1243" y="483"/>
                </a:cubicBezTo>
                <a:cubicBezTo>
                  <a:pt x="1215" y="541"/>
                  <a:pt x="1166" y="582"/>
                  <a:pt x="1111" y="592"/>
                </a:cubicBezTo>
                <a:cubicBezTo>
                  <a:pt x="1031" y="606"/>
                  <a:pt x="944" y="614"/>
                  <a:pt x="894" y="570"/>
                </a:cubicBezTo>
                <a:cubicBezTo>
                  <a:pt x="869" y="548"/>
                  <a:pt x="857" y="516"/>
                  <a:pt x="860" y="476"/>
                </a:cubicBezTo>
                <a:cubicBezTo>
                  <a:pt x="861" y="449"/>
                  <a:pt x="873" y="426"/>
                  <a:pt x="893" y="407"/>
                </a:cubicBezTo>
                <a:cubicBezTo>
                  <a:pt x="929" y="375"/>
                  <a:pt x="973" y="367"/>
                  <a:pt x="1001" y="380"/>
                </a:cubicBezTo>
                <a:cubicBezTo>
                  <a:pt x="1034" y="395"/>
                  <a:pt x="1048" y="437"/>
                  <a:pt x="1048" y="437"/>
                </a:cubicBezTo>
                <a:cubicBezTo>
                  <a:pt x="1018" y="435"/>
                  <a:pt x="961" y="438"/>
                  <a:pt x="937" y="459"/>
                </a:cubicBezTo>
                <a:cubicBezTo>
                  <a:pt x="931" y="464"/>
                  <a:pt x="928" y="471"/>
                  <a:pt x="927" y="480"/>
                </a:cubicBezTo>
                <a:cubicBezTo>
                  <a:pt x="925" y="508"/>
                  <a:pt x="936" y="517"/>
                  <a:pt x="939" y="520"/>
                </a:cubicBezTo>
                <a:cubicBezTo>
                  <a:pt x="971" y="548"/>
                  <a:pt x="1067" y="531"/>
                  <a:pt x="1099" y="525"/>
                </a:cubicBezTo>
                <a:cubicBezTo>
                  <a:pt x="1132" y="519"/>
                  <a:pt x="1164" y="492"/>
                  <a:pt x="1182" y="454"/>
                </a:cubicBezTo>
                <a:cubicBezTo>
                  <a:pt x="1201" y="413"/>
                  <a:pt x="1201" y="368"/>
                  <a:pt x="1180" y="330"/>
                </a:cubicBezTo>
                <a:cubicBezTo>
                  <a:pt x="1159" y="292"/>
                  <a:pt x="1073" y="219"/>
                  <a:pt x="958" y="248"/>
                </a:cubicBezTo>
                <a:cubicBezTo>
                  <a:pt x="890" y="266"/>
                  <a:pt x="842" y="296"/>
                  <a:pt x="821" y="335"/>
                </a:cubicBezTo>
                <a:cubicBezTo>
                  <a:pt x="805" y="363"/>
                  <a:pt x="808" y="387"/>
                  <a:pt x="808" y="388"/>
                </a:cubicBezTo>
                <a:cubicBezTo>
                  <a:pt x="814" y="421"/>
                  <a:pt x="814" y="421"/>
                  <a:pt x="814" y="421"/>
                </a:cubicBezTo>
                <a:cubicBezTo>
                  <a:pt x="780" y="426"/>
                  <a:pt x="780" y="426"/>
                  <a:pt x="780" y="426"/>
                </a:cubicBezTo>
                <a:cubicBezTo>
                  <a:pt x="778" y="427"/>
                  <a:pt x="623" y="451"/>
                  <a:pt x="587" y="562"/>
                </a:cubicBezTo>
                <a:cubicBezTo>
                  <a:pt x="572" y="610"/>
                  <a:pt x="600" y="662"/>
                  <a:pt x="629" y="686"/>
                </a:cubicBezTo>
                <a:cubicBezTo>
                  <a:pt x="693" y="739"/>
                  <a:pt x="803" y="711"/>
                  <a:pt x="848" y="700"/>
                </a:cubicBezTo>
                <a:cubicBezTo>
                  <a:pt x="886" y="691"/>
                  <a:pt x="886" y="691"/>
                  <a:pt x="886" y="691"/>
                </a:cubicBezTo>
                <a:cubicBezTo>
                  <a:pt x="889" y="730"/>
                  <a:pt x="889" y="730"/>
                  <a:pt x="889" y="730"/>
                </a:cubicBezTo>
                <a:cubicBezTo>
                  <a:pt x="889" y="730"/>
                  <a:pt x="892" y="753"/>
                  <a:pt x="911" y="776"/>
                </a:cubicBezTo>
                <a:cubicBezTo>
                  <a:pt x="937" y="808"/>
                  <a:pt x="980" y="826"/>
                  <a:pt x="1038" y="829"/>
                </a:cubicBezTo>
                <a:cubicBezTo>
                  <a:pt x="1172" y="836"/>
                  <a:pt x="1192" y="727"/>
                  <a:pt x="1194" y="715"/>
                </a:cubicBezTo>
                <a:cubicBezTo>
                  <a:pt x="1199" y="682"/>
                  <a:pt x="1199" y="682"/>
                  <a:pt x="1199" y="682"/>
                </a:cubicBezTo>
                <a:cubicBezTo>
                  <a:pt x="1231" y="686"/>
                  <a:pt x="1231" y="686"/>
                  <a:pt x="1231" y="686"/>
                </a:cubicBezTo>
                <a:cubicBezTo>
                  <a:pt x="1233" y="686"/>
                  <a:pt x="1362" y="700"/>
                  <a:pt x="1438" y="616"/>
                </a:cubicBezTo>
                <a:cubicBezTo>
                  <a:pt x="1461" y="591"/>
                  <a:pt x="1560" y="441"/>
                  <a:pt x="1469" y="350"/>
                </a:cubicBezTo>
                <a:lnTo>
                  <a:pt x="1458" y="339"/>
                </a:ln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3" name="自由: 形状 12"/>
          <p:cNvSpPr>
            <a:spLocks/>
          </p:cNvSpPr>
          <p:nvPr/>
        </p:nvSpPr>
        <p:spPr bwMode="auto">
          <a:xfrm flipH="1">
            <a:off x="6704782" y="3957049"/>
            <a:ext cx="1408487" cy="585133"/>
          </a:xfrm>
          <a:custGeom>
            <a:avLst/>
            <a:gdLst>
              <a:gd name="connsiteX0" fmla="*/ 2041623 w 2981399"/>
              <a:gd name="connsiteY0" fmla="*/ 240638 h 1238575"/>
              <a:gd name="connsiteX1" fmla="*/ 2101242 w 2981399"/>
              <a:gd name="connsiteY1" fmla="*/ 242798 h 1238575"/>
              <a:gd name="connsiteX2" fmla="*/ 2298601 w 2981399"/>
              <a:gd name="connsiteY2" fmla="*/ 432484 h 1238575"/>
              <a:gd name="connsiteX3" fmla="*/ 2301810 w 2981399"/>
              <a:gd name="connsiteY3" fmla="*/ 454989 h 1238575"/>
              <a:gd name="connsiteX4" fmla="*/ 2324274 w 2981399"/>
              <a:gd name="connsiteY4" fmla="*/ 461419 h 1238575"/>
              <a:gd name="connsiteX5" fmla="*/ 2434988 w 2981399"/>
              <a:gd name="connsiteY5" fmla="*/ 554655 h 1238575"/>
              <a:gd name="connsiteX6" fmla="*/ 2430174 w 2981399"/>
              <a:gd name="connsiteY6" fmla="*/ 725051 h 1238575"/>
              <a:gd name="connsiteX7" fmla="*/ 2277742 w 2981399"/>
              <a:gd name="connsiteY7" fmla="*/ 824717 h 1238575"/>
              <a:gd name="connsiteX8" fmla="*/ 2154192 w 2981399"/>
              <a:gd name="connsiteY8" fmla="*/ 818287 h 1238575"/>
              <a:gd name="connsiteX9" fmla="*/ 2120496 w 2981399"/>
              <a:gd name="connsiteY9" fmla="*/ 810249 h 1238575"/>
              <a:gd name="connsiteX10" fmla="*/ 2110869 w 2981399"/>
              <a:gd name="connsiteY10" fmla="*/ 844007 h 1238575"/>
              <a:gd name="connsiteX11" fmla="*/ 1814028 w 2981399"/>
              <a:gd name="connsiteY11" fmla="*/ 979038 h 1238575"/>
              <a:gd name="connsiteX12" fmla="*/ 1507559 w 2981399"/>
              <a:gd name="connsiteY12" fmla="*/ 763631 h 1238575"/>
              <a:gd name="connsiteX13" fmla="*/ 1499536 w 2981399"/>
              <a:gd name="connsiteY13" fmla="*/ 741126 h 1238575"/>
              <a:gd name="connsiteX14" fmla="*/ 1475468 w 2981399"/>
              <a:gd name="connsiteY14" fmla="*/ 739519 h 1238575"/>
              <a:gd name="connsiteX15" fmla="*/ 1297363 w 2981399"/>
              <a:gd name="connsiteY15" fmla="*/ 641460 h 1238575"/>
              <a:gd name="connsiteX16" fmla="*/ 1292550 w 2981399"/>
              <a:gd name="connsiteY16" fmla="*/ 454989 h 1238575"/>
              <a:gd name="connsiteX17" fmla="*/ 1485095 w 2981399"/>
              <a:gd name="connsiteY17" fmla="*/ 340856 h 1238575"/>
              <a:gd name="connsiteX18" fmla="*/ 1504350 w 2981399"/>
              <a:gd name="connsiteY18" fmla="*/ 342463 h 1238575"/>
              <a:gd name="connsiteX19" fmla="*/ 1637527 w 2981399"/>
              <a:gd name="connsiteY19" fmla="*/ 408371 h 1238575"/>
              <a:gd name="connsiteX20" fmla="*/ 1653573 w 2981399"/>
              <a:gd name="connsiteY20" fmla="*/ 421231 h 1238575"/>
              <a:gd name="connsiteX21" fmla="*/ 1672827 w 2981399"/>
              <a:gd name="connsiteY21" fmla="*/ 413194 h 1238575"/>
              <a:gd name="connsiteX22" fmla="*/ 1804400 w 2981399"/>
              <a:gd name="connsiteY22" fmla="*/ 390689 h 1238575"/>
              <a:gd name="connsiteX23" fmla="*/ 2021014 w 2981399"/>
              <a:gd name="connsiteY23" fmla="*/ 488747 h 1238575"/>
              <a:gd name="connsiteX24" fmla="*/ 2029037 w 2981399"/>
              <a:gd name="connsiteY24" fmla="*/ 610918 h 1238575"/>
              <a:gd name="connsiteX25" fmla="*/ 1826864 w 2981399"/>
              <a:gd name="connsiteY25" fmla="*/ 733089 h 1238575"/>
              <a:gd name="connsiteX26" fmla="*/ 1680850 w 2981399"/>
              <a:gd name="connsiteY26" fmla="*/ 649498 h 1238575"/>
              <a:gd name="connsiteX27" fmla="*/ 1706523 w 2981399"/>
              <a:gd name="connsiteY27" fmla="*/ 586805 h 1238575"/>
              <a:gd name="connsiteX28" fmla="*/ 1764287 w 2981399"/>
              <a:gd name="connsiteY28" fmla="*/ 578768 h 1238575"/>
              <a:gd name="connsiteX29" fmla="*/ 1806005 w 2981399"/>
              <a:gd name="connsiteY29" fmla="*/ 615740 h 1238575"/>
              <a:gd name="connsiteX30" fmla="*/ 1788355 w 2981399"/>
              <a:gd name="connsiteY30" fmla="*/ 509645 h 1238575"/>
              <a:gd name="connsiteX31" fmla="*/ 1674432 w 2981399"/>
              <a:gd name="connsiteY31" fmla="*/ 522505 h 1238575"/>
              <a:gd name="connsiteX32" fmla="*/ 1610250 w 2981399"/>
              <a:gd name="connsiteY32" fmla="*/ 668788 h 1238575"/>
              <a:gd name="connsiteX33" fmla="*/ 1831678 w 2981399"/>
              <a:gd name="connsiteY33" fmla="*/ 805426 h 1238575"/>
              <a:gd name="connsiteX34" fmla="*/ 2094823 w 2981399"/>
              <a:gd name="connsiteY34" fmla="*/ 641460 h 1238575"/>
              <a:gd name="connsiteX35" fmla="*/ 2078778 w 2981399"/>
              <a:gd name="connsiteY35" fmla="*/ 443737 h 1238575"/>
              <a:gd name="connsiteX36" fmla="*/ 1866978 w 2981399"/>
              <a:gd name="connsiteY36" fmla="*/ 321566 h 1238575"/>
              <a:gd name="connsiteX37" fmla="*/ 2041623 w 2981399"/>
              <a:gd name="connsiteY37" fmla="*/ 240638 h 1238575"/>
              <a:gd name="connsiteX38" fmla="*/ 2019284 w 2981399"/>
              <a:gd name="connsiteY38" fmla="*/ 6 h 1238575"/>
              <a:gd name="connsiteX39" fmla="*/ 2106303 w 2981399"/>
              <a:gd name="connsiteY39" fmla="*/ 6555 h 1238575"/>
              <a:gd name="connsiteX40" fmla="*/ 2424175 w 2981399"/>
              <a:gd name="connsiteY40" fmla="*/ 228354 h 1238575"/>
              <a:gd name="connsiteX41" fmla="*/ 2440229 w 2981399"/>
              <a:gd name="connsiteY41" fmla="*/ 262106 h 1238575"/>
              <a:gd name="connsiteX42" fmla="*/ 2473943 w 2981399"/>
              <a:gd name="connsiteY42" fmla="*/ 246034 h 1238575"/>
              <a:gd name="connsiteX43" fmla="*/ 2661776 w 2981399"/>
              <a:gd name="connsiteY43" fmla="*/ 274964 h 1238575"/>
              <a:gd name="connsiteX44" fmla="*/ 2737231 w 2981399"/>
              <a:gd name="connsiteY44" fmla="*/ 426046 h 1238575"/>
              <a:gd name="connsiteX45" fmla="*/ 2734020 w 2981399"/>
              <a:gd name="connsiteY45" fmla="*/ 463012 h 1238575"/>
              <a:gd name="connsiteX46" fmla="*/ 2770944 w 2981399"/>
              <a:gd name="connsiteY46" fmla="*/ 466227 h 1238575"/>
              <a:gd name="connsiteX47" fmla="*/ 2981253 w 2981399"/>
              <a:gd name="connsiteY47" fmla="*/ 662311 h 1238575"/>
              <a:gd name="connsiteX48" fmla="*/ 2762917 w 2981399"/>
              <a:gd name="connsiteY48" fmla="*/ 832679 h 1238575"/>
              <a:gd name="connsiteX49" fmla="*/ 2737231 w 2981399"/>
              <a:gd name="connsiteY49" fmla="*/ 835893 h 1238575"/>
              <a:gd name="connsiteX50" fmla="*/ 2730809 w 2981399"/>
              <a:gd name="connsiteY50" fmla="*/ 860002 h 1238575"/>
              <a:gd name="connsiteX51" fmla="*/ 2568662 w 2981399"/>
              <a:gd name="connsiteY51" fmla="*/ 1068944 h 1238575"/>
              <a:gd name="connsiteX52" fmla="*/ 2284504 w 2981399"/>
              <a:gd name="connsiteY52" fmla="*/ 1062515 h 1238575"/>
              <a:gd name="connsiteX53" fmla="*/ 1887967 w 2981399"/>
              <a:gd name="connsiteY53" fmla="*/ 1170200 h 1238575"/>
              <a:gd name="connsiteX54" fmla="*/ 1955394 w 2981399"/>
              <a:gd name="connsiteY54" fmla="*/ 1052871 h 1238575"/>
              <a:gd name="connsiteX55" fmla="*/ 2170520 w 2981399"/>
              <a:gd name="connsiteY55" fmla="*/ 898576 h 1238575"/>
              <a:gd name="connsiteX56" fmla="*/ 2541370 w 2981399"/>
              <a:gd name="connsiteY56" fmla="*/ 766782 h 1238575"/>
              <a:gd name="connsiteX57" fmla="*/ 2528527 w 2981399"/>
              <a:gd name="connsiteY57" fmla="*/ 522480 h 1238575"/>
              <a:gd name="connsiteX58" fmla="*/ 2376012 w 2981399"/>
              <a:gd name="connsiteY58" fmla="*/ 397115 h 1238575"/>
              <a:gd name="connsiteX59" fmla="*/ 2122357 w 2981399"/>
              <a:gd name="connsiteY59" fmla="*/ 149599 h 1238575"/>
              <a:gd name="connsiteX60" fmla="*/ 1778799 w 2981399"/>
              <a:gd name="connsiteY60" fmla="*/ 313538 h 1238575"/>
              <a:gd name="connsiteX61" fmla="*/ 1658393 w 2981399"/>
              <a:gd name="connsiteY61" fmla="*/ 353719 h 1238575"/>
              <a:gd name="connsiteX62" fmla="*/ 1486613 w 2981399"/>
              <a:gd name="connsiteY62" fmla="*/ 266928 h 1238575"/>
              <a:gd name="connsiteX63" fmla="*/ 1204061 w 2981399"/>
              <a:gd name="connsiteY63" fmla="*/ 418009 h 1238575"/>
              <a:gd name="connsiteX64" fmla="*/ 1221720 w 2981399"/>
              <a:gd name="connsiteY64" fmla="*/ 678383 h 1238575"/>
              <a:gd name="connsiteX65" fmla="*/ 1457716 w 2981399"/>
              <a:gd name="connsiteY65" fmla="*/ 802141 h 1238575"/>
              <a:gd name="connsiteX66" fmla="*/ 1807696 w 2981399"/>
              <a:gd name="connsiteY66" fmla="*/ 1060907 h 1238575"/>
              <a:gd name="connsiteX67" fmla="*/ 1831777 w 2981399"/>
              <a:gd name="connsiteY67" fmla="*/ 1060907 h 1238575"/>
              <a:gd name="connsiteX68" fmla="*/ 1870307 w 2981399"/>
              <a:gd name="connsiteY68" fmla="*/ 1062515 h 1238575"/>
              <a:gd name="connsiteX69" fmla="*/ 1512300 w 2981399"/>
              <a:gd name="connsiteY69" fmla="*/ 1234490 h 1238575"/>
              <a:gd name="connsiteX70" fmla="*/ 1188006 w 2981399"/>
              <a:gd name="connsiteY70" fmla="*/ 1112339 h 1238575"/>
              <a:gd name="connsiteX71" fmla="*/ 1099709 w 2981399"/>
              <a:gd name="connsiteY71" fmla="*/ 1019119 h 1238575"/>
              <a:gd name="connsiteX72" fmla="*/ 1090076 w 2981399"/>
              <a:gd name="connsiteY72" fmla="*/ 1003047 h 1238575"/>
              <a:gd name="connsiteX73" fmla="*/ 1139844 w 2981399"/>
              <a:gd name="connsiteY73" fmla="*/ 840715 h 1238575"/>
              <a:gd name="connsiteX74" fmla="*/ 903848 w 2981399"/>
              <a:gd name="connsiteY74" fmla="*/ 948400 h 1238575"/>
              <a:gd name="connsiteX75" fmla="*/ 777020 w 2981399"/>
              <a:gd name="connsiteY75" fmla="*/ 880896 h 1238575"/>
              <a:gd name="connsiteX76" fmla="*/ 696750 w 2981399"/>
              <a:gd name="connsiteY76" fmla="*/ 787676 h 1238575"/>
              <a:gd name="connsiteX77" fmla="*/ 563500 w 2981399"/>
              <a:gd name="connsiteY77" fmla="*/ 741066 h 1238575"/>
              <a:gd name="connsiteX78" fmla="*/ 282553 w 2981399"/>
              <a:gd name="connsiteY78" fmla="*/ 784461 h 1238575"/>
              <a:gd name="connsiteX79" fmla="*/ 0 w 2981399"/>
              <a:gd name="connsiteY79" fmla="*/ 607664 h 1238575"/>
              <a:gd name="connsiteX80" fmla="*/ 364429 w 2981399"/>
              <a:gd name="connsiteY80" fmla="*/ 578734 h 1238575"/>
              <a:gd name="connsiteX81" fmla="*/ 634139 w 2981399"/>
              <a:gd name="connsiteY81" fmla="*/ 496764 h 1238575"/>
              <a:gd name="connsiteX82" fmla="*/ 749728 w 2981399"/>
              <a:gd name="connsiteY82" fmla="*/ 511230 h 1238575"/>
              <a:gd name="connsiteX83" fmla="*/ 805918 w 2981399"/>
              <a:gd name="connsiteY83" fmla="*/ 467834 h 1238575"/>
              <a:gd name="connsiteX84" fmla="*/ 974486 w 2981399"/>
              <a:gd name="connsiteY84" fmla="*/ 424438 h 1238575"/>
              <a:gd name="connsiteX85" fmla="*/ 1035492 w 2981399"/>
              <a:gd name="connsiteY85" fmla="*/ 438904 h 1238575"/>
              <a:gd name="connsiteX86" fmla="*/ 1342126 w 2981399"/>
              <a:gd name="connsiteY86" fmla="*/ 88524 h 1238575"/>
              <a:gd name="connsiteX87" fmla="*/ 1706555 w 2981399"/>
              <a:gd name="connsiteY87" fmla="*/ 106204 h 1238575"/>
              <a:gd name="connsiteX88" fmla="*/ 1733847 w 2981399"/>
              <a:gd name="connsiteY88" fmla="*/ 117454 h 1238575"/>
              <a:gd name="connsiteX89" fmla="*/ 1751507 w 2981399"/>
              <a:gd name="connsiteY89" fmla="*/ 96560 h 1238575"/>
              <a:gd name="connsiteX90" fmla="*/ 2019284 w 2981399"/>
              <a:gd name="connsiteY90" fmla="*/ 6 h 12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981399" h="1238575">
                <a:moveTo>
                  <a:pt x="2041623" y="240638"/>
                </a:moveTo>
                <a:cubicBezTo>
                  <a:pt x="2062231" y="239181"/>
                  <a:pt x="2082388" y="239985"/>
                  <a:pt x="2101242" y="242798"/>
                </a:cubicBezTo>
                <a:cubicBezTo>
                  <a:pt x="2269719" y="271733"/>
                  <a:pt x="2296996" y="426054"/>
                  <a:pt x="2298601" y="432484"/>
                </a:cubicBezTo>
                <a:cubicBezTo>
                  <a:pt x="2298601" y="432484"/>
                  <a:pt x="2298601" y="432484"/>
                  <a:pt x="2301810" y="454989"/>
                </a:cubicBezTo>
                <a:cubicBezTo>
                  <a:pt x="2301810" y="454989"/>
                  <a:pt x="2301810" y="454989"/>
                  <a:pt x="2324274" y="461419"/>
                </a:cubicBezTo>
                <a:cubicBezTo>
                  <a:pt x="2324274" y="463027"/>
                  <a:pt x="2401292" y="487139"/>
                  <a:pt x="2434988" y="554655"/>
                </a:cubicBezTo>
                <a:cubicBezTo>
                  <a:pt x="2457451" y="601273"/>
                  <a:pt x="2455847" y="657536"/>
                  <a:pt x="2430174" y="725051"/>
                </a:cubicBezTo>
                <a:cubicBezTo>
                  <a:pt x="2407710" y="782921"/>
                  <a:pt x="2356365" y="816679"/>
                  <a:pt x="2277742" y="824717"/>
                </a:cubicBezTo>
                <a:cubicBezTo>
                  <a:pt x="2213560" y="832754"/>
                  <a:pt x="2154192" y="818287"/>
                  <a:pt x="2154192" y="818287"/>
                </a:cubicBezTo>
                <a:cubicBezTo>
                  <a:pt x="2154192" y="818287"/>
                  <a:pt x="2154192" y="818287"/>
                  <a:pt x="2120496" y="810249"/>
                </a:cubicBezTo>
                <a:cubicBezTo>
                  <a:pt x="2120496" y="810249"/>
                  <a:pt x="2120496" y="810249"/>
                  <a:pt x="2110869" y="844007"/>
                </a:cubicBezTo>
                <a:cubicBezTo>
                  <a:pt x="2109264" y="845614"/>
                  <a:pt x="2062732" y="996720"/>
                  <a:pt x="1814028" y="979038"/>
                </a:cubicBezTo>
                <a:cubicBezTo>
                  <a:pt x="1578159" y="962962"/>
                  <a:pt x="1509163" y="771669"/>
                  <a:pt x="1507559" y="763631"/>
                </a:cubicBezTo>
                <a:cubicBezTo>
                  <a:pt x="1507559" y="763631"/>
                  <a:pt x="1507559" y="763631"/>
                  <a:pt x="1499536" y="741126"/>
                </a:cubicBezTo>
                <a:cubicBezTo>
                  <a:pt x="1499536" y="741126"/>
                  <a:pt x="1499536" y="741126"/>
                  <a:pt x="1475468" y="739519"/>
                </a:cubicBezTo>
                <a:cubicBezTo>
                  <a:pt x="1388822" y="731481"/>
                  <a:pt x="1327850" y="697723"/>
                  <a:pt x="1297363" y="641460"/>
                </a:cubicBezTo>
                <a:cubicBezTo>
                  <a:pt x="1262063" y="578768"/>
                  <a:pt x="1270086" y="501607"/>
                  <a:pt x="1292550" y="454989"/>
                </a:cubicBezTo>
                <a:cubicBezTo>
                  <a:pt x="1324640" y="390689"/>
                  <a:pt x="1414495" y="337641"/>
                  <a:pt x="1485095" y="340856"/>
                </a:cubicBezTo>
                <a:cubicBezTo>
                  <a:pt x="1491513" y="340856"/>
                  <a:pt x="1497932" y="340856"/>
                  <a:pt x="1504350" y="342463"/>
                </a:cubicBezTo>
                <a:cubicBezTo>
                  <a:pt x="1565323" y="355323"/>
                  <a:pt x="1637527" y="408371"/>
                  <a:pt x="1637527" y="408371"/>
                </a:cubicBezTo>
                <a:cubicBezTo>
                  <a:pt x="1637527" y="408371"/>
                  <a:pt x="1637527" y="408371"/>
                  <a:pt x="1653573" y="421231"/>
                </a:cubicBezTo>
                <a:cubicBezTo>
                  <a:pt x="1653573" y="421231"/>
                  <a:pt x="1653573" y="421231"/>
                  <a:pt x="1672827" y="413194"/>
                </a:cubicBezTo>
                <a:cubicBezTo>
                  <a:pt x="1672827" y="413194"/>
                  <a:pt x="1732196" y="390689"/>
                  <a:pt x="1804400" y="390689"/>
                </a:cubicBezTo>
                <a:cubicBezTo>
                  <a:pt x="1897464" y="389081"/>
                  <a:pt x="1969669" y="422839"/>
                  <a:pt x="2021014" y="488747"/>
                </a:cubicBezTo>
                <a:cubicBezTo>
                  <a:pt x="2046687" y="520897"/>
                  <a:pt x="2048292" y="565907"/>
                  <a:pt x="2029037" y="610918"/>
                </a:cubicBezTo>
                <a:cubicBezTo>
                  <a:pt x="2003364" y="665573"/>
                  <a:pt x="1937578" y="726658"/>
                  <a:pt x="1826864" y="733089"/>
                </a:cubicBezTo>
                <a:cubicBezTo>
                  <a:pt x="1743427" y="737911"/>
                  <a:pt x="1692082" y="692901"/>
                  <a:pt x="1680850" y="649498"/>
                </a:cubicBezTo>
                <a:cubicBezTo>
                  <a:pt x="1677641" y="636638"/>
                  <a:pt x="1672827" y="604488"/>
                  <a:pt x="1706523" y="586805"/>
                </a:cubicBezTo>
                <a:cubicBezTo>
                  <a:pt x="1728987" y="575552"/>
                  <a:pt x="1748241" y="573945"/>
                  <a:pt x="1764287" y="578768"/>
                </a:cubicBezTo>
                <a:cubicBezTo>
                  <a:pt x="1791564" y="588413"/>
                  <a:pt x="1804400" y="615740"/>
                  <a:pt x="1806005" y="615740"/>
                </a:cubicBezTo>
                <a:cubicBezTo>
                  <a:pt x="1806005" y="615740"/>
                  <a:pt x="1865373" y="556262"/>
                  <a:pt x="1788355" y="509645"/>
                </a:cubicBezTo>
                <a:cubicBezTo>
                  <a:pt x="1756264" y="490354"/>
                  <a:pt x="1714546" y="501607"/>
                  <a:pt x="1674432" y="522505"/>
                </a:cubicBezTo>
                <a:cubicBezTo>
                  <a:pt x="1619877" y="549832"/>
                  <a:pt x="1594205" y="606095"/>
                  <a:pt x="1610250" y="668788"/>
                </a:cubicBezTo>
                <a:cubicBezTo>
                  <a:pt x="1629505" y="739519"/>
                  <a:pt x="1706523" y="813464"/>
                  <a:pt x="1831678" y="805426"/>
                </a:cubicBezTo>
                <a:cubicBezTo>
                  <a:pt x="1950414" y="798996"/>
                  <a:pt x="2051501" y="736304"/>
                  <a:pt x="2094823" y="641460"/>
                </a:cubicBezTo>
                <a:cubicBezTo>
                  <a:pt x="2126914" y="572337"/>
                  <a:pt x="2120496" y="498392"/>
                  <a:pt x="2078778" y="443737"/>
                </a:cubicBezTo>
                <a:cubicBezTo>
                  <a:pt x="2019410" y="368184"/>
                  <a:pt x="1942391" y="334426"/>
                  <a:pt x="1866978" y="321566"/>
                </a:cubicBezTo>
                <a:cubicBezTo>
                  <a:pt x="1913911" y="269724"/>
                  <a:pt x="1979797" y="245008"/>
                  <a:pt x="2041623" y="240638"/>
                </a:cubicBezTo>
                <a:close/>
                <a:moveTo>
                  <a:pt x="2019284" y="6"/>
                </a:moveTo>
                <a:cubicBezTo>
                  <a:pt x="2046025" y="126"/>
                  <a:pt x="2074997" y="2135"/>
                  <a:pt x="2106303" y="6555"/>
                </a:cubicBezTo>
                <a:cubicBezTo>
                  <a:pt x="2329455" y="38699"/>
                  <a:pt x="2420964" y="220318"/>
                  <a:pt x="2424175" y="228354"/>
                </a:cubicBezTo>
                <a:cubicBezTo>
                  <a:pt x="2424175" y="228354"/>
                  <a:pt x="2424175" y="228354"/>
                  <a:pt x="2440229" y="262106"/>
                </a:cubicBezTo>
                <a:cubicBezTo>
                  <a:pt x="2440229" y="262106"/>
                  <a:pt x="2440229" y="262106"/>
                  <a:pt x="2473943" y="246034"/>
                </a:cubicBezTo>
                <a:cubicBezTo>
                  <a:pt x="2475548" y="244427"/>
                  <a:pt x="2565451" y="202638"/>
                  <a:pt x="2661776" y="274964"/>
                </a:cubicBezTo>
                <a:cubicBezTo>
                  <a:pt x="2740441" y="331218"/>
                  <a:pt x="2737231" y="422831"/>
                  <a:pt x="2737231" y="426046"/>
                </a:cubicBezTo>
                <a:cubicBezTo>
                  <a:pt x="2737231" y="426046"/>
                  <a:pt x="2737231" y="426046"/>
                  <a:pt x="2734020" y="463012"/>
                </a:cubicBezTo>
                <a:cubicBezTo>
                  <a:pt x="2734020" y="463012"/>
                  <a:pt x="2734020" y="463012"/>
                  <a:pt x="2770944" y="466227"/>
                </a:cubicBezTo>
                <a:cubicBezTo>
                  <a:pt x="2780577" y="466227"/>
                  <a:pt x="2987675" y="480692"/>
                  <a:pt x="2981253" y="662311"/>
                </a:cubicBezTo>
                <a:cubicBezTo>
                  <a:pt x="2978043" y="805355"/>
                  <a:pt x="2764523" y="832679"/>
                  <a:pt x="2762917" y="832679"/>
                </a:cubicBezTo>
                <a:cubicBezTo>
                  <a:pt x="2762917" y="832679"/>
                  <a:pt x="2762917" y="832679"/>
                  <a:pt x="2737231" y="835893"/>
                </a:cubicBezTo>
                <a:cubicBezTo>
                  <a:pt x="2737231" y="835893"/>
                  <a:pt x="2737231" y="835893"/>
                  <a:pt x="2730809" y="860002"/>
                </a:cubicBezTo>
                <a:cubicBezTo>
                  <a:pt x="2730809" y="861609"/>
                  <a:pt x="2690674" y="1006261"/>
                  <a:pt x="2568662" y="1068944"/>
                </a:cubicBezTo>
                <a:cubicBezTo>
                  <a:pt x="2491602" y="1109125"/>
                  <a:pt x="2396883" y="1105910"/>
                  <a:pt x="2284504" y="1062515"/>
                </a:cubicBezTo>
                <a:cubicBezTo>
                  <a:pt x="2284504" y="1062515"/>
                  <a:pt x="2157676" y="1229668"/>
                  <a:pt x="1887967" y="1170200"/>
                </a:cubicBezTo>
                <a:cubicBezTo>
                  <a:pt x="1928102" y="1120375"/>
                  <a:pt x="1948972" y="1072158"/>
                  <a:pt x="1955394" y="1052871"/>
                </a:cubicBezTo>
                <a:cubicBezTo>
                  <a:pt x="2090249" y="1023941"/>
                  <a:pt x="2148044" y="943578"/>
                  <a:pt x="2170520" y="898576"/>
                </a:cubicBezTo>
                <a:cubicBezTo>
                  <a:pt x="2278082" y="916255"/>
                  <a:pt x="2483575" y="916255"/>
                  <a:pt x="2541370" y="766782"/>
                </a:cubicBezTo>
                <a:cubicBezTo>
                  <a:pt x="2575084" y="679990"/>
                  <a:pt x="2568662" y="588377"/>
                  <a:pt x="2528527" y="522480"/>
                </a:cubicBezTo>
                <a:cubicBezTo>
                  <a:pt x="2485181" y="453369"/>
                  <a:pt x="2409726" y="411580"/>
                  <a:pt x="2376012" y="397115"/>
                </a:cubicBezTo>
                <a:cubicBezTo>
                  <a:pt x="2355142" y="318360"/>
                  <a:pt x="2286109" y="176922"/>
                  <a:pt x="2122357" y="149599"/>
                </a:cubicBezTo>
                <a:cubicBezTo>
                  <a:pt x="1987502" y="127098"/>
                  <a:pt x="1847831" y="201031"/>
                  <a:pt x="1778799" y="313538"/>
                </a:cubicBezTo>
                <a:cubicBezTo>
                  <a:pt x="1733847" y="315146"/>
                  <a:pt x="1690501" y="344076"/>
                  <a:pt x="1658393" y="353719"/>
                </a:cubicBezTo>
                <a:cubicBezTo>
                  <a:pt x="1629495" y="334433"/>
                  <a:pt x="1563673" y="281393"/>
                  <a:pt x="1486613" y="266928"/>
                </a:cubicBezTo>
                <a:cubicBezTo>
                  <a:pt x="1380656" y="249249"/>
                  <a:pt x="1255434" y="316753"/>
                  <a:pt x="1204061" y="418009"/>
                </a:cubicBezTo>
                <a:cubicBezTo>
                  <a:pt x="1171952" y="483906"/>
                  <a:pt x="1171952" y="591592"/>
                  <a:pt x="1221720" y="678383"/>
                </a:cubicBezTo>
                <a:cubicBezTo>
                  <a:pt x="1250618" y="731422"/>
                  <a:pt x="1329283" y="782854"/>
                  <a:pt x="1457716" y="802141"/>
                </a:cubicBezTo>
                <a:cubicBezTo>
                  <a:pt x="1485008" y="863216"/>
                  <a:pt x="1565279" y="1043228"/>
                  <a:pt x="1807696" y="1060907"/>
                </a:cubicBezTo>
                <a:cubicBezTo>
                  <a:pt x="1815723" y="1060907"/>
                  <a:pt x="1823750" y="1060907"/>
                  <a:pt x="1831777" y="1060907"/>
                </a:cubicBezTo>
                <a:cubicBezTo>
                  <a:pt x="1844621" y="1062515"/>
                  <a:pt x="1857464" y="1062515"/>
                  <a:pt x="1870307" y="1062515"/>
                </a:cubicBezTo>
                <a:cubicBezTo>
                  <a:pt x="1836594" y="1131626"/>
                  <a:pt x="1740269" y="1263420"/>
                  <a:pt x="1512300" y="1234490"/>
                </a:cubicBezTo>
                <a:cubicBezTo>
                  <a:pt x="1350153" y="1213596"/>
                  <a:pt x="1247407" y="1155735"/>
                  <a:pt x="1188006" y="1112339"/>
                </a:cubicBezTo>
                <a:cubicBezTo>
                  <a:pt x="1125395" y="1064122"/>
                  <a:pt x="1099709" y="1019119"/>
                  <a:pt x="1099709" y="1019119"/>
                </a:cubicBezTo>
                <a:cubicBezTo>
                  <a:pt x="1099709" y="1019119"/>
                  <a:pt x="1099709" y="1019119"/>
                  <a:pt x="1090076" y="1003047"/>
                </a:cubicBezTo>
                <a:cubicBezTo>
                  <a:pt x="1245801" y="951615"/>
                  <a:pt x="1139844" y="840715"/>
                  <a:pt x="1139844" y="840715"/>
                </a:cubicBezTo>
                <a:cubicBezTo>
                  <a:pt x="1086865" y="938757"/>
                  <a:pt x="979303" y="962865"/>
                  <a:pt x="903848" y="948400"/>
                </a:cubicBezTo>
                <a:cubicBezTo>
                  <a:pt x="865318" y="940364"/>
                  <a:pt x="812340" y="917863"/>
                  <a:pt x="777020" y="880896"/>
                </a:cubicBezTo>
                <a:cubicBezTo>
                  <a:pt x="746517" y="847144"/>
                  <a:pt x="722436" y="814999"/>
                  <a:pt x="696750" y="787676"/>
                </a:cubicBezTo>
                <a:cubicBezTo>
                  <a:pt x="671063" y="760353"/>
                  <a:pt x="640560" y="720171"/>
                  <a:pt x="563500" y="741066"/>
                </a:cubicBezTo>
                <a:cubicBezTo>
                  <a:pt x="481624" y="761960"/>
                  <a:pt x="423829" y="827857"/>
                  <a:pt x="282553" y="784461"/>
                </a:cubicBezTo>
                <a:cubicBezTo>
                  <a:pt x="46557" y="710528"/>
                  <a:pt x="0" y="607664"/>
                  <a:pt x="0" y="607664"/>
                </a:cubicBezTo>
                <a:cubicBezTo>
                  <a:pt x="0" y="607664"/>
                  <a:pt x="242418" y="683205"/>
                  <a:pt x="364429" y="578734"/>
                </a:cubicBezTo>
                <a:cubicBezTo>
                  <a:pt x="512127" y="451761"/>
                  <a:pt x="590792" y="490335"/>
                  <a:pt x="634139" y="496764"/>
                </a:cubicBezTo>
                <a:cubicBezTo>
                  <a:pt x="675879" y="501586"/>
                  <a:pt x="724042" y="519266"/>
                  <a:pt x="749728" y="511230"/>
                </a:cubicBezTo>
                <a:cubicBezTo>
                  <a:pt x="777020" y="504801"/>
                  <a:pt x="786653" y="487121"/>
                  <a:pt x="805918" y="467834"/>
                </a:cubicBezTo>
                <a:cubicBezTo>
                  <a:pt x="865318" y="408366"/>
                  <a:pt x="937562" y="418009"/>
                  <a:pt x="974486" y="424438"/>
                </a:cubicBezTo>
                <a:cubicBezTo>
                  <a:pt x="1006595" y="429260"/>
                  <a:pt x="1033887" y="438904"/>
                  <a:pt x="1035492" y="438904"/>
                </a:cubicBezTo>
                <a:cubicBezTo>
                  <a:pt x="1035492" y="438904"/>
                  <a:pt x="1070811" y="173708"/>
                  <a:pt x="1342126" y="88524"/>
                </a:cubicBezTo>
                <a:cubicBezTo>
                  <a:pt x="1529959" y="30663"/>
                  <a:pt x="1704950" y="106204"/>
                  <a:pt x="1706555" y="106204"/>
                </a:cubicBezTo>
                <a:cubicBezTo>
                  <a:pt x="1706555" y="106204"/>
                  <a:pt x="1706555" y="106204"/>
                  <a:pt x="1733847" y="117454"/>
                </a:cubicBezTo>
                <a:cubicBezTo>
                  <a:pt x="1733847" y="117454"/>
                  <a:pt x="1733847" y="117454"/>
                  <a:pt x="1751507" y="96560"/>
                </a:cubicBezTo>
                <a:cubicBezTo>
                  <a:pt x="1754316" y="90935"/>
                  <a:pt x="1832103" y="-829"/>
                  <a:pt x="2019284" y="6"/>
                </a:cubicBez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noAutofit/>
          </a:bodyPr>
          <a:lstStyle/>
          <a:p>
            <a:endParaRPr lang="zh-CN" altLang="en-US"/>
          </a:p>
        </p:txBody>
      </p:sp>
      <p:sp>
        <p:nvSpPr>
          <p:cNvPr id="38" name="文本框 37"/>
          <p:cNvSpPr txBox="1"/>
          <p:nvPr/>
        </p:nvSpPr>
        <p:spPr>
          <a:xfrm>
            <a:off x="5006448" y="2650167"/>
            <a:ext cx="2136596" cy="1231106"/>
          </a:xfrm>
          <a:prstGeom prst="rect">
            <a:avLst/>
          </a:prstGeom>
          <a:noFill/>
        </p:spPr>
        <p:txBody>
          <a:bodyPr wrap="square" rtlCol="0" anchor="ctr">
            <a:spAutoFit/>
          </a:bodyPr>
          <a:lstStyle/>
          <a:p>
            <a:pPr lvl="0" algn="ctr"/>
            <a:r>
              <a:rPr lang="vi-VN" altLang="zh-CN" sz="2800" b="1" dirty="0">
                <a:solidFill>
                  <a:srgbClr val="FF0000"/>
                </a:solidFill>
                <a:latin typeface="Times New Roman" panose="02020603050405020304" pitchFamily="18" charset="0"/>
                <a:cs typeface="Aharoni" panose="02010803020104030203" pitchFamily="2" charset="-79"/>
              </a:rPr>
              <a:t>QUẢN LÝ</a:t>
            </a:r>
          </a:p>
          <a:p>
            <a:pPr lvl="0" algn="ctr"/>
            <a:r>
              <a:rPr lang="vi-VN" altLang="zh-CN" sz="2800" b="1" dirty="0">
                <a:solidFill>
                  <a:srgbClr val="FF0000"/>
                </a:solidFill>
                <a:latin typeface="Times New Roman" panose="02020603050405020304" pitchFamily="18" charset="0"/>
                <a:cs typeface="Aharoni" panose="02010803020104030203" pitchFamily="2" charset="-79"/>
              </a:rPr>
              <a:t>THỜI GIAN</a:t>
            </a:r>
            <a:endParaRPr lang="zh-CN" altLang="en-US" sz="2800" b="1" dirty="0">
              <a:solidFill>
                <a:srgbClr val="FF0000"/>
              </a:solidFill>
              <a:latin typeface="Aharoni" panose="02010803020104030203" pitchFamily="2" charset="-79"/>
              <a:cs typeface="Aharoni" panose="02010803020104030203" pitchFamily="2" charset="-79"/>
            </a:endParaRPr>
          </a:p>
          <a:p>
            <a:pPr algn="ctr"/>
            <a:endParaRPr lang="zh-CN" altLang="en-US" b="1" dirty="0">
              <a:solidFill>
                <a:srgbClr val="FF0000"/>
              </a:solidFill>
              <a:latin typeface="Times New Roman" panose="02020603050405020304" pitchFamily="18" charset="0"/>
              <a:cs typeface="Times New Roman" panose="02020603050405020304" pitchFamily="18" charset="0"/>
            </a:endParaRPr>
          </a:p>
        </p:txBody>
      </p:sp>
      <p:grpSp>
        <p:nvGrpSpPr>
          <p:cNvPr id="18" name="组合 17"/>
          <p:cNvGrpSpPr/>
          <p:nvPr/>
        </p:nvGrpSpPr>
        <p:grpSpPr>
          <a:xfrm>
            <a:off x="7319414" y="-278296"/>
            <a:ext cx="894037" cy="4323460"/>
            <a:chOff x="7392812" y="-278296"/>
            <a:chExt cx="894037" cy="4323460"/>
          </a:xfrm>
        </p:grpSpPr>
        <p:cxnSp>
          <p:nvCxnSpPr>
            <p:cNvPr id="16" name="直接连接符 15"/>
            <p:cNvCxnSpPr/>
            <p:nvPr/>
          </p:nvCxnSpPr>
          <p:spPr>
            <a:xfrm>
              <a:off x="7839830" y="-278296"/>
              <a:ext cx="0" cy="2806914"/>
            </a:xfrm>
            <a:prstGeom prst="line">
              <a:avLst/>
            </a:prstGeom>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19" name="组合 18"/>
          <p:cNvGrpSpPr/>
          <p:nvPr/>
        </p:nvGrpSpPr>
        <p:grpSpPr>
          <a:xfrm>
            <a:off x="6605154" y="-278296"/>
            <a:ext cx="894037" cy="2757219"/>
            <a:chOff x="7392812" y="1287945"/>
            <a:chExt cx="894037" cy="2757219"/>
          </a:xfrm>
        </p:grpSpPr>
        <p:cxnSp>
          <p:nvCxnSpPr>
            <p:cNvPr id="20" name="直接连接符 19"/>
            <p:cNvCxnSpPr/>
            <p:nvPr/>
          </p:nvCxnSpPr>
          <p:spPr>
            <a:xfrm>
              <a:off x="7839830" y="1287945"/>
              <a:ext cx="0" cy="1240673"/>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22" name="组合 21"/>
          <p:cNvGrpSpPr/>
          <p:nvPr/>
        </p:nvGrpSpPr>
        <p:grpSpPr>
          <a:xfrm>
            <a:off x="4598984" y="-391886"/>
            <a:ext cx="814928" cy="6231494"/>
            <a:chOff x="7392812" y="-2791255"/>
            <a:chExt cx="894037" cy="6836419"/>
          </a:xfrm>
        </p:grpSpPr>
        <p:cxnSp>
          <p:nvCxnSpPr>
            <p:cNvPr id="23" name="直接连接符 22"/>
            <p:cNvCxnSpPr/>
            <p:nvPr/>
          </p:nvCxnSpPr>
          <p:spPr>
            <a:xfrm>
              <a:off x="7839831" y="-2791255"/>
              <a:ext cx="0" cy="5319872"/>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图片 2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26" name="组合 25"/>
          <p:cNvGrpSpPr/>
          <p:nvPr/>
        </p:nvGrpSpPr>
        <p:grpSpPr>
          <a:xfrm>
            <a:off x="4144700" y="-278296"/>
            <a:ext cx="1032304" cy="3645676"/>
            <a:chOff x="7392812" y="887789"/>
            <a:chExt cx="894037" cy="3157375"/>
          </a:xfrm>
        </p:grpSpPr>
        <p:cxnSp>
          <p:nvCxnSpPr>
            <p:cNvPr id="27" name="直接连接符 26"/>
            <p:cNvCxnSpPr/>
            <p:nvPr/>
          </p:nvCxnSpPr>
          <p:spPr>
            <a:xfrm>
              <a:off x="7839831" y="887789"/>
              <a:ext cx="0" cy="1640828"/>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31" name="组合 30"/>
          <p:cNvGrpSpPr/>
          <p:nvPr/>
        </p:nvGrpSpPr>
        <p:grpSpPr>
          <a:xfrm>
            <a:off x="3405373" y="-79513"/>
            <a:ext cx="534482" cy="3508513"/>
            <a:chOff x="7392812" y="-1823580"/>
            <a:chExt cx="894037" cy="5868744"/>
          </a:xfrm>
        </p:grpSpPr>
        <p:cxnSp>
          <p:nvCxnSpPr>
            <p:cNvPr id="32" name="直接连接符 31"/>
            <p:cNvCxnSpPr/>
            <p:nvPr/>
          </p:nvCxnSpPr>
          <p:spPr>
            <a:xfrm>
              <a:off x="7839831" y="-1823580"/>
              <a:ext cx="0" cy="4352198"/>
            </a:xfrm>
            <a:prstGeom prst="line">
              <a:avLst/>
            </a:prstGeom>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35" name="组合 34"/>
          <p:cNvGrpSpPr/>
          <p:nvPr/>
        </p:nvGrpSpPr>
        <p:grpSpPr>
          <a:xfrm>
            <a:off x="8005429" y="-1069777"/>
            <a:ext cx="534482" cy="3508513"/>
            <a:chOff x="7392812" y="-1823580"/>
            <a:chExt cx="894037" cy="5868744"/>
          </a:xfrm>
        </p:grpSpPr>
        <p:cxnSp>
          <p:nvCxnSpPr>
            <p:cNvPr id="36" name="直接连接符 35"/>
            <p:cNvCxnSpPr/>
            <p:nvPr/>
          </p:nvCxnSpPr>
          <p:spPr>
            <a:xfrm>
              <a:off x="7839831" y="-1823580"/>
              <a:ext cx="0" cy="4352198"/>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sp>
        <p:nvSpPr>
          <p:cNvPr id="39" name="文本框 38"/>
          <p:cNvSpPr txBox="1"/>
          <p:nvPr/>
        </p:nvSpPr>
        <p:spPr>
          <a:xfrm>
            <a:off x="4410186" y="2003762"/>
            <a:ext cx="503664" cy="461665"/>
          </a:xfrm>
          <a:prstGeom prst="rect">
            <a:avLst/>
          </a:prstGeom>
          <a:noFill/>
        </p:spPr>
        <p:txBody>
          <a:bodyPr wrap="none" rtlCol="0" anchor="ctr">
            <a:spAutoFit/>
          </a:bodyPr>
          <a:lstStyle/>
          <a:p>
            <a:pPr algn="ctr"/>
            <a:r>
              <a:rPr lang="en-US" altLang="zh-CN" sz="2400" dirty="0">
                <a:solidFill>
                  <a:schemeClr val="bg1"/>
                </a:solidFill>
                <a:latin typeface="Impact" panose="020B0806030902050204" pitchFamily="34" charset="0"/>
              </a:rPr>
              <a:t>04</a:t>
            </a:r>
            <a:endParaRPr lang="zh-CN" altLang="en-US" sz="2400" dirty="0">
              <a:solidFill>
                <a:schemeClr val="bg1"/>
              </a:solidFill>
              <a:latin typeface="Impact" panose="020B0806030902050204" pitchFamily="34" charset="0"/>
            </a:endParaRPr>
          </a:p>
        </p:txBody>
      </p:sp>
    </p:spTree>
    <p:extLst>
      <p:ext uri="{BB962C8B-B14F-4D97-AF65-F5344CB8AC3E}">
        <p14:creationId xmlns:p14="http://schemas.microsoft.com/office/powerpoint/2010/main" val="15808389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38"/>
                                            </p:tgtEl>
                                            <p:attrNameLst>
                                              <p:attrName>style.visibility</p:attrName>
                                            </p:attrNameLst>
                                          </p:cBhvr>
                                          <p:to>
                                            <p:strVal val="visible"/>
                                          </p:to>
                                        </p:set>
                                        <p:anim calcmode="lin" valueType="num">
                                          <p:cBhvr>
                                            <p:cTn id="12" dur="1000" fill="hold"/>
                                            <p:tgtEl>
                                              <p:spTgt spid="38"/>
                                            </p:tgtEl>
                                            <p:attrNameLst>
                                              <p:attrName>ppt_w</p:attrName>
                                            </p:attrNameLst>
                                          </p:cBhvr>
                                          <p:tavLst>
                                            <p:tav tm="0">
                                              <p:val>
                                                <p:fltVal val="0"/>
                                              </p:val>
                                            </p:tav>
                                            <p:tav tm="100000">
                                              <p:val>
                                                <p:strVal val="#ppt_w"/>
                                              </p:val>
                                            </p:tav>
                                          </p:tavLst>
                                        </p:anim>
                                        <p:anim calcmode="lin" valueType="num">
                                          <p:cBhvr>
                                            <p:cTn id="13" dur="1000" fill="hold"/>
                                            <p:tgtEl>
                                              <p:spTgt spid="38"/>
                                            </p:tgtEl>
                                            <p:attrNameLst>
                                              <p:attrName>ppt_h</p:attrName>
                                            </p:attrNameLst>
                                          </p:cBhvr>
                                          <p:tavLst>
                                            <p:tav tm="0">
                                              <p:val>
                                                <p:fltVal val="0"/>
                                              </p:val>
                                            </p:tav>
                                            <p:tav tm="100000">
                                              <p:val>
                                                <p:strVal val="#ppt_h"/>
                                              </p:val>
                                            </p:tav>
                                          </p:tavLst>
                                        </p:anim>
                                        <p:animEffect transition="in" filter="fade">
                                          <p:cBhvr>
                                            <p:cTn id="14" dur="1000"/>
                                            <p:tgtEl>
                                              <p:spTgt spid="38"/>
                                            </p:tgtEl>
                                          </p:cBhvr>
                                        </p:animEffect>
                                      </p:childTnLst>
                                    </p:cTn>
                                  </p:par>
                                  <p:par>
                                    <p:cTn id="15" presetID="53" presetClass="entr" presetSubtype="16" fill="hold" grpId="1" nodeType="withEffect">
                                      <p:stCondLst>
                                        <p:cond delay="500"/>
                                      </p:stCondLst>
                                      <p:childTnLst>
                                        <p:set>
                                          <p:cBhvr>
                                            <p:cTn id="16" dur="1" fill="hold">
                                              <p:stCondLst>
                                                <p:cond delay="0"/>
                                              </p:stCondLst>
                                            </p:cTn>
                                            <p:tgtEl>
                                              <p:spTgt spid="9"/>
                                            </p:tgtEl>
                                            <p:attrNameLst>
                                              <p:attrName>style.visibility</p:attrName>
                                            </p:attrNameLst>
                                          </p:cBhvr>
                                          <p:to>
                                            <p:strVal val="visible"/>
                                          </p:to>
                                        </p:set>
                                        <p:anim calcmode="lin" valueType="num">
                                          <p:cBhvr>
                                            <p:cTn id="17" dur="3000" fill="hold"/>
                                            <p:tgtEl>
                                              <p:spTgt spid="9"/>
                                            </p:tgtEl>
                                            <p:attrNameLst>
                                              <p:attrName>ppt_w</p:attrName>
                                            </p:attrNameLst>
                                          </p:cBhvr>
                                          <p:tavLst>
                                            <p:tav tm="0">
                                              <p:val>
                                                <p:fltVal val="0"/>
                                              </p:val>
                                            </p:tav>
                                            <p:tav tm="100000">
                                              <p:val>
                                                <p:strVal val="#ppt_w"/>
                                              </p:val>
                                            </p:tav>
                                          </p:tavLst>
                                        </p:anim>
                                        <p:anim calcmode="lin" valueType="num">
                                          <p:cBhvr>
                                            <p:cTn id="18" dur="3000" fill="hold"/>
                                            <p:tgtEl>
                                              <p:spTgt spid="9"/>
                                            </p:tgtEl>
                                            <p:attrNameLst>
                                              <p:attrName>ppt_h</p:attrName>
                                            </p:attrNameLst>
                                          </p:cBhvr>
                                          <p:tavLst>
                                            <p:tav tm="0">
                                              <p:val>
                                                <p:fltVal val="0"/>
                                              </p:val>
                                            </p:tav>
                                            <p:tav tm="100000">
                                              <p:val>
                                                <p:strVal val="#ppt_h"/>
                                              </p:val>
                                            </p:tav>
                                          </p:tavLst>
                                        </p:anim>
                                        <p:animEffect transition="in" filter="fade">
                                          <p:cBhvr>
                                            <p:cTn id="19" dur="3000"/>
                                            <p:tgtEl>
                                              <p:spTgt spid="9"/>
                                            </p:tgtEl>
                                          </p:cBhvr>
                                        </p:animEffect>
                                      </p:childTnLst>
                                    </p:cTn>
                                  </p:par>
                                  <p:par>
                                    <p:cTn id="20" presetID="35" presetClass="path" presetSubtype="0" decel="71000" fill="hold" grpId="0" nodeType="withEffect">
                                      <p:stCondLst>
                                        <p:cond delay="500"/>
                                      </p:stCondLst>
                                      <p:childTnLst>
                                        <p:animMotion origin="layout" path="M -2.29167E-6 -3.7037E-7 L -0.25377 -3.7037E-7 " pathEditMode="relative" rAng="0" ptsTypes="AA">
                                          <p:cBhvr>
                                            <p:cTn id="21" dur="3000" spd="-100000" fill="hold"/>
                                            <p:tgtEl>
                                              <p:spTgt spid="9"/>
                                            </p:tgtEl>
                                            <p:attrNameLst>
                                              <p:attrName>ppt_x</p:attrName>
                                              <p:attrName>ppt_y</p:attrName>
                                            </p:attrNameLst>
                                          </p:cBhvr>
                                          <p:rCtr x="-12695" y="0"/>
                                        </p:animMotion>
                                      </p:childTnLst>
                                    </p:cTn>
                                  </p:par>
                                  <p:par>
                                    <p:cTn id="22" presetID="53" presetClass="entr" presetSubtype="16" fill="hold" grpId="0" nodeType="withEffect">
                                      <p:stCondLst>
                                        <p:cond delay="750"/>
                                      </p:stCondLst>
                                      <p:childTnLst>
                                        <p:set>
                                          <p:cBhvr>
                                            <p:cTn id="23" dur="1" fill="hold">
                                              <p:stCondLst>
                                                <p:cond delay="0"/>
                                              </p:stCondLst>
                                            </p:cTn>
                                            <p:tgtEl>
                                              <p:spTgt spid="13"/>
                                            </p:tgtEl>
                                            <p:attrNameLst>
                                              <p:attrName>style.visibility</p:attrName>
                                            </p:attrNameLst>
                                          </p:cBhvr>
                                          <p:to>
                                            <p:strVal val="visible"/>
                                          </p:to>
                                        </p:set>
                                        <p:anim calcmode="lin" valueType="num">
                                          <p:cBhvr>
                                            <p:cTn id="24" dur="3000" fill="hold"/>
                                            <p:tgtEl>
                                              <p:spTgt spid="13"/>
                                            </p:tgtEl>
                                            <p:attrNameLst>
                                              <p:attrName>ppt_w</p:attrName>
                                            </p:attrNameLst>
                                          </p:cBhvr>
                                          <p:tavLst>
                                            <p:tav tm="0">
                                              <p:val>
                                                <p:fltVal val="0"/>
                                              </p:val>
                                            </p:tav>
                                            <p:tav tm="100000">
                                              <p:val>
                                                <p:strVal val="#ppt_w"/>
                                              </p:val>
                                            </p:tav>
                                          </p:tavLst>
                                        </p:anim>
                                        <p:anim calcmode="lin" valueType="num">
                                          <p:cBhvr>
                                            <p:cTn id="25" dur="3000" fill="hold"/>
                                            <p:tgtEl>
                                              <p:spTgt spid="13"/>
                                            </p:tgtEl>
                                            <p:attrNameLst>
                                              <p:attrName>ppt_h</p:attrName>
                                            </p:attrNameLst>
                                          </p:cBhvr>
                                          <p:tavLst>
                                            <p:tav tm="0">
                                              <p:val>
                                                <p:fltVal val="0"/>
                                              </p:val>
                                            </p:tav>
                                            <p:tav tm="100000">
                                              <p:val>
                                                <p:strVal val="#ppt_h"/>
                                              </p:val>
                                            </p:tav>
                                          </p:tavLst>
                                        </p:anim>
                                        <p:animEffect transition="in" filter="fade">
                                          <p:cBhvr>
                                            <p:cTn id="26" dur="3000"/>
                                            <p:tgtEl>
                                              <p:spTgt spid="13"/>
                                            </p:tgtEl>
                                          </p:cBhvr>
                                        </p:animEffect>
                                      </p:childTnLst>
                                    </p:cTn>
                                  </p:par>
                                  <p:par>
                                    <p:cTn id="27" presetID="35" presetClass="path" presetSubtype="0" decel="71000" fill="hold" grpId="1" nodeType="withEffect">
                                      <p:stCondLst>
                                        <p:cond delay="750"/>
                                      </p:stCondLst>
                                      <p:childTnLst>
                                        <p:animMotion origin="layout" path="M -2.29167E-6 4.07407E-6 L 0.15065 4.07407E-6 " pathEditMode="relative" rAng="0" ptsTypes="AA">
                                          <p:cBhvr>
                                            <p:cTn id="28" dur="3000" spd="-100000" fill="hold"/>
                                            <p:tgtEl>
                                              <p:spTgt spid="13"/>
                                            </p:tgtEl>
                                            <p:attrNameLst>
                                              <p:attrName>ppt_x</p:attrName>
                                              <p:attrName>ppt_y</p:attrName>
                                            </p:attrNameLst>
                                          </p:cBhvr>
                                          <p:rCtr x="7526" y="0"/>
                                        </p:animMotion>
                                      </p:childTnLst>
                                    </p:cTn>
                                  </p:par>
                                  <p:par>
                                    <p:cTn id="29" presetID="53" presetClass="entr" presetSubtype="16" fill="hold" grpId="0" nodeType="withEffect">
                                      <p:stCondLst>
                                        <p:cond delay="10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3000" fill="hold"/>
                                            <p:tgtEl>
                                              <p:spTgt spid="11"/>
                                            </p:tgtEl>
                                            <p:attrNameLst>
                                              <p:attrName>ppt_w</p:attrName>
                                            </p:attrNameLst>
                                          </p:cBhvr>
                                          <p:tavLst>
                                            <p:tav tm="0">
                                              <p:val>
                                                <p:fltVal val="0"/>
                                              </p:val>
                                            </p:tav>
                                            <p:tav tm="100000">
                                              <p:val>
                                                <p:strVal val="#ppt_w"/>
                                              </p:val>
                                            </p:tav>
                                          </p:tavLst>
                                        </p:anim>
                                        <p:anim calcmode="lin" valueType="num">
                                          <p:cBhvr>
                                            <p:cTn id="32" dur="3000" fill="hold"/>
                                            <p:tgtEl>
                                              <p:spTgt spid="11"/>
                                            </p:tgtEl>
                                            <p:attrNameLst>
                                              <p:attrName>ppt_h</p:attrName>
                                            </p:attrNameLst>
                                          </p:cBhvr>
                                          <p:tavLst>
                                            <p:tav tm="0">
                                              <p:val>
                                                <p:fltVal val="0"/>
                                              </p:val>
                                            </p:tav>
                                            <p:tav tm="100000">
                                              <p:val>
                                                <p:strVal val="#ppt_h"/>
                                              </p:val>
                                            </p:tav>
                                          </p:tavLst>
                                        </p:anim>
                                        <p:animEffect transition="in" filter="fade">
                                          <p:cBhvr>
                                            <p:cTn id="33" dur="3000"/>
                                            <p:tgtEl>
                                              <p:spTgt spid="11"/>
                                            </p:tgtEl>
                                          </p:cBhvr>
                                        </p:animEffect>
                                      </p:childTnLst>
                                    </p:cTn>
                                  </p:par>
                                  <p:par>
                                    <p:cTn id="34" presetID="35" presetClass="path" presetSubtype="0" decel="71000" fill="hold" grpId="1" nodeType="withEffect">
                                      <p:stCondLst>
                                        <p:cond delay="1000"/>
                                      </p:stCondLst>
                                      <p:childTnLst>
                                        <p:animMotion origin="layout" path="M -1.66667E-6 4.07407E-6 L -0.15013 4.07407E-6 " pathEditMode="relative" rAng="0" ptsTypes="AA">
                                          <p:cBhvr>
                                            <p:cTn id="35" dur="3000" spd="-100000" fill="hold"/>
                                            <p:tgtEl>
                                              <p:spTgt spid="11"/>
                                            </p:tgtEl>
                                            <p:attrNameLst>
                                              <p:attrName>ppt_x</p:attrName>
                                              <p:attrName>ppt_y</p:attrName>
                                            </p:attrNameLst>
                                          </p:cBhvr>
                                          <p:rCtr x="-7513" y="0"/>
                                        </p:animMotion>
                                      </p:childTnLst>
                                    </p:cTn>
                                  </p:par>
                                  <p:par>
                                    <p:cTn id="36" presetID="53" presetClass="entr" presetSubtype="16" fill="hold" grpId="0" nodeType="withEffect">
                                      <p:stCondLst>
                                        <p:cond delay="2250"/>
                                      </p:stCondLst>
                                      <p:childTnLst>
                                        <p:set>
                                          <p:cBhvr>
                                            <p:cTn id="37" dur="1" fill="hold">
                                              <p:stCondLst>
                                                <p:cond delay="0"/>
                                              </p:stCondLst>
                                            </p:cTn>
                                            <p:tgtEl>
                                              <p:spTgt spid="12"/>
                                            </p:tgtEl>
                                            <p:attrNameLst>
                                              <p:attrName>style.visibility</p:attrName>
                                            </p:attrNameLst>
                                          </p:cBhvr>
                                          <p:to>
                                            <p:strVal val="visible"/>
                                          </p:to>
                                        </p:set>
                                        <p:anim calcmode="lin" valueType="num">
                                          <p:cBhvr>
                                            <p:cTn id="38" dur="3000" fill="hold"/>
                                            <p:tgtEl>
                                              <p:spTgt spid="12"/>
                                            </p:tgtEl>
                                            <p:attrNameLst>
                                              <p:attrName>ppt_w</p:attrName>
                                            </p:attrNameLst>
                                          </p:cBhvr>
                                          <p:tavLst>
                                            <p:tav tm="0">
                                              <p:val>
                                                <p:fltVal val="0"/>
                                              </p:val>
                                            </p:tav>
                                            <p:tav tm="100000">
                                              <p:val>
                                                <p:strVal val="#ppt_w"/>
                                              </p:val>
                                            </p:tav>
                                          </p:tavLst>
                                        </p:anim>
                                        <p:anim calcmode="lin" valueType="num">
                                          <p:cBhvr>
                                            <p:cTn id="39" dur="3000" fill="hold"/>
                                            <p:tgtEl>
                                              <p:spTgt spid="12"/>
                                            </p:tgtEl>
                                            <p:attrNameLst>
                                              <p:attrName>ppt_h</p:attrName>
                                            </p:attrNameLst>
                                          </p:cBhvr>
                                          <p:tavLst>
                                            <p:tav tm="0">
                                              <p:val>
                                                <p:fltVal val="0"/>
                                              </p:val>
                                            </p:tav>
                                            <p:tav tm="100000">
                                              <p:val>
                                                <p:strVal val="#ppt_h"/>
                                              </p:val>
                                            </p:tav>
                                          </p:tavLst>
                                        </p:anim>
                                        <p:animEffect transition="in" filter="fade">
                                          <p:cBhvr>
                                            <p:cTn id="40" dur="3000"/>
                                            <p:tgtEl>
                                              <p:spTgt spid="12"/>
                                            </p:tgtEl>
                                          </p:cBhvr>
                                        </p:animEffect>
                                      </p:childTnLst>
                                    </p:cTn>
                                  </p:par>
                                  <p:par>
                                    <p:cTn id="41" presetID="35" presetClass="path" presetSubtype="0" decel="71000" fill="hold" grpId="1" nodeType="withEffect">
                                      <p:stCondLst>
                                        <p:cond delay="2250"/>
                                      </p:stCondLst>
                                      <p:childTnLst>
                                        <p:animMotion origin="layout" path="M -2.29167E-6 4.07407E-6 L 0.15065 4.07407E-6 " pathEditMode="relative" rAng="0" ptsTypes="AA">
                                          <p:cBhvr>
                                            <p:cTn id="42" dur="3000" spd="-100000" fill="hold"/>
                                            <p:tgtEl>
                                              <p:spTgt spid="12"/>
                                            </p:tgtEl>
                                            <p:attrNameLst>
                                              <p:attrName>ppt_x</p:attrName>
                                              <p:attrName>ppt_y</p:attrName>
                                            </p:attrNameLst>
                                          </p:cBhvr>
                                          <p:rCtr x="7526" y="0"/>
                                        </p:animMotion>
                                      </p:childTnLst>
                                    </p:cTn>
                                  </p:par>
                                  <p:par>
                                    <p:cTn id="43" presetID="2" presetClass="entr" presetSubtype="1" fill="hold" nodeType="withEffect" p14:presetBounceEnd="50000">
                                      <p:stCondLst>
                                        <p:cond delay="1250"/>
                                      </p:stCondLst>
                                      <p:childTnLst>
                                        <p:set>
                                          <p:cBhvr>
                                            <p:cTn id="44" dur="1" fill="hold">
                                              <p:stCondLst>
                                                <p:cond delay="0"/>
                                              </p:stCondLst>
                                            </p:cTn>
                                            <p:tgtEl>
                                              <p:spTgt spid="26"/>
                                            </p:tgtEl>
                                            <p:attrNameLst>
                                              <p:attrName>style.visibility</p:attrName>
                                            </p:attrNameLst>
                                          </p:cBhvr>
                                          <p:to>
                                            <p:strVal val="visible"/>
                                          </p:to>
                                        </p:set>
                                        <p:anim calcmode="lin" valueType="num" p14:bounceEnd="50000">
                                          <p:cBhvr additive="base">
                                            <p:cTn id="45" dur="2500" fill="hold"/>
                                            <p:tgtEl>
                                              <p:spTgt spid="26"/>
                                            </p:tgtEl>
                                            <p:attrNameLst>
                                              <p:attrName>ppt_x</p:attrName>
                                            </p:attrNameLst>
                                          </p:cBhvr>
                                          <p:tavLst>
                                            <p:tav tm="0">
                                              <p:val>
                                                <p:strVal val="#ppt_x"/>
                                              </p:val>
                                            </p:tav>
                                            <p:tav tm="100000">
                                              <p:val>
                                                <p:strVal val="#ppt_x"/>
                                              </p:val>
                                            </p:tav>
                                          </p:tavLst>
                                        </p:anim>
                                        <p:anim calcmode="lin" valueType="num" p14:bounceEnd="50000">
                                          <p:cBhvr additive="base">
                                            <p:cTn id="46" dur="2500" fill="hold"/>
                                            <p:tgtEl>
                                              <p:spTgt spid="26"/>
                                            </p:tgtEl>
                                            <p:attrNameLst>
                                              <p:attrName>ppt_y</p:attrName>
                                            </p:attrNameLst>
                                          </p:cBhvr>
                                          <p:tavLst>
                                            <p:tav tm="0">
                                              <p:val>
                                                <p:strVal val="0-#ppt_h/2"/>
                                              </p:val>
                                            </p:tav>
                                            <p:tav tm="100000">
                                              <p:val>
                                                <p:strVal val="#ppt_y"/>
                                              </p:val>
                                            </p:tav>
                                          </p:tavLst>
                                        </p:anim>
                                      </p:childTnLst>
                                    </p:cTn>
                                  </p:par>
                                  <p:par>
                                    <p:cTn id="47" presetID="53" presetClass="entr" presetSubtype="16" fill="hold" grpId="0" nodeType="withEffect">
                                      <p:stCondLst>
                                        <p:cond delay="2750"/>
                                      </p:stCondLst>
                                      <p:childTnLst>
                                        <p:set>
                                          <p:cBhvr>
                                            <p:cTn id="48" dur="1" fill="hold">
                                              <p:stCondLst>
                                                <p:cond delay="0"/>
                                              </p:stCondLst>
                                            </p:cTn>
                                            <p:tgtEl>
                                              <p:spTgt spid="39"/>
                                            </p:tgtEl>
                                            <p:attrNameLst>
                                              <p:attrName>style.visibility</p:attrName>
                                            </p:attrNameLst>
                                          </p:cBhvr>
                                          <p:to>
                                            <p:strVal val="visible"/>
                                          </p:to>
                                        </p:set>
                                        <p:anim calcmode="lin" valueType="num">
                                          <p:cBhvr>
                                            <p:cTn id="49" dur="500" fill="hold"/>
                                            <p:tgtEl>
                                              <p:spTgt spid="39"/>
                                            </p:tgtEl>
                                            <p:attrNameLst>
                                              <p:attrName>ppt_w</p:attrName>
                                            </p:attrNameLst>
                                          </p:cBhvr>
                                          <p:tavLst>
                                            <p:tav tm="0">
                                              <p:val>
                                                <p:fltVal val="0"/>
                                              </p:val>
                                            </p:tav>
                                            <p:tav tm="100000">
                                              <p:val>
                                                <p:strVal val="#ppt_w"/>
                                              </p:val>
                                            </p:tav>
                                          </p:tavLst>
                                        </p:anim>
                                        <p:anim calcmode="lin" valueType="num">
                                          <p:cBhvr>
                                            <p:cTn id="50" dur="500" fill="hold"/>
                                            <p:tgtEl>
                                              <p:spTgt spid="39"/>
                                            </p:tgtEl>
                                            <p:attrNameLst>
                                              <p:attrName>ppt_h</p:attrName>
                                            </p:attrNameLst>
                                          </p:cBhvr>
                                          <p:tavLst>
                                            <p:tav tm="0">
                                              <p:val>
                                                <p:fltVal val="0"/>
                                              </p:val>
                                            </p:tav>
                                            <p:tav tm="100000">
                                              <p:val>
                                                <p:strVal val="#ppt_h"/>
                                              </p:val>
                                            </p:tav>
                                          </p:tavLst>
                                        </p:anim>
                                        <p:animEffect transition="in" filter="fade">
                                          <p:cBhvr>
                                            <p:cTn id="51" dur="500"/>
                                            <p:tgtEl>
                                              <p:spTgt spid="39"/>
                                            </p:tgtEl>
                                          </p:cBhvr>
                                        </p:animEffect>
                                      </p:childTnLst>
                                    </p:cTn>
                                  </p:par>
                                  <p:par>
                                    <p:cTn id="52" presetID="2" presetClass="entr" presetSubtype="1" fill="hold" nodeType="withEffect" p14:presetBounceEnd="50000">
                                      <p:stCondLst>
                                        <p:cond delay="1750"/>
                                      </p:stCondLst>
                                      <p:childTnLst>
                                        <p:set>
                                          <p:cBhvr>
                                            <p:cTn id="53" dur="1" fill="hold">
                                              <p:stCondLst>
                                                <p:cond delay="0"/>
                                              </p:stCondLst>
                                            </p:cTn>
                                            <p:tgtEl>
                                              <p:spTgt spid="18"/>
                                            </p:tgtEl>
                                            <p:attrNameLst>
                                              <p:attrName>style.visibility</p:attrName>
                                            </p:attrNameLst>
                                          </p:cBhvr>
                                          <p:to>
                                            <p:strVal val="visible"/>
                                          </p:to>
                                        </p:set>
                                        <p:anim calcmode="lin" valueType="num" p14:bounceEnd="50000">
                                          <p:cBhvr additive="base">
                                            <p:cTn id="54" dur="25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55" dur="2500" fill="hold"/>
                                            <p:tgtEl>
                                              <p:spTgt spid="18"/>
                                            </p:tgtEl>
                                            <p:attrNameLst>
                                              <p:attrName>ppt_y</p:attrName>
                                            </p:attrNameLst>
                                          </p:cBhvr>
                                          <p:tavLst>
                                            <p:tav tm="0">
                                              <p:val>
                                                <p:strVal val="0-#ppt_h/2"/>
                                              </p:val>
                                            </p:tav>
                                            <p:tav tm="100000">
                                              <p:val>
                                                <p:strVal val="#ppt_y"/>
                                              </p:val>
                                            </p:tav>
                                          </p:tavLst>
                                        </p:anim>
                                      </p:childTnLst>
                                    </p:cTn>
                                  </p:par>
                                  <p:par>
                                    <p:cTn id="56" presetID="2" presetClass="entr" presetSubtype="1" fill="hold" nodeType="withEffect" p14:presetBounceEnd="50000">
                                      <p:stCondLst>
                                        <p:cond delay="1750"/>
                                      </p:stCondLst>
                                      <p:childTnLst>
                                        <p:set>
                                          <p:cBhvr>
                                            <p:cTn id="57" dur="1" fill="hold">
                                              <p:stCondLst>
                                                <p:cond delay="0"/>
                                              </p:stCondLst>
                                            </p:cTn>
                                            <p:tgtEl>
                                              <p:spTgt spid="35"/>
                                            </p:tgtEl>
                                            <p:attrNameLst>
                                              <p:attrName>style.visibility</p:attrName>
                                            </p:attrNameLst>
                                          </p:cBhvr>
                                          <p:to>
                                            <p:strVal val="visible"/>
                                          </p:to>
                                        </p:set>
                                        <p:anim calcmode="lin" valueType="num" p14:bounceEnd="50000">
                                          <p:cBhvr additive="base">
                                            <p:cTn id="58" dur="2500" fill="hold"/>
                                            <p:tgtEl>
                                              <p:spTgt spid="35"/>
                                            </p:tgtEl>
                                            <p:attrNameLst>
                                              <p:attrName>ppt_x</p:attrName>
                                            </p:attrNameLst>
                                          </p:cBhvr>
                                          <p:tavLst>
                                            <p:tav tm="0">
                                              <p:val>
                                                <p:strVal val="#ppt_x"/>
                                              </p:val>
                                            </p:tav>
                                            <p:tav tm="100000">
                                              <p:val>
                                                <p:strVal val="#ppt_x"/>
                                              </p:val>
                                            </p:tav>
                                          </p:tavLst>
                                        </p:anim>
                                        <p:anim calcmode="lin" valueType="num" p14:bounceEnd="50000">
                                          <p:cBhvr additive="base">
                                            <p:cTn id="59" dur="2500" fill="hold"/>
                                            <p:tgtEl>
                                              <p:spTgt spid="35"/>
                                            </p:tgtEl>
                                            <p:attrNameLst>
                                              <p:attrName>ppt_y</p:attrName>
                                            </p:attrNameLst>
                                          </p:cBhvr>
                                          <p:tavLst>
                                            <p:tav tm="0">
                                              <p:val>
                                                <p:strVal val="0-#ppt_h/2"/>
                                              </p:val>
                                            </p:tav>
                                            <p:tav tm="100000">
                                              <p:val>
                                                <p:strVal val="#ppt_y"/>
                                              </p:val>
                                            </p:tav>
                                          </p:tavLst>
                                        </p:anim>
                                      </p:childTnLst>
                                    </p:cTn>
                                  </p:par>
                                  <p:par>
                                    <p:cTn id="60" presetID="2" presetClass="entr" presetSubtype="1" fill="hold" nodeType="withEffect" p14:presetBounceEnd="50000">
                                      <p:stCondLst>
                                        <p:cond delay="2000"/>
                                      </p:stCondLst>
                                      <p:childTnLst>
                                        <p:set>
                                          <p:cBhvr>
                                            <p:cTn id="61" dur="1" fill="hold">
                                              <p:stCondLst>
                                                <p:cond delay="0"/>
                                              </p:stCondLst>
                                            </p:cTn>
                                            <p:tgtEl>
                                              <p:spTgt spid="31"/>
                                            </p:tgtEl>
                                            <p:attrNameLst>
                                              <p:attrName>style.visibility</p:attrName>
                                            </p:attrNameLst>
                                          </p:cBhvr>
                                          <p:to>
                                            <p:strVal val="visible"/>
                                          </p:to>
                                        </p:set>
                                        <p:anim calcmode="lin" valueType="num" p14:bounceEnd="50000">
                                          <p:cBhvr additive="base">
                                            <p:cTn id="62" dur="2500" fill="hold"/>
                                            <p:tgtEl>
                                              <p:spTgt spid="31"/>
                                            </p:tgtEl>
                                            <p:attrNameLst>
                                              <p:attrName>ppt_x</p:attrName>
                                            </p:attrNameLst>
                                          </p:cBhvr>
                                          <p:tavLst>
                                            <p:tav tm="0">
                                              <p:val>
                                                <p:strVal val="#ppt_x"/>
                                              </p:val>
                                            </p:tav>
                                            <p:tav tm="100000">
                                              <p:val>
                                                <p:strVal val="#ppt_x"/>
                                              </p:val>
                                            </p:tav>
                                          </p:tavLst>
                                        </p:anim>
                                        <p:anim calcmode="lin" valueType="num" p14:bounceEnd="50000">
                                          <p:cBhvr additive="base">
                                            <p:cTn id="63" dur="2500" fill="hold"/>
                                            <p:tgtEl>
                                              <p:spTgt spid="31"/>
                                            </p:tgtEl>
                                            <p:attrNameLst>
                                              <p:attrName>ppt_y</p:attrName>
                                            </p:attrNameLst>
                                          </p:cBhvr>
                                          <p:tavLst>
                                            <p:tav tm="0">
                                              <p:val>
                                                <p:strVal val="0-#ppt_h/2"/>
                                              </p:val>
                                            </p:tav>
                                            <p:tav tm="100000">
                                              <p:val>
                                                <p:strVal val="#ppt_y"/>
                                              </p:val>
                                            </p:tav>
                                          </p:tavLst>
                                        </p:anim>
                                      </p:childTnLst>
                                    </p:cTn>
                                  </p:par>
                                  <p:par>
                                    <p:cTn id="64" presetID="2" presetClass="entr" presetSubtype="1" fill="hold" nodeType="withEffect" p14:presetBounceEnd="50000">
                                      <p:stCondLst>
                                        <p:cond delay="2250"/>
                                      </p:stCondLst>
                                      <p:childTnLst>
                                        <p:set>
                                          <p:cBhvr>
                                            <p:cTn id="65" dur="1" fill="hold">
                                              <p:stCondLst>
                                                <p:cond delay="0"/>
                                              </p:stCondLst>
                                            </p:cTn>
                                            <p:tgtEl>
                                              <p:spTgt spid="22"/>
                                            </p:tgtEl>
                                            <p:attrNameLst>
                                              <p:attrName>style.visibility</p:attrName>
                                            </p:attrNameLst>
                                          </p:cBhvr>
                                          <p:to>
                                            <p:strVal val="visible"/>
                                          </p:to>
                                        </p:set>
                                        <p:anim calcmode="lin" valueType="num" p14:bounceEnd="50000">
                                          <p:cBhvr additive="base">
                                            <p:cTn id="66" dur="2500" fill="hold"/>
                                            <p:tgtEl>
                                              <p:spTgt spid="22"/>
                                            </p:tgtEl>
                                            <p:attrNameLst>
                                              <p:attrName>ppt_x</p:attrName>
                                            </p:attrNameLst>
                                          </p:cBhvr>
                                          <p:tavLst>
                                            <p:tav tm="0">
                                              <p:val>
                                                <p:strVal val="#ppt_x"/>
                                              </p:val>
                                            </p:tav>
                                            <p:tav tm="100000">
                                              <p:val>
                                                <p:strVal val="#ppt_x"/>
                                              </p:val>
                                            </p:tav>
                                          </p:tavLst>
                                        </p:anim>
                                        <p:anim calcmode="lin" valueType="num" p14:bounceEnd="50000">
                                          <p:cBhvr additive="base">
                                            <p:cTn id="67" dur="2500" fill="hold"/>
                                            <p:tgtEl>
                                              <p:spTgt spid="22"/>
                                            </p:tgtEl>
                                            <p:attrNameLst>
                                              <p:attrName>ppt_y</p:attrName>
                                            </p:attrNameLst>
                                          </p:cBhvr>
                                          <p:tavLst>
                                            <p:tav tm="0">
                                              <p:val>
                                                <p:strVal val="0-#ppt_h/2"/>
                                              </p:val>
                                            </p:tav>
                                            <p:tav tm="100000">
                                              <p:val>
                                                <p:strVal val="#ppt_y"/>
                                              </p:val>
                                            </p:tav>
                                          </p:tavLst>
                                        </p:anim>
                                      </p:childTnLst>
                                    </p:cTn>
                                  </p:par>
                                  <p:par>
                                    <p:cTn id="68" presetID="2" presetClass="entr" presetSubtype="1" fill="hold" nodeType="withEffect" p14:presetBounceEnd="50000">
                                      <p:stCondLst>
                                        <p:cond delay="2750"/>
                                      </p:stCondLst>
                                      <p:childTnLst>
                                        <p:set>
                                          <p:cBhvr>
                                            <p:cTn id="69" dur="1" fill="hold">
                                              <p:stCondLst>
                                                <p:cond delay="0"/>
                                              </p:stCondLst>
                                            </p:cTn>
                                            <p:tgtEl>
                                              <p:spTgt spid="19"/>
                                            </p:tgtEl>
                                            <p:attrNameLst>
                                              <p:attrName>style.visibility</p:attrName>
                                            </p:attrNameLst>
                                          </p:cBhvr>
                                          <p:to>
                                            <p:strVal val="visible"/>
                                          </p:to>
                                        </p:set>
                                        <p:anim calcmode="lin" valueType="num" p14:bounceEnd="50000">
                                          <p:cBhvr additive="base">
                                            <p:cTn id="70" dur="2500" fill="hold"/>
                                            <p:tgtEl>
                                              <p:spTgt spid="19"/>
                                            </p:tgtEl>
                                            <p:attrNameLst>
                                              <p:attrName>ppt_x</p:attrName>
                                            </p:attrNameLst>
                                          </p:cBhvr>
                                          <p:tavLst>
                                            <p:tav tm="0">
                                              <p:val>
                                                <p:strVal val="#ppt_x"/>
                                              </p:val>
                                            </p:tav>
                                            <p:tav tm="100000">
                                              <p:val>
                                                <p:strVal val="#ppt_x"/>
                                              </p:val>
                                            </p:tav>
                                          </p:tavLst>
                                        </p:anim>
                                        <p:anim calcmode="lin" valueType="num" p14:bounceEnd="50000">
                                          <p:cBhvr additive="base">
                                            <p:cTn id="71" dur="2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1" grpId="1" animBg="1"/>
          <p:bldP spid="12" grpId="0" animBg="1"/>
          <p:bldP spid="12" grpId="1" animBg="1"/>
          <p:bldP spid="13" grpId="0" animBg="1"/>
          <p:bldP spid="13" grpId="1" animBg="1"/>
          <p:bldP spid="38" grpId="0"/>
          <p:bldP spid="3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38"/>
                                            </p:tgtEl>
                                            <p:attrNameLst>
                                              <p:attrName>style.visibility</p:attrName>
                                            </p:attrNameLst>
                                          </p:cBhvr>
                                          <p:to>
                                            <p:strVal val="visible"/>
                                          </p:to>
                                        </p:set>
                                        <p:anim calcmode="lin" valueType="num">
                                          <p:cBhvr>
                                            <p:cTn id="12" dur="1000" fill="hold"/>
                                            <p:tgtEl>
                                              <p:spTgt spid="38"/>
                                            </p:tgtEl>
                                            <p:attrNameLst>
                                              <p:attrName>ppt_w</p:attrName>
                                            </p:attrNameLst>
                                          </p:cBhvr>
                                          <p:tavLst>
                                            <p:tav tm="0">
                                              <p:val>
                                                <p:fltVal val="0"/>
                                              </p:val>
                                            </p:tav>
                                            <p:tav tm="100000">
                                              <p:val>
                                                <p:strVal val="#ppt_w"/>
                                              </p:val>
                                            </p:tav>
                                          </p:tavLst>
                                        </p:anim>
                                        <p:anim calcmode="lin" valueType="num">
                                          <p:cBhvr>
                                            <p:cTn id="13" dur="1000" fill="hold"/>
                                            <p:tgtEl>
                                              <p:spTgt spid="38"/>
                                            </p:tgtEl>
                                            <p:attrNameLst>
                                              <p:attrName>ppt_h</p:attrName>
                                            </p:attrNameLst>
                                          </p:cBhvr>
                                          <p:tavLst>
                                            <p:tav tm="0">
                                              <p:val>
                                                <p:fltVal val="0"/>
                                              </p:val>
                                            </p:tav>
                                            <p:tav tm="100000">
                                              <p:val>
                                                <p:strVal val="#ppt_h"/>
                                              </p:val>
                                            </p:tav>
                                          </p:tavLst>
                                        </p:anim>
                                        <p:animEffect transition="in" filter="fade">
                                          <p:cBhvr>
                                            <p:cTn id="14" dur="1000"/>
                                            <p:tgtEl>
                                              <p:spTgt spid="38"/>
                                            </p:tgtEl>
                                          </p:cBhvr>
                                        </p:animEffect>
                                      </p:childTnLst>
                                    </p:cTn>
                                  </p:par>
                                  <p:par>
                                    <p:cTn id="15" presetID="53" presetClass="entr" presetSubtype="16" fill="hold" grpId="1" nodeType="withEffect">
                                      <p:stCondLst>
                                        <p:cond delay="500"/>
                                      </p:stCondLst>
                                      <p:childTnLst>
                                        <p:set>
                                          <p:cBhvr>
                                            <p:cTn id="16" dur="1" fill="hold">
                                              <p:stCondLst>
                                                <p:cond delay="0"/>
                                              </p:stCondLst>
                                            </p:cTn>
                                            <p:tgtEl>
                                              <p:spTgt spid="9"/>
                                            </p:tgtEl>
                                            <p:attrNameLst>
                                              <p:attrName>style.visibility</p:attrName>
                                            </p:attrNameLst>
                                          </p:cBhvr>
                                          <p:to>
                                            <p:strVal val="visible"/>
                                          </p:to>
                                        </p:set>
                                        <p:anim calcmode="lin" valueType="num">
                                          <p:cBhvr>
                                            <p:cTn id="17" dur="3000" fill="hold"/>
                                            <p:tgtEl>
                                              <p:spTgt spid="9"/>
                                            </p:tgtEl>
                                            <p:attrNameLst>
                                              <p:attrName>ppt_w</p:attrName>
                                            </p:attrNameLst>
                                          </p:cBhvr>
                                          <p:tavLst>
                                            <p:tav tm="0">
                                              <p:val>
                                                <p:fltVal val="0"/>
                                              </p:val>
                                            </p:tav>
                                            <p:tav tm="100000">
                                              <p:val>
                                                <p:strVal val="#ppt_w"/>
                                              </p:val>
                                            </p:tav>
                                          </p:tavLst>
                                        </p:anim>
                                        <p:anim calcmode="lin" valueType="num">
                                          <p:cBhvr>
                                            <p:cTn id="18" dur="3000" fill="hold"/>
                                            <p:tgtEl>
                                              <p:spTgt spid="9"/>
                                            </p:tgtEl>
                                            <p:attrNameLst>
                                              <p:attrName>ppt_h</p:attrName>
                                            </p:attrNameLst>
                                          </p:cBhvr>
                                          <p:tavLst>
                                            <p:tav tm="0">
                                              <p:val>
                                                <p:fltVal val="0"/>
                                              </p:val>
                                            </p:tav>
                                            <p:tav tm="100000">
                                              <p:val>
                                                <p:strVal val="#ppt_h"/>
                                              </p:val>
                                            </p:tav>
                                          </p:tavLst>
                                        </p:anim>
                                        <p:animEffect transition="in" filter="fade">
                                          <p:cBhvr>
                                            <p:cTn id="19" dur="3000"/>
                                            <p:tgtEl>
                                              <p:spTgt spid="9"/>
                                            </p:tgtEl>
                                          </p:cBhvr>
                                        </p:animEffect>
                                      </p:childTnLst>
                                    </p:cTn>
                                  </p:par>
                                  <p:par>
                                    <p:cTn id="20" presetID="35" presetClass="path" presetSubtype="0" decel="71000" fill="hold" grpId="0" nodeType="withEffect">
                                      <p:stCondLst>
                                        <p:cond delay="500"/>
                                      </p:stCondLst>
                                      <p:childTnLst>
                                        <p:animMotion origin="layout" path="M -2.29167E-6 -3.7037E-7 L -0.25377 -3.7037E-7 " pathEditMode="relative" rAng="0" ptsTypes="AA">
                                          <p:cBhvr>
                                            <p:cTn id="21" dur="3000" spd="-100000" fill="hold"/>
                                            <p:tgtEl>
                                              <p:spTgt spid="9"/>
                                            </p:tgtEl>
                                            <p:attrNameLst>
                                              <p:attrName>ppt_x</p:attrName>
                                              <p:attrName>ppt_y</p:attrName>
                                            </p:attrNameLst>
                                          </p:cBhvr>
                                          <p:rCtr x="-12695" y="0"/>
                                        </p:animMotion>
                                      </p:childTnLst>
                                    </p:cTn>
                                  </p:par>
                                  <p:par>
                                    <p:cTn id="22" presetID="53" presetClass="entr" presetSubtype="16" fill="hold" grpId="0" nodeType="withEffect">
                                      <p:stCondLst>
                                        <p:cond delay="750"/>
                                      </p:stCondLst>
                                      <p:childTnLst>
                                        <p:set>
                                          <p:cBhvr>
                                            <p:cTn id="23" dur="1" fill="hold">
                                              <p:stCondLst>
                                                <p:cond delay="0"/>
                                              </p:stCondLst>
                                            </p:cTn>
                                            <p:tgtEl>
                                              <p:spTgt spid="13"/>
                                            </p:tgtEl>
                                            <p:attrNameLst>
                                              <p:attrName>style.visibility</p:attrName>
                                            </p:attrNameLst>
                                          </p:cBhvr>
                                          <p:to>
                                            <p:strVal val="visible"/>
                                          </p:to>
                                        </p:set>
                                        <p:anim calcmode="lin" valueType="num">
                                          <p:cBhvr>
                                            <p:cTn id="24" dur="3000" fill="hold"/>
                                            <p:tgtEl>
                                              <p:spTgt spid="13"/>
                                            </p:tgtEl>
                                            <p:attrNameLst>
                                              <p:attrName>ppt_w</p:attrName>
                                            </p:attrNameLst>
                                          </p:cBhvr>
                                          <p:tavLst>
                                            <p:tav tm="0">
                                              <p:val>
                                                <p:fltVal val="0"/>
                                              </p:val>
                                            </p:tav>
                                            <p:tav tm="100000">
                                              <p:val>
                                                <p:strVal val="#ppt_w"/>
                                              </p:val>
                                            </p:tav>
                                          </p:tavLst>
                                        </p:anim>
                                        <p:anim calcmode="lin" valueType="num">
                                          <p:cBhvr>
                                            <p:cTn id="25" dur="3000" fill="hold"/>
                                            <p:tgtEl>
                                              <p:spTgt spid="13"/>
                                            </p:tgtEl>
                                            <p:attrNameLst>
                                              <p:attrName>ppt_h</p:attrName>
                                            </p:attrNameLst>
                                          </p:cBhvr>
                                          <p:tavLst>
                                            <p:tav tm="0">
                                              <p:val>
                                                <p:fltVal val="0"/>
                                              </p:val>
                                            </p:tav>
                                            <p:tav tm="100000">
                                              <p:val>
                                                <p:strVal val="#ppt_h"/>
                                              </p:val>
                                            </p:tav>
                                          </p:tavLst>
                                        </p:anim>
                                        <p:animEffect transition="in" filter="fade">
                                          <p:cBhvr>
                                            <p:cTn id="26" dur="3000"/>
                                            <p:tgtEl>
                                              <p:spTgt spid="13"/>
                                            </p:tgtEl>
                                          </p:cBhvr>
                                        </p:animEffect>
                                      </p:childTnLst>
                                    </p:cTn>
                                  </p:par>
                                  <p:par>
                                    <p:cTn id="27" presetID="35" presetClass="path" presetSubtype="0" decel="71000" fill="hold" grpId="1" nodeType="withEffect">
                                      <p:stCondLst>
                                        <p:cond delay="750"/>
                                      </p:stCondLst>
                                      <p:childTnLst>
                                        <p:animMotion origin="layout" path="M -2.29167E-6 4.07407E-6 L 0.15065 4.07407E-6 " pathEditMode="relative" rAng="0" ptsTypes="AA">
                                          <p:cBhvr>
                                            <p:cTn id="28" dur="3000" spd="-100000" fill="hold"/>
                                            <p:tgtEl>
                                              <p:spTgt spid="13"/>
                                            </p:tgtEl>
                                            <p:attrNameLst>
                                              <p:attrName>ppt_x</p:attrName>
                                              <p:attrName>ppt_y</p:attrName>
                                            </p:attrNameLst>
                                          </p:cBhvr>
                                          <p:rCtr x="7526" y="0"/>
                                        </p:animMotion>
                                      </p:childTnLst>
                                    </p:cTn>
                                  </p:par>
                                  <p:par>
                                    <p:cTn id="29" presetID="53" presetClass="entr" presetSubtype="16" fill="hold" grpId="0" nodeType="withEffect">
                                      <p:stCondLst>
                                        <p:cond delay="10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3000" fill="hold"/>
                                            <p:tgtEl>
                                              <p:spTgt spid="11"/>
                                            </p:tgtEl>
                                            <p:attrNameLst>
                                              <p:attrName>ppt_w</p:attrName>
                                            </p:attrNameLst>
                                          </p:cBhvr>
                                          <p:tavLst>
                                            <p:tav tm="0">
                                              <p:val>
                                                <p:fltVal val="0"/>
                                              </p:val>
                                            </p:tav>
                                            <p:tav tm="100000">
                                              <p:val>
                                                <p:strVal val="#ppt_w"/>
                                              </p:val>
                                            </p:tav>
                                          </p:tavLst>
                                        </p:anim>
                                        <p:anim calcmode="lin" valueType="num">
                                          <p:cBhvr>
                                            <p:cTn id="32" dur="3000" fill="hold"/>
                                            <p:tgtEl>
                                              <p:spTgt spid="11"/>
                                            </p:tgtEl>
                                            <p:attrNameLst>
                                              <p:attrName>ppt_h</p:attrName>
                                            </p:attrNameLst>
                                          </p:cBhvr>
                                          <p:tavLst>
                                            <p:tav tm="0">
                                              <p:val>
                                                <p:fltVal val="0"/>
                                              </p:val>
                                            </p:tav>
                                            <p:tav tm="100000">
                                              <p:val>
                                                <p:strVal val="#ppt_h"/>
                                              </p:val>
                                            </p:tav>
                                          </p:tavLst>
                                        </p:anim>
                                        <p:animEffect transition="in" filter="fade">
                                          <p:cBhvr>
                                            <p:cTn id="33" dur="3000"/>
                                            <p:tgtEl>
                                              <p:spTgt spid="11"/>
                                            </p:tgtEl>
                                          </p:cBhvr>
                                        </p:animEffect>
                                      </p:childTnLst>
                                    </p:cTn>
                                  </p:par>
                                  <p:par>
                                    <p:cTn id="34" presetID="35" presetClass="path" presetSubtype="0" decel="71000" fill="hold" grpId="1" nodeType="withEffect">
                                      <p:stCondLst>
                                        <p:cond delay="1000"/>
                                      </p:stCondLst>
                                      <p:childTnLst>
                                        <p:animMotion origin="layout" path="M -1.66667E-6 4.07407E-6 L -0.15013 4.07407E-6 " pathEditMode="relative" rAng="0" ptsTypes="AA">
                                          <p:cBhvr>
                                            <p:cTn id="35" dur="3000" spd="-100000" fill="hold"/>
                                            <p:tgtEl>
                                              <p:spTgt spid="11"/>
                                            </p:tgtEl>
                                            <p:attrNameLst>
                                              <p:attrName>ppt_x</p:attrName>
                                              <p:attrName>ppt_y</p:attrName>
                                            </p:attrNameLst>
                                          </p:cBhvr>
                                          <p:rCtr x="-7513" y="0"/>
                                        </p:animMotion>
                                      </p:childTnLst>
                                    </p:cTn>
                                  </p:par>
                                  <p:par>
                                    <p:cTn id="36" presetID="53" presetClass="entr" presetSubtype="16" fill="hold" grpId="0" nodeType="withEffect">
                                      <p:stCondLst>
                                        <p:cond delay="2250"/>
                                      </p:stCondLst>
                                      <p:childTnLst>
                                        <p:set>
                                          <p:cBhvr>
                                            <p:cTn id="37" dur="1" fill="hold">
                                              <p:stCondLst>
                                                <p:cond delay="0"/>
                                              </p:stCondLst>
                                            </p:cTn>
                                            <p:tgtEl>
                                              <p:spTgt spid="12"/>
                                            </p:tgtEl>
                                            <p:attrNameLst>
                                              <p:attrName>style.visibility</p:attrName>
                                            </p:attrNameLst>
                                          </p:cBhvr>
                                          <p:to>
                                            <p:strVal val="visible"/>
                                          </p:to>
                                        </p:set>
                                        <p:anim calcmode="lin" valueType="num">
                                          <p:cBhvr>
                                            <p:cTn id="38" dur="3000" fill="hold"/>
                                            <p:tgtEl>
                                              <p:spTgt spid="12"/>
                                            </p:tgtEl>
                                            <p:attrNameLst>
                                              <p:attrName>ppt_w</p:attrName>
                                            </p:attrNameLst>
                                          </p:cBhvr>
                                          <p:tavLst>
                                            <p:tav tm="0">
                                              <p:val>
                                                <p:fltVal val="0"/>
                                              </p:val>
                                            </p:tav>
                                            <p:tav tm="100000">
                                              <p:val>
                                                <p:strVal val="#ppt_w"/>
                                              </p:val>
                                            </p:tav>
                                          </p:tavLst>
                                        </p:anim>
                                        <p:anim calcmode="lin" valueType="num">
                                          <p:cBhvr>
                                            <p:cTn id="39" dur="3000" fill="hold"/>
                                            <p:tgtEl>
                                              <p:spTgt spid="12"/>
                                            </p:tgtEl>
                                            <p:attrNameLst>
                                              <p:attrName>ppt_h</p:attrName>
                                            </p:attrNameLst>
                                          </p:cBhvr>
                                          <p:tavLst>
                                            <p:tav tm="0">
                                              <p:val>
                                                <p:fltVal val="0"/>
                                              </p:val>
                                            </p:tav>
                                            <p:tav tm="100000">
                                              <p:val>
                                                <p:strVal val="#ppt_h"/>
                                              </p:val>
                                            </p:tav>
                                          </p:tavLst>
                                        </p:anim>
                                        <p:animEffect transition="in" filter="fade">
                                          <p:cBhvr>
                                            <p:cTn id="40" dur="3000"/>
                                            <p:tgtEl>
                                              <p:spTgt spid="12"/>
                                            </p:tgtEl>
                                          </p:cBhvr>
                                        </p:animEffect>
                                      </p:childTnLst>
                                    </p:cTn>
                                  </p:par>
                                  <p:par>
                                    <p:cTn id="41" presetID="35" presetClass="path" presetSubtype="0" decel="71000" fill="hold" grpId="1" nodeType="withEffect">
                                      <p:stCondLst>
                                        <p:cond delay="2250"/>
                                      </p:stCondLst>
                                      <p:childTnLst>
                                        <p:animMotion origin="layout" path="M -2.29167E-6 4.07407E-6 L 0.15065 4.07407E-6 " pathEditMode="relative" rAng="0" ptsTypes="AA">
                                          <p:cBhvr>
                                            <p:cTn id="42" dur="3000" spd="-100000" fill="hold"/>
                                            <p:tgtEl>
                                              <p:spTgt spid="12"/>
                                            </p:tgtEl>
                                            <p:attrNameLst>
                                              <p:attrName>ppt_x</p:attrName>
                                              <p:attrName>ppt_y</p:attrName>
                                            </p:attrNameLst>
                                          </p:cBhvr>
                                          <p:rCtr x="7526" y="0"/>
                                        </p:animMotion>
                                      </p:childTnLst>
                                    </p:cTn>
                                  </p:par>
                                  <p:par>
                                    <p:cTn id="43" presetID="2" presetClass="entr" presetSubtype="1" fill="hold" nodeType="withEffect">
                                      <p:stCondLst>
                                        <p:cond delay="125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2500" fill="hold"/>
                                            <p:tgtEl>
                                              <p:spTgt spid="26"/>
                                            </p:tgtEl>
                                            <p:attrNameLst>
                                              <p:attrName>ppt_x</p:attrName>
                                            </p:attrNameLst>
                                          </p:cBhvr>
                                          <p:tavLst>
                                            <p:tav tm="0">
                                              <p:val>
                                                <p:strVal val="#ppt_x"/>
                                              </p:val>
                                            </p:tav>
                                            <p:tav tm="100000">
                                              <p:val>
                                                <p:strVal val="#ppt_x"/>
                                              </p:val>
                                            </p:tav>
                                          </p:tavLst>
                                        </p:anim>
                                        <p:anim calcmode="lin" valueType="num">
                                          <p:cBhvr additive="base">
                                            <p:cTn id="46" dur="2500" fill="hold"/>
                                            <p:tgtEl>
                                              <p:spTgt spid="26"/>
                                            </p:tgtEl>
                                            <p:attrNameLst>
                                              <p:attrName>ppt_y</p:attrName>
                                            </p:attrNameLst>
                                          </p:cBhvr>
                                          <p:tavLst>
                                            <p:tav tm="0">
                                              <p:val>
                                                <p:strVal val="0-#ppt_h/2"/>
                                              </p:val>
                                            </p:tav>
                                            <p:tav tm="100000">
                                              <p:val>
                                                <p:strVal val="#ppt_y"/>
                                              </p:val>
                                            </p:tav>
                                          </p:tavLst>
                                        </p:anim>
                                      </p:childTnLst>
                                    </p:cTn>
                                  </p:par>
                                  <p:par>
                                    <p:cTn id="47" presetID="53" presetClass="entr" presetSubtype="16" fill="hold" grpId="0" nodeType="withEffect">
                                      <p:stCondLst>
                                        <p:cond delay="2750"/>
                                      </p:stCondLst>
                                      <p:childTnLst>
                                        <p:set>
                                          <p:cBhvr>
                                            <p:cTn id="48" dur="1" fill="hold">
                                              <p:stCondLst>
                                                <p:cond delay="0"/>
                                              </p:stCondLst>
                                            </p:cTn>
                                            <p:tgtEl>
                                              <p:spTgt spid="39"/>
                                            </p:tgtEl>
                                            <p:attrNameLst>
                                              <p:attrName>style.visibility</p:attrName>
                                            </p:attrNameLst>
                                          </p:cBhvr>
                                          <p:to>
                                            <p:strVal val="visible"/>
                                          </p:to>
                                        </p:set>
                                        <p:anim calcmode="lin" valueType="num">
                                          <p:cBhvr>
                                            <p:cTn id="49" dur="500" fill="hold"/>
                                            <p:tgtEl>
                                              <p:spTgt spid="39"/>
                                            </p:tgtEl>
                                            <p:attrNameLst>
                                              <p:attrName>ppt_w</p:attrName>
                                            </p:attrNameLst>
                                          </p:cBhvr>
                                          <p:tavLst>
                                            <p:tav tm="0">
                                              <p:val>
                                                <p:fltVal val="0"/>
                                              </p:val>
                                            </p:tav>
                                            <p:tav tm="100000">
                                              <p:val>
                                                <p:strVal val="#ppt_w"/>
                                              </p:val>
                                            </p:tav>
                                          </p:tavLst>
                                        </p:anim>
                                        <p:anim calcmode="lin" valueType="num">
                                          <p:cBhvr>
                                            <p:cTn id="50" dur="500" fill="hold"/>
                                            <p:tgtEl>
                                              <p:spTgt spid="39"/>
                                            </p:tgtEl>
                                            <p:attrNameLst>
                                              <p:attrName>ppt_h</p:attrName>
                                            </p:attrNameLst>
                                          </p:cBhvr>
                                          <p:tavLst>
                                            <p:tav tm="0">
                                              <p:val>
                                                <p:fltVal val="0"/>
                                              </p:val>
                                            </p:tav>
                                            <p:tav tm="100000">
                                              <p:val>
                                                <p:strVal val="#ppt_h"/>
                                              </p:val>
                                            </p:tav>
                                          </p:tavLst>
                                        </p:anim>
                                        <p:animEffect transition="in" filter="fade">
                                          <p:cBhvr>
                                            <p:cTn id="51" dur="500"/>
                                            <p:tgtEl>
                                              <p:spTgt spid="39"/>
                                            </p:tgtEl>
                                          </p:cBhvr>
                                        </p:animEffect>
                                      </p:childTnLst>
                                    </p:cTn>
                                  </p:par>
                                  <p:par>
                                    <p:cTn id="52" presetID="2" presetClass="entr" presetSubtype="1" fill="hold" nodeType="withEffect">
                                      <p:stCondLst>
                                        <p:cond delay="175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2500" fill="hold"/>
                                            <p:tgtEl>
                                              <p:spTgt spid="18"/>
                                            </p:tgtEl>
                                            <p:attrNameLst>
                                              <p:attrName>ppt_x</p:attrName>
                                            </p:attrNameLst>
                                          </p:cBhvr>
                                          <p:tavLst>
                                            <p:tav tm="0">
                                              <p:val>
                                                <p:strVal val="#ppt_x"/>
                                              </p:val>
                                            </p:tav>
                                            <p:tav tm="100000">
                                              <p:val>
                                                <p:strVal val="#ppt_x"/>
                                              </p:val>
                                            </p:tav>
                                          </p:tavLst>
                                        </p:anim>
                                        <p:anim calcmode="lin" valueType="num">
                                          <p:cBhvr additive="base">
                                            <p:cTn id="55" dur="2500" fill="hold"/>
                                            <p:tgtEl>
                                              <p:spTgt spid="18"/>
                                            </p:tgtEl>
                                            <p:attrNameLst>
                                              <p:attrName>ppt_y</p:attrName>
                                            </p:attrNameLst>
                                          </p:cBhvr>
                                          <p:tavLst>
                                            <p:tav tm="0">
                                              <p:val>
                                                <p:strVal val="0-#ppt_h/2"/>
                                              </p:val>
                                            </p:tav>
                                            <p:tav tm="100000">
                                              <p:val>
                                                <p:strVal val="#ppt_y"/>
                                              </p:val>
                                            </p:tav>
                                          </p:tavLst>
                                        </p:anim>
                                      </p:childTnLst>
                                    </p:cTn>
                                  </p:par>
                                  <p:par>
                                    <p:cTn id="56" presetID="2" presetClass="entr" presetSubtype="1" fill="hold" nodeType="withEffect">
                                      <p:stCondLst>
                                        <p:cond delay="1750"/>
                                      </p:stCondLst>
                                      <p:childTnLst>
                                        <p:set>
                                          <p:cBhvr>
                                            <p:cTn id="57" dur="1" fill="hold">
                                              <p:stCondLst>
                                                <p:cond delay="0"/>
                                              </p:stCondLst>
                                            </p:cTn>
                                            <p:tgtEl>
                                              <p:spTgt spid="35"/>
                                            </p:tgtEl>
                                            <p:attrNameLst>
                                              <p:attrName>style.visibility</p:attrName>
                                            </p:attrNameLst>
                                          </p:cBhvr>
                                          <p:to>
                                            <p:strVal val="visible"/>
                                          </p:to>
                                        </p:set>
                                        <p:anim calcmode="lin" valueType="num">
                                          <p:cBhvr additive="base">
                                            <p:cTn id="58" dur="2500" fill="hold"/>
                                            <p:tgtEl>
                                              <p:spTgt spid="35"/>
                                            </p:tgtEl>
                                            <p:attrNameLst>
                                              <p:attrName>ppt_x</p:attrName>
                                            </p:attrNameLst>
                                          </p:cBhvr>
                                          <p:tavLst>
                                            <p:tav tm="0">
                                              <p:val>
                                                <p:strVal val="#ppt_x"/>
                                              </p:val>
                                            </p:tav>
                                            <p:tav tm="100000">
                                              <p:val>
                                                <p:strVal val="#ppt_x"/>
                                              </p:val>
                                            </p:tav>
                                          </p:tavLst>
                                        </p:anim>
                                        <p:anim calcmode="lin" valueType="num">
                                          <p:cBhvr additive="base">
                                            <p:cTn id="59" dur="2500" fill="hold"/>
                                            <p:tgtEl>
                                              <p:spTgt spid="35"/>
                                            </p:tgtEl>
                                            <p:attrNameLst>
                                              <p:attrName>ppt_y</p:attrName>
                                            </p:attrNameLst>
                                          </p:cBhvr>
                                          <p:tavLst>
                                            <p:tav tm="0">
                                              <p:val>
                                                <p:strVal val="0-#ppt_h/2"/>
                                              </p:val>
                                            </p:tav>
                                            <p:tav tm="100000">
                                              <p:val>
                                                <p:strVal val="#ppt_y"/>
                                              </p:val>
                                            </p:tav>
                                          </p:tavLst>
                                        </p:anim>
                                      </p:childTnLst>
                                    </p:cTn>
                                  </p:par>
                                  <p:par>
                                    <p:cTn id="60" presetID="2" presetClass="entr" presetSubtype="1" fill="hold" nodeType="withEffect">
                                      <p:stCondLst>
                                        <p:cond delay="2000"/>
                                      </p:stCondLst>
                                      <p:childTnLst>
                                        <p:set>
                                          <p:cBhvr>
                                            <p:cTn id="61" dur="1" fill="hold">
                                              <p:stCondLst>
                                                <p:cond delay="0"/>
                                              </p:stCondLst>
                                            </p:cTn>
                                            <p:tgtEl>
                                              <p:spTgt spid="31"/>
                                            </p:tgtEl>
                                            <p:attrNameLst>
                                              <p:attrName>style.visibility</p:attrName>
                                            </p:attrNameLst>
                                          </p:cBhvr>
                                          <p:to>
                                            <p:strVal val="visible"/>
                                          </p:to>
                                        </p:set>
                                        <p:anim calcmode="lin" valueType="num">
                                          <p:cBhvr additive="base">
                                            <p:cTn id="62" dur="2500" fill="hold"/>
                                            <p:tgtEl>
                                              <p:spTgt spid="31"/>
                                            </p:tgtEl>
                                            <p:attrNameLst>
                                              <p:attrName>ppt_x</p:attrName>
                                            </p:attrNameLst>
                                          </p:cBhvr>
                                          <p:tavLst>
                                            <p:tav tm="0">
                                              <p:val>
                                                <p:strVal val="#ppt_x"/>
                                              </p:val>
                                            </p:tav>
                                            <p:tav tm="100000">
                                              <p:val>
                                                <p:strVal val="#ppt_x"/>
                                              </p:val>
                                            </p:tav>
                                          </p:tavLst>
                                        </p:anim>
                                        <p:anim calcmode="lin" valueType="num">
                                          <p:cBhvr additive="base">
                                            <p:cTn id="63" dur="2500" fill="hold"/>
                                            <p:tgtEl>
                                              <p:spTgt spid="31"/>
                                            </p:tgtEl>
                                            <p:attrNameLst>
                                              <p:attrName>ppt_y</p:attrName>
                                            </p:attrNameLst>
                                          </p:cBhvr>
                                          <p:tavLst>
                                            <p:tav tm="0">
                                              <p:val>
                                                <p:strVal val="0-#ppt_h/2"/>
                                              </p:val>
                                            </p:tav>
                                            <p:tav tm="100000">
                                              <p:val>
                                                <p:strVal val="#ppt_y"/>
                                              </p:val>
                                            </p:tav>
                                          </p:tavLst>
                                        </p:anim>
                                      </p:childTnLst>
                                    </p:cTn>
                                  </p:par>
                                  <p:par>
                                    <p:cTn id="64" presetID="2" presetClass="entr" presetSubtype="1" fill="hold" nodeType="withEffect">
                                      <p:stCondLst>
                                        <p:cond delay="225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2500" fill="hold"/>
                                            <p:tgtEl>
                                              <p:spTgt spid="22"/>
                                            </p:tgtEl>
                                            <p:attrNameLst>
                                              <p:attrName>ppt_x</p:attrName>
                                            </p:attrNameLst>
                                          </p:cBhvr>
                                          <p:tavLst>
                                            <p:tav tm="0">
                                              <p:val>
                                                <p:strVal val="#ppt_x"/>
                                              </p:val>
                                            </p:tav>
                                            <p:tav tm="100000">
                                              <p:val>
                                                <p:strVal val="#ppt_x"/>
                                              </p:val>
                                            </p:tav>
                                          </p:tavLst>
                                        </p:anim>
                                        <p:anim calcmode="lin" valueType="num">
                                          <p:cBhvr additive="base">
                                            <p:cTn id="67" dur="2500" fill="hold"/>
                                            <p:tgtEl>
                                              <p:spTgt spid="22"/>
                                            </p:tgtEl>
                                            <p:attrNameLst>
                                              <p:attrName>ppt_y</p:attrName>
                                            </p:attrNameLst>
                                          </p:cBhvr>
                                          <p:tavLst>
                                            <p:tav tm="0">
                                              <p:val>
                                                <p:strVal val="0-#ppt_h/2"/>
                                              </p:val>
                                            </p:tav>
                                            <p:tav tm="100000">
                                              <p:val>
                                                <p:strVal val="#ppt_y"/>
                                              </p:val>
                                            </p:tav>
                                          </p:tavLst>
                                        </p:anim>
                                      </p:childTnLst>
                                    </p:cTn>
                                  </p:par>
                                  <p:par>
                                    <p:cTn id="68" presetID="2" presetClass="entr" presetSubtype="1" fill="hold" nodeType="withEffect">
                                      <p:stCondLst>
                                        <p:cond delay="275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2500" fill="hold"/>
                                            <p:tgtEl>
                                              <p:spTgt spid="19"/>
                                            </p:tgtEl>
                                            <p:attrNameLst>
                                              <p:attrName>ppt_x</p:attrName>
                                            </p:attrNameLst>
                                          </p:cBhvr>
                                          <p:tavLst>
                                            <p:tav tm="0">
                                              <p:val>
                                                <p:strVal val="#ppt_x"/>
                                              </p:val>
                                            </p:tav>
                                            <p:tav tm="100000">
                                              <p:val>
                                                <p:strVal val="#ppt_x"/>
                                              </p:val>
                                            </p:tav>
                                          </p:tavLst>
                                        </p:anim>
                                        <p:anim calcmode="lin" valueType="num">
                                          <p:cBhvr additive="base">
                                            <p:cTn id="71" dur="2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1" grpId="1" animBg="1"/>
          <p:bldP spid="12" grpId="0" animBg="1"/>
          <p:bldP spid="12" grpId="1" animBg="1"/>
          <p:bldP spid="13" grpId="0" animBg="1"/>
          <p:bldP spid="13" grpId="1" animBg="1"/>
          <p:bldP spid="38" grpId="0"/>
          <p:bldP spid="39"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983939" y="1604963"/>
            <a:ext cx="2221468" cy="2221466"/>
            <a:chOff x="1649895" y="1977886"/>
            <a:chExt cx="3429000" cy="3429000"/>
          </a:xfrm>
        </p:grpSpPr>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49895" y="1977886"/>
              <a:ext cx="3429000" cy="3429000"/>
            </a:xfrm>
            <a:prstGeom prst="rect">
              <a:avLst/>
            </a:prstGeom>
          </p:spPr>
        </p:pic>
        <p:sp>
          <p:nvSpPr>
            <p:cNvPr id="2" name="椭圆 1"/>
            <p:cNvSpPr/>
            <p:nvPr/>
          </p:nvSpPr>
          <p:spPr>
            <a:xfrm>
              <a:off x="2017643" y="2345634"/>
              <a:ext cx="2693505" cy="2693505"/>
            </a:xfrm>
            <a:prstGeom prst="ellipse">
              <a:avLst/>
            </a:prstGeom>
            <a:blipFill>
              <a:blip r:embed="rId3" cstate="print">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8" name="图片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20453" y="1427822"/>
            <a:ext cx="881412" cy="802141"/>
          </a:xfrm>
          <a:prstGeom prst="rect">
            <a:avLst/>
          </a:prstGeom>
        </p:spPr>
      </p:pic>
      <p:grpSp>
        <p:nvGrpSpPr>
          <p:cNvPr id="6" name="组合 5"/>
          <p:cNvGrpSpPr/>
          <p:nvPr/>
        </p:nvGrpSpPr>
        <p:grpSpPr>
          <a:xfrm>
            <a:off x="3639487" y="1604963"/>
            <a:ext cx="2221468" cy="2221466"/>
            <a:chOff x="1649895" y="1977886"/>
            <a:chExt cx="3429000" cy="3429000"/>
          </a:xfrm>
        </p:grpSpPr>
        <p:pic>
          <p:nvPicPr>
            <p:cNvPr id="7" name="图片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49895" y="1977886"/>
              <a:ext cx="3429000" cy="3429000"/>
            </a:xfrm>
            <a:prstGeom prst="rect">
              <a:avLst/>
            </a:prstGeom>
          </p:spPr>
        </p:pic>
        <p:sp>
          <p:nvSpPr>
            <p:cNvPr id="8" name="椭圆 7"/>
            <p:cNvSpPr/>
            <p:nvPr/>
          </p:nvSpPr>
          <p:spPr>
            <a:xfrm>
              <a:off x="2017643" y="2345634"/>
              <a:ext cx="2693505" cy="2693505"/>
            </a:xfrm>
            <a:prstGeom prst="ellipse">
              <a:avLst/>
            </a:prstGeom>
            <a:blipFill>
              <a:blip r:embed="rId5"/>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9" name="图片 1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92994" y="1427822"/>
            <a:ext cx="881412" cy="802141"/>
          </a:xfrm>
          <a:prstGeom prst="rect">
            <a:avLst/>
          </a:prstGeom>
        </p:spPr>
      </p:pic>
      <p:grpSp>
        <p:nvGrpSpPr>
          <p:cNvPr id="9" name="组合 8"/>
          <p:cNvGrpSpPr/>
          <p:nvPr/>
        </p:nvGrpSpPr>
        <p:grpSpPr>
          <a:xfrm>
            <a:off x="6295035" y="1604963"/>
            <a:ext cx="2221468" cy="2221466"/>
            <a:chOff x="1649895" y="1977886"/>
            <a:chExt cx="3429000" cy="3429000"/>
          </a:xfrm>
        </p:grpSpPr>
        <p:pic>
          <p:nvPicPr>
            <p:cNvPr id="10" name="图片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49895" y="1977886"/>
              <a:ext cx="3429000" cy="3429000"/>
            </a:xfrm>
            <a:prstGeom prst="rect">
              <a:avLst/>
            </a:prstGeom>
          </p:spPr>
        </p:pic>
        <p:sp>
          <p:nvSpPr>
            <p:cNvPr id="11" name="椭圆 10"/>
            <p:cNvSpPr/>
            <p:nvPr/>
          </p:nvSpPr>
          <p:spPr>
            <a:xfrm>
              <a:off x="2049901" y="2345634"/>
              <a:ext cx="2693506" cy="2693505"/>
            </a:xfrm>
            <a:prstGeom prst="ellipse">
              <a:avLst/>
            </a:prstGeom>
            <a:blipFill>
              <a:blip r:embed="rId6" cstate="print">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0" name="图片 1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17746" y="1427822"/>
            <a:ext cx="881412" cy="802141"/>
          </a:xfrm>
          <a:prstGeom prst="rect">
            <a:avLst/>
          </a:prstGeom>
        </p:spPr>
      </p:pic>
      <p:grpSp>
        <p:nvGrpSpPr>
          <p:cNvPr id="12" name="组合 11"/>
          <p:cNvGrpSpPr/>
          <p:nvPr/>
        </p:nvGrpSpPr>
        <p:grpSpPr>
          <a:xfrm>
            <a:off x="8950583" y="1604963"/>
            <a:ext cx="2221468" cy="2221466"/>
            <a:chOff x="1649895" y="1977886"/>
            <a:chExt cx="3429000" cy="3429000"/>
          </a:xfrm>
        </p:grpSpPr>
        <p:pic>
          <p:nvPicPr>
            <p:cNvPr id="13" name="图片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49895" y="1977886"/>
              <a:ext cx="3429000" cy="3429000"/>
            </a:xfrm>
            <a:prstGeom prst="rect">
              <a:avLst/>
            </a:prstGeom>
          </p:spPr>
        </p:pic>
        <p:sp>
          <p:nvSpPr>
            <p:cNvPr id="14" name="椭圆 13"/>
            <p:cNvSpPr/>
            <p:nvPr/>
          </p:nvSpPr>
          <p:spPr>
            <a:xfrm>
              <a:off x="2017643" y="2345634"/>
              <a:ext cx="2693505" cy="2693505"/>
            </a:xfrm>
            <a:prstGeom prst="ellipse">
              <a:avLst/>
            </a:prstGeom>
            <a:blipFill>
              <a:blip r:embed="rId7" cstate="print">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1" name="图片 2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073294" y="1427822"/>
            <a:ext cx="881412" cy="802141"/>
          </a:xfrm>
          <a:prstGeom prst="rect">
            <a:avLst/>
          </a:prstGeom>
        </p:spPr>
      </p:pic>
      <p:sp>
        <p:nvSpPr>
          <p:cNvPr id="22" name="文本框 21"/>
          <p:cNvSpPr txBox="1"/>
          <p:nvPr/>
        </p:nvSpPr>
        <p:spPr>
          <a:xfrm>
            <a:off x="1512336" y="4051624"/>
            <a:ext cx="1024639" cy="307777"/>
          </a:xfrm>
          <a:prstGeom prst="rect">
            <a:avLst/>
          </a:prstGeom>
          <a:noFill/>
        </p:spPr>
        <p:txBody>
          <a:bodyPr wrap="none" rtlCol="0" anchor="ctr">
            <a:spAutoFit/>
          </a:bodyPr>
          <a:lstStyle/>
          <a:p>
            <a:pPr algn="ctr"/>
            <a:r>
              <a:rPr lang="en-US" altLang="zh-CN" sz="1400" b="1">
                <a:solidFill>
                  <a:schemeClr val="accent3"/>
                </a:solidFill>
              </a:rPr>
              <a:t>SPRINT 1</a:t>
            </a:r>
            <a:endParaRPr lang="zh-CN" altLang="en-US" sz="1400" b="1" dirty="0">
              <a:solidFill>
                <a:schemeClr val="accent3"/>
              </a:solidFill>
            </a:endParaRPr>
          </a:p>
        </p:txBody>
      </p:sp>
      <p:sp>
        <p:nvSpPr>
          <p:cNvPr id="25" name="文本框 24"/>
          <p:cNvSpPr txBox="1"/>
          <p:nvPr/>
        </p:nvSpPr>
        <p:spPr>
          <a:xfrm>
            <a:off x="1073668" y="4397501"/>
            <a:ext cx="1901973" cy="888898"/>
          </a:xfrm>
          <a:prstGeom prst="rect">
            <a:avLst/>
          </a:prstGeom>
          <a:noFill/>
        </p:spPr>
        <p:txBody>
          <a:bodyPr wrap="square" rtlCol="0">
            <a:spAutoFit/>
          </a:bodyPr>
          <a:lstStyle/>
          <a:p>
            <a:pPr algn="ctr">
              <a:lnSpc>
                <a:spcPct val="150000"/>
              </a:lnSpc>
            </a:pPr>
            <a:r>
              <a:rPr lang="en-US" altLang="zh-CN" sz="1200">
                <a:solidFill>
                  <a:schemeClr val="bg1"/>
                </a:solidFill>
                <a:latin typeface="Segoe UI Black" panose="020B0A02040204020203" pitchFamily="34" charset="0"/>
                <a:ea typeface="Segoe UI Black" panose="020B0A02040204020203" pitchFamily="34" charset="0"/>
                <a:cs typeface="Arial" panose="020B0604020202020204" pitchFamily="34" charset="0"/>
              </a:rPr>
              <a:t> Thiết kế và xây dựng chức năng đăng nhập , đăng ký</a:t>
            </a:r>
            <a:endParaRPr lang="zh-CN" altLang="en-US" sz="1200" dirty="0">
              <a:solidFill>
                <a:schemeClr val="bg1"/>
              </a:solidFill>
              <a:latin typeface="Segoe UI Black" panose="020B0A02040204020203" pitchFamily="34" charset="0"/>
              <a:cs typeface="Arial" panose="020B0604020202020204" pitchFamily="34" charset="0"/>
            </a:endParaRPr>
          </a:p>
        </p:txBody>
      </p:sp>
      <p:sp>
        <p:nvSpPr>
          <p:cNvPr id="44" name="文本框 43"/>
          <p:cNvSpPr txBox="1"/>
          <p:nvPr/>
        </p:nvSpPr>
        <p:spPr>
          <a:xfrm>
            <a:off x="4153951" y="4051624"/>
            <a:ext cx="1024639" cy="307777"/>
          </a:xfrm>
          <a:prstGeom prst="rect">
            <a:avLst/>
          </a:prstGeom>
          <a:noFill/>
        </p:spPr>
        <p:txBody>
          <a:bodyPr wrap="none" rtlCol="0" anchor="ctr">
            <a:spAutoFit/>
          </a:bodyPr>
          <a:lstStyle/>
          <a:p>
            <a:pPr algn="ctr"/>
            <a:r>
              <a:rPr lang="en-US" altLang="zh-CN" sz="1400" b="1">
                <a:solidFill>
                  <a:schemeClr val="accent3"/>
                </a:solidFill>
              </a:rPr>
              <a:t>SPRINT 2</a:t>
            </a:r>
            <a:endParaRPr lang="zh-CN" altLang="en-US" sz="1400" b="1" dirty="0">
              <a:solidFill>
                <a:schemeClr val="accent3"/>
              </a:solidFill>
            </a:endParaRPr>
          </a:p>
        </p:txBody>
      </p:sp>
      <p:sp>
        <p:nvSpPr>
          <p:cNvPr id="46" name="文本框 45"/>
          <p:cNvSpPr txBox="1"/>
          <p:nvPr/>
        </p:nvSpPr>
        <p:spPr>
          <a:xfrm>
            <a:off x="3715283" y="4397501"/>
            <a:ext cx="1901973" cy="888898"/>
          </a:xfrm>
          <a:prstGeom prst="rect">
            <a:avLst/>
          </a:prstGeom>
          <a:noFill/>
        </p:spPr>
        <p:txBody>
          <a:bodyPr wrap="square" rtlCol="0">
            <a:spAutoFit/>
          </a:bodyPr>
          <a:lstStyle/>
          <a:p>
            <a:pPr algn="ctr">
              <a:lnSpc>
                <a:spcPct val="150000"/>
              </a:lnSpc>
            </a:pPr>
            <a:r>
              <a:rPr lang="en-US" altLang="zh-CN" sz="1200">
                <a:solidFill>
                  <a:schemeClr val="bg1"/>
                </a:solidFill>
                <a:latin typeface="Segoe UI Black" panose="020B0A02040204020203" pitchFamily="34" charset="0"/>
                <a:ea typeface="Segoe UI Black" panose="020B0A02040204020203" pitchFamily="34" charset="0"/>
                <a:cs typeface="Arial" panose="020B0604020202020204" pitchFamily="34" charset="0"/>
              </a:rPr>
              <a:t>Thiết kế và xây dựng chức năng Quản lý khách hàng</a:t>
            </a:r>
            <a:endParaRPr lang="zh-CN" altLang="en-US" sz="1200" dirty="0">
              <a:solidFill>
                <a:schemeClr val="bg1"/>
              </a:solidFill>
              <a:latin typeface="Segoe UI Black" panose="020B0A02040204020203" pitchFamily="34" charset="0"/>
              <a:ea typeface="Segoe UI Black" panose="020B0A02040204020203" pitchFamily="34" charset="0"/>
              <a:cs typeface="Arial" panose="020B0604020202020204" pitchFamily="34" charset="0"/>
            </a:endParaRPr>
          </a:p>
        </p:txBody>
      </p:sp>
      <p:sp>
        <p:nvSpPr>
          <p:cNvPr id="48" name="文本框 47"/>
          <p:cNvSpPr txBox="1"/>
          <p:nvPr/>
        </p:nvSpPr>
        <p:spPr>
          <a:xfrm>
            <a:off x="6889528" y="4051624"/>
            <a:ext cx="1024639" cy="307777"/>
          </a:xfrm>
          <a:prstGeom prst="rect">
            <a:avLst/>
          </a:prstGeom>
          <a:noFill/>
        </p:spPr>
        <p:txBody>
          <a:bodyPr wrap="none" rtlCol="0" anchor="ctr">
            <a:spAutoFit/>
          </a:bodyPr>
          <a:lstStyle/>
          <a:p>
            <a:pPr algn="ctr"/>
            <a:r>
              <a:rPr lang="en-US" altLang="zh-CN" sz="1400" b="1">
                <a:solidFill>
                  <a:schemeClr val="accent3"/>
                </a:solidFill>
              </a:rPr>
              <a:t>SPRINT 3</a:t>
            </a:r>
            <a:endParaRPr lang="zh-CN" altLang="en-US" sz="1400" b="1" dirty="0">
              <a:solidFill>
                <a:schemeClr val="accent3"/>
              </a:solidFill>
            </a:endParaRPr>
          </a:p>
        </p:txBody>
      </p:sp>
      <p:sp>
        <p:nvSpPr>
          <p:cNvPr id="50" name="文本框 49"/>
          <p:cNvSpPr txBox="1"/>
          <p:nvPr/>
        </p:nvSpPr>
        <p:spPr>
          <a:xfrm>
            <a:off x="6450860" y="4397501"/>
            <a:ext cx="1901973" cy="888898"/>
          </a:xfrm>
          <a:prstGeom prst="rect">
            <a:avLst/>
          </a:prstGeom>
          <a:noFill/>
        </p:spPr>
        <p:txBody>
          <a:bodyPr wrap="square" rtlCol="0">
            <a:spAutoFit/>
          </a:bodyPr>
          <a:lstStyle/>
          <a:p>
            <a:pPr algn="ctr">
              <a:lnSpc>
                <a:spcPct val="150000"/>
              </a:lnSpc>
            </a:pPr>
            <a:r>
              <a:rPr lang="vi-VN" altLang="zh-CN" sz="1200">
                <a:solidFill>
                  <a:schemeClr val="bg1"/>
                </a:solidFill>
                <a:latin typeface="Segoe UI Black" panose="020B0A02040204020203" pitchFamily="34" charset="0"/>
                <a:ea typeface="Segoe UI Black" panose="020B0A02040204020203" pitchFamily="34" charset="0"/>
                <a:cs typeface="Arial" panose="020B0604020202020204" pitchFamily="34" charset="0"/>
              </a:rPr>
              <a:t>Thiết kế và xây dựng chức năng Quản lý thanh toán hóa đơn</a:t>
            </a:r>
            <a:endParaRPr lang="zh-CN" altLang="en-US" sz="1200" dirty="0">
              <a:solidFill>
                <a:schemeClr val="bg1"/>
              </a:solidFill>
              <a:latin typeface="Segoe UI Black" panose="020B0A02040204020203" pitchFamily="34" charset="0"/>
              <a:ea typeface="Segoe UI Black" panose="020B0A02040204020203" pitchFamily="34" charset="0"/>
              <a:cs typeface="Arial" panose="020B0604020202020204" pitchFamily="34" charset="0"/>
            </a:endParaRPr>
          </a:p>
        </p:txBody>
      </p:sp>
      <p:sp>
        <p:nvSpPr>
          <p:cNvPr id="52" name="文本框 51"/>
          <p:cNvSpPr txBox="1"/>
          <p:nvPr/>
        </p:nvSpPr>
        <p:spPr>
          <a:xfrm>
            <a:off x="9548997" y="4051624"/>
            <a:ext cx="1024639" cy="307777"/>
          </a:xfrm>
          <a:prstGeom prst="rect">
            <a:avLst/>
          </a:prstGeom>
          <a:noFill/>
        </p:spPr>
        <p:txBody>
          <a:bodyPr wrap="none" rtlCol="0" anchor="ctr">
            <a:spAutoFit/>
          </a:bodyPr>
          <a:lstStyle/>
          <a:p>
            <a:pPr algn="ctr"/>
            <a:r>
              <a:rPr lang="en-US" altLang="zh-CN" sz="1400" b="1">
                <a:solidFill>
                  <a:schemeClr val="accent3"/>
                </a:solidFill>
              </a:rPr>
              <a:t>SPRINT 4</a:t>
            </a:r>
            <a:endParaRPr lang="zh-CN" altLang="en-US" sz="1400" b="1" dirty="0">
              <a:solidFill>
                <a:schemeClr val="accent3"/>
              </a:solidFill>
            </a:endParaRPr>
          </a:p>
        </p:txBody>
      </p:sp>
      <p:sp>
        <p:nvSpPr>
          <p:cNvPr id="54" name="文本框 53"/>
          <p:cNvSpPr txBox="1"/>
          <p:nvPr/>
        </p:nvSpPr>
        <p:spPr>
          <a:xfrm>
            <a:off x="9110329" y="4397501"/>
            <a:ext cx="1901973" cy="888898"/>
          </a:xfrm>
          <a:prstGeom prst="rect">
            <a:avLst/>
          </a:prstGeom>
          <a:noFill/>
        </p:spPr>
        <p:txBody>
          <a:bodyPr wrap="square" rtlCol="0">
            <a:spAutoFit/>
          </a:bodyPr>
          <a:lstStyle/>
          <a:p>
            <a:pPr algn="ctr">
              <a:lnSpc>
                <a:spcPct val="150000"/>
              </a:lnSpc>
            </a:pPr>
            <a:r>
              <a:rPr lang="en-US" altLang="zh-CN" sz="1200">
                <a:solidFill>
                  <a:schemeClr val="bg1"/>
                </a:solidFill>
                <a:latin typeface="Segoe UI Black" panose="020B0A02040204020203" pitchFamily="34" charset="0"/>
                <a:ea typeface="Segoe UI Black" panose="020B0A02040204020203" pitchFamily="34" charset="0"/>
                <a:cs typeface="Arial" panose="020B0604020202020204" pitchFamily="34" charset="0"/>
              </a:rPr>
              <a:t>Thiết kế và xây dựng chức năng Quản lý đặt phòng</a:t>
            </a:r>
            <a:endParaRPr lang="zh-CN" altLang="en-US" sz="1200" dirty="0">
              <a:solidFill>
                <a:schemeClr val="bg1"/>
              </a:solidFill>
              <a:latin typeface="Segoe UI Black" panose="020B0A02040204020203" pitchFamily="34" charset="0"/>
              <a:ea typeface="Segoe UI Black" panose="020B0A02040204020203" pitchFamily="34" charset="0"/>
              <a:cs typeface="Arial" panose="020B0604020202020204" pitchFamily="34" charset="0"/>
            </a:endParaRPr>
          </a:p>
        </p:txBody>
      </p:sp>
      <p:cxnSp>
        <p:nvCxnSpPr>
          <p:cNvPr id="24" name="直接连接符 23"/>
          <p:cNvCxnSpPr/>
          <p:nvPr/>
        </p:nvCxnSpPr>
        <p:spPr>
          <a:xfrm>
            <a:off x="980020" y="4397501"/>
            <a:ext cx="2089271"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621635" y="4397501"/>
            <a:ext cx="2089271"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6357212" y="4397501"/>
            <a:ext cx="2089271"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9016681" y="4397501"/>
            <a:ext cx="2089271"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5096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88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ppt_x"/>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88000" fill="hold" nodeType="withEffect">
                                  <p:stCondLst>
                                    <p:cond delay="5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250" fill="hold"/>
                                        <p:tgtEl>
                                          <p:spTgt spid="18"/>
                                        </p:tgtEl>
                                        <p:attrNameLst>
                                          <p:attrName>ppt_x</p:attrName>
                                        </p:attrNameLst>
                                      </p:cBhvr>
                                      <p:tavLst>
                                        <p:tav tm="0">
                                          <p:val>
                                            <p:strVal val="#ppt_x"/>
                                          </p:val>
                                        </p:tav>
                                        <p:tav tm="100000">
                                          <p:val>
                                            <p:strVal val="#ppt_x"/>
                                          </p:val>
                                        </p:tav>
                                      </p:tavLst>
                                    </p:anim>
                                    <p:anim calcmode="lin" valueType="num">
                                      <p:cBhvr additive="base">
                                        <p:cTn id="12" dur="125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1" decel="88000"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250" fill="hold"/>
                                        <p:tgtEl>
                                          <p:spTgt spid="6"/>
                                        </p:tgtEl>
                                        <p:attrNameLst>
                                          <p:attrName>ppt_x</p:attrName>
                                        </p:attrNameLst>
                                      </p:cBhvr>
                                      <p:tavLst>
                                        <p:tav tm="0">
                                          <p:val>
                                            <p:strVal val="#ppt_x"/>
                                          </p:val>
                                        </p:tav>
                                        <p:tav tm="100000">
                                          <p:val>
                                            <p:strVal val="#ppt_x"/>
                                          </p:val>
                                        </p:tav>
                                      </p:tavLst>
                                    </p:anim>
                                    <p:anim calcmode="lin" valueType="num">
                                      <p:cBhvr additive="base">
                                        <p:cTn id="16" dur="125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88000" fill="hold" nodeType="withEffect">
                                  <p:stCondLst>
                                    <p:cond delay="10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250" fill="hold"/>
                                        <p:tgtEl>
                                          <p:spTgt spid="19"/>
                                        </p:tgtEl>
                                        <p:attrNameLst>
                                          <p:attrName>ppt_x</p:attrName>
                                        </p:attrNameLst>
                                      </p:cBhvr>
                                      <p:tavLst>
                                        <p:tav tm="0">
                                          <p:val>
                                            <p:strVal val="#ppt_x"/>
                                          </p:val>
                                        </p:tav>
                                        <p:tav tm="100000">
                                          <p:val>
                                            <p:strVal val="#ppt_x"/>
                                          </p:val>
                                        </p:tav>
                                      </p:tavLst>
                                    </p:anim>
                                    <p:anim calcmode="lin" valueType="num">
                                      <p:cBhvr additive="base">
                                        <p:cTn id="20" dur="1250" fill="hold"/>
                                        <p:tgtEl>
                                          <p:spTgt spid="19"/>
                                        </p:tgtEl>
                                        <p:attrNameLst>
                                          <p:attrName>ppt_y</p:attrName>
                                        </p:attrNameLst>
                                      </p:cBhvr>
                                      <p:tavLst>
                                        <p:tav tm="0">
                                          <p:val>
                                            <p:strVal val="0-#ppt_h/2"/>
                                          </p:val>
                                        </p:tav>
                                        <p:tav tm="100000">
                                          <p:val>
                                            <p:strVal val="#ppt_y"/>
                                          </p:val>
                                        </p:tav>
                                      </p:tavLst>
                                    </p:anim>
                                  </p:childTnLst>
                                </p:cTn>
                              </p:par>
                              <p:par>
                                <p:cTn id="21" presetID="2" presetClass="entr" presetSubtype="1" decel="88000" fill="hold" nodeType="withEffect">
                                  <p:stCondLst>
                                    <p:cond delay="10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250" fill="hold"/>
                                        <p:tgtEl>
                                          <p:spTgt spid="9"/>
                                        </p:tgtEl>
                                        <p:attrNameLst>
                                          <p:attrName>ppt_x</p:attrName>
                                        </p:attrNameLst>
                                      </p:cBhvr>
                                      <p:tavLst>
                                        <p:tav tm="0">
                                          <p:val>
                                            <p:strVal val="#ppt_x"/>
                                          </p:val>
                                        </p:tav>
                                        <p:tav tm="100000">
                                          <p:val>
                                            <p:strVal val="#ppt_x"/>
                                          </p:val>
                                        </p:tav>
                                      </p:tavLst>
                                    </p:anim>
                                    <p:anim calcmode="lin" valueType="num">
                                      <p:cBhvr additive="base">
                                        <p:cTn id="24" dur="1250" fill="hold"/>
                                        <p:tgtEl>
                                          <p:spTgt spid="9"/>
                                        </p:tgtEl>
                                        <p:attrNameLst>
                                          <p:attrName>ppt_y</p:attrName>
                                        </p:attrNameLst>
                                      </p:cBhvr>
                                      <p:tavLst>
                                        <p:tav tm="0">
                                          <p:val>
                                            <p:strVal val="0-#ppt_h/2"/>
                                          </p:val>
                                        </p:tav>
                                        <p:tav tm="100000">
                                          <p:val>
                                            <p:strVal val="#ppt_y"/>
                                          </p:val>
                                        </p:tav>
                                      </p:tavLst>
                                    </p:anim>
                                  </p:childTnLst>
                                </p:cTn>
                              </p:par>
                              <p:par>
                                <p:cTn id="25" presetID="2" presetClass="entr" presetSubtype="1" decel="88000" fill="hold"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250" fill="hold"/>
                                        <p:tgtEl>
                                          <p:spTgt spid="20"/>
                                        </p:tgtEl>
                                        <p:attrNameLst>
                                          <p:attrName>ppt_x</p:attrName>
                                        </p:attrNameLst>
                                      </p:cBhvr>
                                      <p:tavLst>
                                        <p:tav tm="0">
                                          <p:val>
                                            <p:strVal val="#ppt_x"/>
                                          </p:val>
                                        </p:tav>
                                        <p:tav tm="100000">
                                          <p:val>
                                            <p:strVal val="#ppt_x"/>
                                          </p:val>
                                        </p:tav>
                                      </p:tavLst>
                                    </p:anim>
                                    <p:anim calcmode="lin" valueType="num">
                                      <p:cBhvr additive="base">
                                        <p:cTn id="28" dur="1250" fill="hold"/>
                                        <p:tgtEl>
                                          <p:spTgt spid="20"/>
                                        </p:tgtEl>
                                        <p:attrNameLst>
                                          <p:attrName>ppt_y</p:attrName>
                                        </p:attrNameLst>
                                      </p:cBhvr>
                                      <p:tavLst>
                                        <p:tav tm="0">
                                          <p:val>
                                            <p:strVal val="0-#ppt_h/2"/>
                                          </p:val>
                                        </p:tav>
                                        <p:tav tm="100000">
                                          <p:val>
                                            <p:strVal val="#ppt_y"/>
                                          </p:val>
                                        </p:tav>
                                      </p:tavLst>
                                    </p:anim>
                                  </p:childTnLst>
                                </p:cTn>
                              </p:par>
                              <p:par>
                                <p:cTn id="29" presetID="2" presetClass="entr" presetSubtype="1" decel="88000" fill="hold" nodeType="withEffect">
                                  <p:stCondLst>
                                    <p:cond delay="150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250" fill="hold"/>
                                        <p:tgtEl>
                                          <p:spTgt spid="12"/>
                                        </p:tgtEl>
                                        <p:attrNameLst>
                                          <p:attrName>ppt_x</p:attrName>
                                        </p:attrNameLst>
                                      </p:cBhvr>
                                      <p:tavLst>
                                        <p:tav tm="0">
                                          <p:val>
                                            <p:strVal val="#ppt_x"/>
                                          </p:val>
                                        </p:tav>
                                        <p:tav tm="100000">
                                          <p:val>
                                            <p:strVal val="#ppt_x"/>
                                          </p:val>
                                        </p:tav>
                                      </p:tavLst>
                                    </p:anim>
                                    <p:anim calcmode="lin" valueType="num">
                                      <p:cBhvr additive="base">
                                        <p:cTn id="32" dur="125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1" decel="88000" fill="hold" nodeType="withEffect">
                                  <p:stCondLst>
                                    <p:cond delay="200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250" fill="hold"/>
                                        <p:tgtEl>
                                          <p:spTgt spid="21"/>
                                        </p:tgtEl>
                                        <p:attrNameLst>
                                          <p:attrName>ppt_x</p:attrName>
                                        </p:attrNameLst>
                                      </p:cBhvr>
                                      <p:tavLst>
                                        <p:tav tm="0">
                                          <p:val>
                                            <p:strVal val="#ppt_x"/>
                                          </p:val>
                                        </p:tav>
                                        <p:tav tm="100000">
                                          <p:val>
                                            <p:strVal val="#ppt_x"/>
                                          </p:val>
                                        </p:tav>
                                      </p:tavLst>
                                    </p:anim>
                                    <p:anim calcmode="lin" valueType="num">
                                      <p:cBhvr additive="base">
                                        <p:cTn id="36" dur="1250" fill="hold"/>
                                        <p:tgtEl>
                                          <p:spTgt spid="21"/>
                                        </p:tgtEl>
                                        <p:attrNameLst>
                                          <p:attrName>ppt_y</p:attrName>
                                        </p:attrNameLst>
                                      </p:cBhvr>
                                      <p:tavLst>
                                        <p:tav tm="0">
                                          <p:val>
                                            <p:strVal val="0-#ppt_h/2"/>
                                          </p:val>
                                        </p:tav>
                                        <p:tav tm="100000">
                                          <p:val>
                                            <p:strVal val="#ppt_y"/>
                                          </p:val>
                                        </p:tav>
                                      </p:tavLst>
                                    </p:anim>
                                  </p:childTnLst>
                                </p:cTn>
                              </p:par>
                            </p:childTnLst>
                          </p:cTn>
                        </p:par>
                        <p:par>
                          <p:cTn id="37" fill="hold">
                            <p:stCondLst>
                              <p:cond delay="3250"/>
                            </p:stCondLst>
                            <p:childTnLst>
                              <p:par>
                                <p:cTn id="38" presetID="2" presetClass="entr" presetSubtype="4" decel="89333"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750" fill="hold"/>
                                        <p:tgtEl>
                                          <p:spTgt spid="22"/>
                                        </p:tgtEl>
                                        <p:attrNameLst>
                                          <p:attrName>ppt_x</p:attrName>
                                        </p:attrNameLst>
                                      </p:cBhvr>
                                      <p:tavLst>
                                        <p:tav tm="0">
                                          <p:val>
                                            <p:strVal val="#ppt_x"/>
                                          </p:val>
                                        </p:tav>
                                        <p:tav tm="100000">
                                          <p:val>
                                            <p:strVal val="#ppt_x"/>
                                          </p:val>
                                        </p:tav>
                                      </p:tavLst>
                                    </p:anim>
                                    <p:anim calcmode="lin" valueType="num">
                                      <p:cBhvr additive="base">
                                        <p:cTn id="41" dur="750" fill="hold"/>
                                        <p:tgtEl>
                                          <p:spTgt spid="22"/>
                                        </p:tgtEl>
                                        <p:attrNameLst>
                                          <p:attrName>ppt_y</p:attrName>
                                        </p:attrNameLst>
                                      </p:cBhvr>
                                      <p:tavLst>
                                        <p:tav tm="0">
                                          <p:val>
                                            <p:strVal val="1+#ppt_h/2"/>
                                          </p:val>
                                        </p:tav>
                                        <p:tav tm="100000">
                                          <p:val>
                                            <p:strVal val="#ppt_y"/>
                                          </p:val>
                                        </p:tav>
                                      </p:tavLst>
                                    </p:anim>
                                  </p:childTnLst>
                                </p:cTn>
                              </p:par>
                              <p:par>
                                <p:cTn id="42" presetID="22" presetClass="entr" presetSubtype="8" fill="hold" nodeType="withEffect">
                                  <p:stCondLst>
                                    <p:cond delay="500"/>
                                  </p:stCondLst>
                                  <p:childTnLst>
                                    <p:set>
                                      <p:cBhvr>
                                        <p:cTn id="43" dur="1" fill="hold">
                                          <p:stCondLst>
                                            <p:cond delay="0"/>
                                          </p:stCondLst>
                                        </p:cTn>
                                        <p:tgtEl>
                                          <p:spTgt spid="24"/>
                                        </p:tgtEl>
                                        <p:attrNameLst>
                                          <p:attrName>style.visibility</p:attrName>
                                        </p:attrNameLst>
                                      </p:cBhvr>
                                      <p:to>
                                        <p:strVal val="visible"/>
                                      </p:to>
                                    </p:set>
                                    <p:animEffect transition="in" filter="wipe(left)">
                                      <p:cBhvr>
                                        <p:cTn id="44" dur="500"/>
                                        <p:tgtEl>
                                          <p:spTgt spid="24"/>
                                        </p:tgtEl>
                                      </p:cBhvr>
                                    </p:animEffect>
                                  </p:childTnLst>
                                </p:cTn>
                              </p:par>
                              <p:par>
                                <p:cTn id="45" presetID="2" presetClass="entr" presetSubtype="4" decel="89333" fill="hold" grpId="0" nodeType="withEffect">
                                  <p:stCondLst>
                                    <p:cond delay="50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750" fill="hold"/>
                                        <p:tgtEl>
                                          <p:spTgt spid="25"/>
                                        </p:tgtEl>
                                        <p:attrNameLst>
                                          <p:attrName>ppt_x</p:attrName>
                                        </p:attrNameLst>
                                      </p:cBhvr>
                                      <p:tavLst>
                                        <p:tav tm="0">
                                          <p:val>
                                            <p:strVal val="#ppt_x"/>
                                          </p:val>
                                        </p:tav>
                                        <p:tav tm="100000">
                                          <p:val>
                                            <p:strVal val="#ppt_x"/>
                                          </p:val>
                                        </p:tav>
                                      </p:tavLst>
                                    </p:anim>
                                    <p:anim calcmode="lin" valueType="num">
                                      <p:cBhvr additive="base">
                                        <p:cTn id="48" dur="750" fill="hold"/>
                                        <p:tgtEl>
                                          <p:spTgt spid="25"/>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decel="89333" fill="hold" grpId="0" nodeType="after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additive="base">
                                        <p:cTn id="52" dur="750" fill="hold"/>
                                        <p:tgtEl>
                                          <p:spTgt spid="44"/>
                                        </p:tgtEl>
                                        <p:attrNameLst>
                                          <p:attrName>ppt_x</p:attrName>
                                        </p:attrNameLst>
                                      </p:cBhvr>
                                      <p:tavLst>
                                        <p:tav tm="0">
                                          <p:val>
                                            <p:strVal val="#ppt_x"/>
                                          </p:val>
                                        </p:tav>
                                        <p:tav tm="100000">
                                          <p:val>
                                            <p:strVal val="#ppt_x"/>
                                          </p:val>
                                        </p:tav>
                                      </p:tavLst>
                                    </p:anim>
                                    <p:anim calcmode="lin" valueType="num">
                                      <p:cBhvr additive="base">
                                        <p:cTn id="53" dur="750" fill="hold"/>
                                        <p:tgtEl>
                                          <p:spTgt spid="44"/>
                                        </p:tgtEl>
                                        <p:attrNameLst>
                                          <p:attrName>ppt_y</p:attrName>
                                        </p:attrNameLst>
                                      </p:cBhvr>
                                      <p:tavLst>
                                        <p:tav tm="0">
                                          <p:val>
                                            <p:strVal val="1+#ppt_h/2"/>
                                          </p:val>
                                        </p:tav>
                                        <p:tav tm="100000">
                                          <p:val>
                                            <p:strVal val="#ppt_y"/>
                                          </p:val>
                                        </p:tav>
                                      </p:tavLst>
                                    </p:anim>
                                  </p:childTnLst>
                                </p:cTn>
                              </p:par>
                              <p:par>
                                <p:cTn id="54" presetID="22" presetClass="entr" presetSubtype="8" fill="hold" nodeType="withEffect">
                                  <p:stCondLst>
                                    <p:cond delay="500"/>
                                  </p:stCondLst>
                                  <p:childTnLst>
                                    <p:set>
                                      <p:cBhvr>
                                        <p:cTn id="55" dur="1" fill="hold">
                                          <p:stCondLst>
                                            <p:cond delay="0"/>
                                          </p:stCondLst>
                                        </p:cTn>
                                        <p:tgtEl>
                                          <p:spTgt spid="45"/>
                                        </p:tgtEl>
                                        <p:attrNameLst>
                                          <p:attrName>style.visibility</p:attrName>
                                        </p:attrNameLst>
                                      </p:cBhvr>
                                      <p:to>
                                        <p:strVal val="visible"/>
                                      </p:to>
                                    </p:set>
                                    <p:animEffect transition="in" filter="wipe(left)">
                                      <p:cBhvr>
                                        <p:cTn id="56" dur="500"/>
                                        <p:tgtEl>
                                          <p:spTgt spid="45"/>
                                        </p:tgtEl>
                                      </p:cBhvr>
                                    </p:animEffect>
                                  </p:childTnLst>
                                </p:cTn>
                              </p:par>
                              <p:par>
                                <p:cTn id="57" presetID="2" presetClass="entr" presetSubtype="4" decel="89333" fill="hold" grpId="0" nodeType="withEffect">
                                  <p:stCondLst>
                                    <p:cond delay="50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750" fill="hold"/>
                                        <p:tgtEl>
                                          <p:spTgt spid="46"/>
                                        </p:tgtEl>
                                        <p:attrNameLst>
                                          <p:attrName>ppt_x</p:attrName>
                                        </p:attrNameLst>
                                      </p:cBhvr>
                                      <p:tavLst>
                                        <p:tav tm="0">
                                          <p:val>
                                            <p:strVal val="#ppt_x"/>
                                          </p:val>
                                        </p:tav>
                                        <p:tav tm="100000">
                                          <p:val>
                                            <p:strVal val="#ppt_x"/>
                                          </p:val>
                                        </p:tav>
                                      </p:tavLst>
                                    </p:anim>
                                    <p:anim calcmode="lin" valueType="num">
                                      <p:cBhvr additive="base">
                                        <p:cTn id="60" dur="750" fill="hold"/>
                                        <p:tgtEl>
                                          <p:spTgt spid="46"/>
                                        </p:tgtEl>
                                        <p:attrNameLst>
                                          <p:attrName>ppt_y</p:attrName>
                                        </p:attrNameLst>
                                      </p:cBhvr>
                                      <p:tavLst>
                                        <p:tav tm="0">
                                          <p:val>
                                            <p:strVal val="1+#ppt_h/2"/>
                                          </p:val>
                                        </p:tav>
                                        <p:tav tm="100000">
                                          <p:val>
                                            <p:strVal val="#ppt_y"/>
                                          </p:val>
                                        </p:tav>
                                      </p:tavLst>
                                    </p:anim>
                                  </p:childTnLst>
                                </p:cTn>
                              </p:par>
                            </p:childTnLst>
                          </p:cTn>
                        </p:par>
                        <p:par>
                          <p:cTn id="61" fill="hold">
                            <p:stCondLst>
                              <p:cond delay="5750"/>
                            </p:stCondLst>
                            <p:childTnLst>
                              <p:par>
                                <p:cTn id="62" presetID="2" presetClass="entr" presetSubtype="4" decel="89333"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750" fill="hold"/>
                                        <p:tgtEl>
                                          <p:spTgt spid="48"/>
                                        </p:tgtEl>
                                        <p:attrNameLst>
                                          <p:attrName>ppt_x</p:attrName>
                                        </p:attrNameLst>
                                      </p:cBhvr>
                                      <p:tavLst>
                                        <p:tav tm="0">
                                          <p:val>
                                            <p:strVal val="#ppt_x"/>
                                          </p:val>
                                        </p:tav>
                                        <p:tav tm="100000">
                                          <p:val>
                                            <p:strVal val="#ppt_x"/>
                                          </p:val>
                                        </p:tav>
                                      </p:tavLst>
                                    </p:anim>
                                    <p:anim calcmode="lin" valueType="num">
                                      <p:cBhvr additive="base">
                                        <p:cTn id="65" dur="750" fill="hold"/>
                                        <p:tgtEl>
                                          <p:spTgt spid="48"/>
                                        </p:tgtEl>
                                        <p:attrNameLst>
                                          <p:attrName>ppt_y</p:attrName>
                                        </p:attrNameLst>
                                      </p:cBhvr>
                                      <p:tavLst>
                                        <p:tav tm="0">
                                          <p:val>
                                            <p:strVal val="1+#ppt_h/2"/>
                                          </p:val>
                                        </p:tav>
                                        <p:tav tm="100000">
                                          <p:val>
                                            <p:strVal val="#ppt_y"/>
                                          </p:val>
                                        </p:tav>
                                      </p:tavLst>
                                    </p:anim>
                                  </p:childTnLst>
                                </p:cTn>
                              </p:par>
                              <p:par>
                                <p:cTn id="66" presetID="22" presetClass="entr" presetSubtype="8" fill="hold" nodeType="withEffect">
                                  <p:stCondLst>
                                    <p:cond delay="500"/>
                                  </p:stCondLst>
                                  <p:childTnLst>
                                    <p:set>
                                      <p:cBhvr>
                                        <p:cTn id="67" dur="1" fill="hold">
                                          <p:stCondLst>
                                            <p:cond delay="0"/>
                                          </p:stCondLst>
                                        </p:cTn>
                                        <p:tgtEl>
                                          <p:spTgt spid="49"/>
                                        </p:tgtEl>
                                        <p:attrNameLst>
                                          <p:attrName>style.visibility</p:attrName>
                                        </p:attrNameLst>
                                      </p:cBhvr>
                                      <p:to>
                                        <p:strVal val="visible"/>
                                      </p:to>
                                    </p:set>
                                    <p:animEffect transition="in" filter="wipe(left)">
                                      <p:cBhvr>
                                        <p:cTn id="68" dur="500"/>
                                        <p:tgtEl>
                                          <p:spTgt spid="49"/>
                                        </p:tgtEl>
                                      </p:cBhvr>
                                    </p:animEffect>
                                  </p:childTnLst>
                                </p:cTn>
                              </p:par>
                              <p:par>
                                <p:cTn id="69" presetID="2" presetClass="entr" presetSubtype="4" decel="89333" fill="hold" grpId="0" nodeType="withEffect">
                                  <p:stCondLst>
                                    <p:cond delay="500"/>
                                  </p:stCondLst>
                                  <p:childTnLst>
                                    <p:set>
                                      <p:cBhvr>
                                        <p:cTn id="70" dur="1" fill="hold">
                                          <p:stCondLst>
                                            <p:cond delay="0"/>
                                          </p:stCondLst>
                                        </p:cTn>
                                        <p:tgtEl>
                                          <p:spTgt spid="50"/>
                                        </p:tgtEl>
                                        <p:attrNameLst>
                                          <p:attrName>style.visibility</p:attrName>
                                        </p:attrNameLst>
                                      </p:cBhvr>
                                      <p:to>
                                        <p:strVal val="visible"/>
                                      </p:to>
                                    </p:set>
                                    <p:anim calcmode="lin" valueType="num">
                                      <p:cBhvr additive="base">
                                        <p:cTn id="71" dur="750" fill="hold"/>
                                        <p:tgtEl>
                                          <p:spTgt spid="50"/>
                                        </p:tgtEl>
                                        <p:attrNameLst>
                                          <p:attrName>ppt_x</p:attrName>
                                        </p:attrNameLst>
                                      </p:cBhvr>
                                      <p:tavLst>
                                        <p:tav tm="0">
                                          <p:val>
                                            <p:strVal val="#ppt_x"/>
                                          </p:val>
                                        </p:tav>
                                        <p:tav tm="100000">
                                          <p:val>
                                            <p:strVal val="#ppt_x"/>
                                          </p:val>
                                        </p:tav>
                                      </p:tavLst>
                                    </p:anim>
                                    <p:anim calcmode="lin" valueType="num">
                                      <p:cBhvr additive="base">
                                        <p:cTn id="72" dur="750" fill="hold"/>
                                        <p:tgtEl>
                                          <p:spTgt spid="50"/>
                                        </p:tgtEl>
                                        <p:attrNameLst>
                                          <p:attrName>ppt_y</p:attrName>
                                        </p:attrNameLst>
                                      </p:cBhvr>
                                      <p:tavLst>
                                        <p:tav tm="0">
                                          <p:val>
                                            <p:strVal val="1+#ppt_h/2"/>
                                          </p:val>
                                        </p:tav>
                                        <p:tav tm="100000">
                                          <p:val>
                                            <p:strVal val="#ppt_y"/>
                                          </p:val>
                                        </p:tav>
                                      </p:tavLst>
                                    </p:anim>
                                  </p:childTnLst>
                                </p:cTn>
                              </p:par>
                            </p:childTnLst>
                          </p:cTn>
                        </p:par>
                        <p:par>
                          <p:cTn id="73" fill="hold">
                            <p:stCondLst>
                              <p:cond delay="7000"/>
                            </p:stCondLst>
                            <p:childTnLst>
                              <p:par>
                                <p:cTn id="74" presetID="2" presetClass="entr" presetSubtype="4" decel="89333" fill="hold" grpId="0" nodeType="afterEffect">
                                  <p:stCondLst>
                                    <p:cond delay="0"/>
                                  </p:stCondLst>
                                  <p:childTnLst>
                                    <p:set>
                                      <p:cBhvr>
                                        <p:cTn id="75" dur="1" fill="hold">
                                          <p:stCondLst>
                                            <p:cond delay="0"/>
                                          </p:stCondLst>
                                        </p:cTn>
                                        <p:tgtEl>
                                          <p:spTgt spid="52"/>
                                        </p:tgtEl>
                                        <p:attrNameLst>
                                          <p:attrName>style.visibility</p:attrName>
                                        </p:attrNameLst>
                                      </p:cBhvr>
                                      <p:to>
                                        <p:strVal val="visible"/>
                                      </p:to>
                                    </p:set>
                                    <p:anim calcmode="lin" valueType="num">
                                      <p:cBhvr additive="base">
                                        <p:cTn id="76" dur="750" fill="hold"/>
                                        <p:tgtEl>
                                          <p:spTgt spid="52"/>
                                        </p:tgtEl>
                                        <p:attrNameLst>
                                          <p:attrName>ppt_x</p:attrName>
                                        </p:attrNameLst>
                                      </p:cBhvr>
                                      <p:tavLst>
                                        <p:tav tm="0">
                                          <p:val>
                                            <p:strVal val="#ppt_x"/>
                                          </p:val>
                                        </p:tav>
                                        <p:tav tm="100000">
                                          <p:val>
                                            <p:strVal val="#ppt_x"/>
                                          </p:val>
                                        </p:tav>
                                      </p:tavLst>
                                    </p:anim>
                                    <p:anim calcmode="lin" valueType="num">
                                      <p:cBhvr additive="base">
                                        <p:cTn id="77" dur="750" fill="hold"/>
                                        <p:tgtEl>
                                          <p:spTgt spid="52"/>
                                        </p:tgtEl>
                                        <p:attrNameLst>
                                          <p:attrName>ppt_y</p:attrName>
                                        </p:attrNameLst>
                                      </p:cBhvr>
                                      <p:tavLst>
                                        <p:tav tm="0">
                                          <p:val>
                                            <p:strVal val="1+#ppt_h/2"/>
                                          </p:val>
                                        </p:tav>
                                        <p:tav tm="100000">
                                          <p:val>
                                            <p:strVal val="#ppt_y"/>
                                          </p:val>
                                        </p:tav>
                                      </p:tavLst>
                                    </p:anim>
                                  </p:childTnLst>
                                </p:cTn>
                              </p:par>
                              <p:par>
                                <p:cTn id="78" presetID="22" presetClass="entr" presetSubtype="8" fill="hold" nodeType="withEffect">
                                  <p:stCondLst>
                                    <p:cond delay="500"/>
                                  </p:stCondLst>
                                  <p:childTnLst>
                                    <p:set>
                                      <p:cBhvr>
                                        <p:cTn id="79" dur="1" fill="hold">
                                          <p:stCondLst>
                                            <p:cond delay="0"/>
                                          </p:stCondLst>
                                        </p:cTn>
                                        <p:tgtEl>
                                          <p:spTgt spid="53"/>
                                        </p:tgtEl>
                                        <p:attrNameLst>
                                          <p:attrName>style.visibility</p:attrName>
                                        </p:attrNameLst>
                                      </p:cBhvr>
                                      <p:to>
                                        <p:strVal val="visible"/>
                                      </p:to>
                                    </p:set>
                                    <p:animEffect transition="in" filter="wipe(left)">
                                      <p:cBhvr>
                                        <p:cTn id="80" dur="500"/>
                                        <p:tgtEl>
                                          <p:spTgt spid="53"/>
                                        </p:tgtEl>
                                      </p:cBhvr>
                                    </p:animEffect>
                                  </p:childTnLst>
                                </p:cTn>
                              </p:par>
                              <p:par>
                                <p:cTn id="81" presetID="2" presetClass="entr" presetSubtype="4" decel="89333" fill="hold" grpId="0" nodeType="withEffect">
                                  <p:stCondLst>
                                    <p:cond delay="500"/>
                                  </p:stCondLst>
                                  <p:childTnLst>
                                    <p:set>
                                      <p:cBhvr>
                                        <p:cTn id="82" dur="1" fill="hold">
                                          <p:stCondLst>
                                            <p:cond delay="0"/>
                                          </p:stCondLst>
                                        </p:cTn>
                                        <p:tgtEl>
                                          <p:spTgt spid="54"/>
                                        </p:tgtEl>
                                        <p:attrNameLst>
                                          <p:attrName>style.visibility</p:attrName>
                                        </p:attrNameLst>
                                      </p:cBhvr>
                                      <p:to>
                                        <p:strVal val="visible"/>
                                      </p:to>
                                    </p:set>
                                    <p:anim calcmode="lin" valueType="num">
                                      <p:cBhvr additive="base">
                                        <p:cTn id="83" dur="750" fill="hold"/>
                                        <p:tgtEl>
                                          <p:spTgt spid="54"/>
                                        </p:tgtEl>
                                        <p:attrNameLst>
                                          <p:attrName>ppt_x</p:attrName>
                                        </p:attrNameLst>
                                      </p:cBhvr>
                                      <p:tavLst>
                                        <p:tav tm="0">
                                          <p:val>
                                            <p:strVal val="#ppt_x"/>
                                          </p:val>
                                        </p:tav>
                                        <p:tav tm="100000">
                                          <p:val>
                                            <p:strVal val="#ppt_x"/>
                                          </p:val>
                                        </p:tav>
                                      </p:tavLst>
                                    </p:anim>
                                    <p:anim calcmode="lin" valueType="num">
                                      <p:cBhvr additive="base">
                                        <p:cTn id="84" dur="75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44" grpId="0"/>
      <p:bldP spid="46" grpId="0"/>
      <p:bldP spid="48" grpId="0"/>
      <p:bldP spid="50" grpId="0"/>
      <p:bldP spid="52" grpId="0"/>
      <p:bldP spid="5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983939" y="1604963"/>
            <a:ext cx="2221468" cy="2221466"/>
            <a:chOff x="1649895" y="1977886"/>
            <a:chExt cx="3429000" cy="3429000"/>
          </a:xfrm>
        </p:grpSpPr>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49895" y="1977886"/>
              <a:ext cx="3429000" cy="3429000"/>
            </a:xfrm>
            <a:prstGeom prst="rect">
              <a:avLst/>
            </a:prstGeom>
          </p:spPr>
        </p:pic>
        <p:sp>
          <p:nvSpPr>
            <p:cNvPr id="2" name="椭圆 1"/>
            <p:cNvSpPr/>
            <p:nvPr/>
          </p:nvSpPr>
          <p:spPr>
            <a:xfrm>
              <a:off x="2017643" y="2345634"/>
              <a:ext cx="2693505" cy="2693505"/>
            </a:xfrm>
            <a:prstGeom prst="ellipse">
              <a:avLst/>
            </a:prstGeom>
            <a:blipFill>
              <a:blip r:embed="rId3" cstate="print">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8" name="图片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20453" y="1427822"/>
            <a:ext cx="881412" cy="802141"/>
          </a:xfrm>
          <a:prstGeom prst="rect">
            <a:avLst/>
          </a:prstGeom>
        </p:spPr>
      </p:pic>
      <p:grpSp>
        <p:nvGrpSpPr>
          <p:cNvPr id="6" name="组合 5"/>
          <p:cNvGrpSpPr/>
          <p:nvPr/>
        </p:nvGrpSpPr>
        <p:grpSpPr>
          <a:xfrm>
            <a:off x="3639487" y="1604963"/>
            <a:ext cx="2221468" cy="2221466"/>
            <a:chOff x="1649895" y="1977886"/>
            <a:chExt cx="3429000" cy="3429000"/>
          </a:xfrm>
        </p:grpSpPr>
        <p:pic>
          <p:nvPicPr>
            <p:cNvPr id="7" name="图片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49895" y="1977886"/>
              <a:ext cx="3429000" cy="3429000"/>
            </a:xfrm>
            <a:prstGeom prst="rect">
              <a:avLst/>
            </a:prstGeom>
          </p:spPr>
        </p:pic>
        <p:sp>
          <p:nvSpPr>
            <p:cNvPr id="8" name="椭圆 7"/>
            <p:cNvSpPr/>
            <p:nvPr/>
          </p:nvSpPr>
          <p:spPr>
            <a:xfrm>
              <a:off x="2017643" y="2345634"/>
              <a:ext cx="2693505" cy="2693505"/>
            </a:xfrm>
            <a:prstGeom prst="ellipse">
              <a:avLst/>
            </a:prstGeom>
            <a:blipFill>
              <a:blip r:embed="rId5"/>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9" name="图片 1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92994" y="1427822"/>
            <a:ext cx="881412" cy="802141"/>
          </a:xfrm>
          <a:prstGeom prst="rect">
            <a:avLst/>
          </a:prstGeom>
        </p:spPr>
      </p:pic>
      <p:grpSp>
        <p:nvGrpSpPr>
          <p:cNvPr id="9" name="组合 8"/>
          <p:cNvGrpSpPr/>
          <p:nvPr/>
        </p:nvGrpSpPr>
        <p:grpSpPr>
          <a:xfrm>
            <a:off x="6295035" y="1604963"/>
            <a:ext cx="2221468" cy="2221466"/>
            <a:chOff x="1649895" y="1977886"/>
            <a:chExt cx="3429000" cy="3429000"/>
          </a:xfrm>
        </p:grpSpPr>
        <p:pic>
          <p:nvPicPr>
            <p:cNvPr id="10" name="图片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49895" y="1977886"/>
              <a:ext cx="3429000" cy="3429000"/>
            </a:xfrm>
            <a:prstGeom prst="rect">
              <a:avLst/>
            </a:prstGeom>
          </p:spPr>
        </p:pic>
        <p:sp>
          <p:nvSpPr>
            <p:cNvPr id="11" name="椭圆 10"/>
            <p:cNvSpPr/>
            <p:nvPr/>
          </p:nvSpPr>
          <p:spPr>
            <a:xfrm>
              <a:off x="2017643" y="2345634"/>
              <a:ext cx="2693505" cy="2693505"/>
            </a:xfrm>
            <a:prstGeom prst="ellipse">
              <a:avLst/>
            </a:prstGeom>
            <a:blipFill>
              <a:blip r:embed="rId6" cstate="print">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0" name="图片 1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17746" y="1427822"/>
            <a:ext cx="881412" cy="802141"/>
          </a:xfrm>
          <a:prstGeom prst="rect">
            <a:avLst/>
          </a:prstGeom>
        </p:spPr>
      </p:pic>
      <p:grpSp>
        <p:nvGrpSpPr>
          <p:cNvPr id="12" name="组合 11"/>
          <p:cNvGrpSpPr/>
          <p:nvPr/>
        </p:nvGrpSpPr>
        <p:grpSpPr>
          <a:xfrm>
            <a:off x="8950583" y="1604963"/>
            <a:ext cx="2221468" cy="2221466"/>
            <a:chOff x="1649895" y="1977886"/>
            <a:chExt cx="3429000" cy="3429000"/>
          </a:xfrm>
        </p:grpSpPr>
        <p:pic>
          <p:nvPicPr>
            <p:cNvPr id="13" name="图片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49895" y="1977886"/>
              <a:ext cx="3429000" cy="3429000"/>
            </a:xfrm>
            <a:prstGeom prst="rect">
              <a:avLst/>
            </a:prstGeom>
          </p:spPr>
        </p:pic>
        <p:sp>
          <p:nvSpPr>
            <p:cNvPr id="14" name="椭圆 13"/>
            <p:cNvSpPr/>
            <p:nvPr/>
          </p:nvSpPr>
          <p:spPr>
            <a:xfrm>
              <a:off x="2017643" y="2345634"/>
              <a:ext cx="2693505" cy="2693505"/>
            </a:xfrm>
            <a:prstGeom prst="ellipse">
              <a:avLst/>
            </a:prstGeom>
            <a:blipFill>
              <a:blip r:embed="rId7" cstate="print">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1" name="图片 2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073294" y="1427822"/>
            <a:ext cx="881412" cy="802141"/>
          </a:xfrm>
          <a:prstGeom prst="rect">
            <a:avLst/>
          </a:prstGeom>
        </p:spPr>
      </p:pic>
      <p:sp>
        <p:nvSpPr>
          <p:cNvPr id="22" name="文本框 21"/>
          <p:cNvSpPr txBox="1"/>
          <p:nvPr/>
        </p:nvSpPr>
        <p:spPr>
          <a:xfrm>
            <a:off x="1512337" y="4051624"/>
            <a:ext cx="1024639" cy="307777"/>
          </a:xfrm>
          <a:prstGeom prst="rect">
            <a:avLst/>
          </a:prstGeom>
          <a:noFill/>
        </p:spPr>
        <p:txBody>
          <a:bodyPr wrap="none" rtlCol="0" anchor="ctr">
            <a:spAutoFit/>
          </a:bodyPr>
          <a:lstStyle/>
          <a:p>
            <a:pPr algn="ctr"/>
            <a:r>
              <a:rPr lang="en-US" altLang="zh-CN" sz="1400" b="1">
                <a:solidFill>
                  <a:schemeClr val="accent3"/>
                </a:solidFill>
              </a:rPr>
              <a:t>SPRINT 1</a:t>
            </a:r>
            <a:endParaRPr lang="zh-CN" altLang="en-US" sz="1400" b="1" dirty="0">
              <a:solidFill>
                <a:schemeClr val="accent3"/>
              </a:solidFill>
            </a:endParaRPr>
          </a:p>
        </p:txBody>
      </p:sp>
      <p:sp>
        <p:nvSpPr>
          <p:cNvPr id="25" name="文本框 24"/>
          <p:cNvSpPr txBox="1"/>
          <p:nvPr/>
        </p:nvSpPr>
        <p:spPr>
          <a:xfrm>
            <a:off x="1073668" y="4397501"/>
            <a:ext cx="1901973" cy="888898"/>
          </a:xfrm>
          <a:prstGeom prst="rect">
            <a:avLst/>
          </a:prstGeom>
          <a:noFill/>
        </p:spPr>
        <p:txBody>
          <a:bodyPr wrap="square" rtlCol="0">
            <a:spAutoFit/>
          </a:bodyPr>
          <a:lstStyle/>
          <a:p>
            <a:pPr algn="ctr">
              <a:lnSpc>
                <a:spcPct val="150000"/>
              </a:lnSpc>
            </a:pPr>
            <a:r>
              <a:rPr lang="en-US" altLang="zh-CN" sz="1200">
                <a:solidFill>
                  <a:schemeClr val="bg1"/>
                </a:solidFill>
                <a:latin typeface="Segoe UI Black" panose="020B0A02040204020203" pitchFamily="34" charset="0"/>
                <a:ea typeface="Segoe UI Black" panose="020B0A02040204020203" pitchFamily="34" charset="0"/>
                <a:cs typeface="Arial" panose="020B0604020202020204" pitchFamily="34" charset="0"/>
              </a:rPr>
              <a:t> Thiết kế và xây dựng chức năng đăng nhập , đăng ký</a:t>
            </a:r>
            <a:endParaRPr lang="zh-CN" altLang="en-US" sz="1200" dirty="0">
              <a:solidFill>
                <a:schemeClr val="bg1"/>
              </a:solidFill>
              <a:latin typeface="Segoe UI Black" panose="020B0A02040204020203" pitchFamily="34" charset="0"/>
              <a:cs typeface="Arial" panose="020B0604020202020204" pitchFamily="34" charset="0"/>
            </a:endParaRPr>
          </a:p>
        </p:txBody>
      </p:sp>
      <p:sp>
        <p:nvSpPr>
          <p:cNvPr id="44" name="文本框 43"/>
          <p:cNvSpPr txBox="1"/>
          <p:nvPr/>
        </p:nvSpPr>
        <p:spPr>
          <a:xfrm>
            <a:off x="4153952" y="4051624"/>
            <a:ext cx="1024639" cy="307777"/>
          </a:xfrm>
          <a:prstGeom prst="rect">
            <a:avLst/>
          </a:prstGeom>
          <a:noFill/>
        </p:spPr>
        <p:txBody>
          <a:bodyPr wrap="none" rtlCol="0" anchor="ctr">
            <a:spAutoFit/>
          </a:bodyPr>
          <a:lstStyle/>
          <a:p>
            <a:pPr algn="ctr"/>
            <a:r>
              <a:rPr lang="en-US" altLang="zh-CN" sz="1400" b="1">
                <a:solidFill>
                  <a:schemeClr val="accent3"/>
                </a:solidFill>
              </a:rPr>
              <a:t>SPRINT 2</a:t>
            </a:r>
            <a:endParaRPr lang="zh-CN" altLang="en-US" sz="1400" b="1" dirty="0">
              <a:solidFill>
                <a:schemeClr val="accent3"/>
              </a:solidFill>
            </a:endParaRPr>
          </a:p>
        </p:txBody>
      </p:sp>
      <p:sp>
        <p:nvSpPr>
          <p:cNvPr id="46" name="文本框 45"/>
          <p:cNvSpPr txBox="1"/>
          <p:nvPr/>
        </p:nvSpPr>
        <p:spPr>
          <a:xfrm>
            <a:off x="3715283" y="4397501"/>
            <a:ext cx="1901973" cy="890693"/>
          </a:xfrm>
          <a:prstGeom prst="rect">
            <a:avLst/>
          </a:prstGeom>
          <a:noFill/>
        </p:spPr>
        <p:txBody>
          <a:bodyPr wrap="square" rtlCol="0">
            <a:spAutoFit/>
          </a:bodyPr>
          <a:lstStyle/>
          <a:p>
            <a:pPr algn="ctr">
              <a:lnSpc>
                <a:spcPct val="150000"/>
              </a:lnSpc>
            </a:pPr>
            <a:r>
              <a:rPr lang="en-US" altLang="zh-CN" sz="1200">
                <a:solidFill>
                  <a:schemeClr val="bg1"/>
                </a:solidFill>
                <a:latin typeface="Segoe UI Black" panose="020B0A02040204020203" pitchFamily="34" charset="0"/>
                <a:ea typeface="Segoe UI Black" panose="020B0A02040204020203" pitchFamily="34" charset="0"/>
                <a:cs typeface="Arial" panose="020B0604020202020204" pitchFamily="34" charset="0"/>
              </a:rPr>
              <a:t>Thiết kế và xây dựng chức năng Quản lý khách hàng</a:t>
            </a:r>
            <a:endParaRPr lang="zh-CN" altLang="en-US" sz="1200" dirty="0">
              <a:solidFill>
                <a:schemeClr val="bg1"/>
              </a:solidFill>
              <a:latin typeface="Segoe UI Black" panose="020B0A02040204020203" pitchFamily="34" charset="0"/>
              <a:ea typeface="Segoe UI Black" panose="020B0A02040204020203" pitchFamily="34" charset="0"/>
              <a:cs typeface="Arial" panose="020B0604020202020204" pitchFamily="34" charset="0"/>
            </a:endParaRPr>
          </a:p>
        </p:txBody>
      </p:sp>
      <p:sp>
        <p:nvSpPr>
          <p:cNvPr id="48" name="文本框 47"/>
          <p:cNvSpPr txBox="1"/>
          <p:nvPr/>
        </p:nvSpPr>
        <p:spPr>
          <a:xfrm>
            <a:off x="6889530" y="4051624"/>
            <a:ext cx="1024639" cy="307777"/>
          </a:xfrm>
          <a:prstGeom prst="rect">
            <a:avLst/>
          </a:prstGeom>
          <a:noFill/>
        </p:spPr>
        <p:txBody>
          <a:bodyPr wrap="none" rtlCol="0" anchor="ctr">
            <a:spAutoFit/>
          </a:bodyPr>
          <a:lstStyle/>
          <a:p>
            <a:pPr algn="ctr"/>
            <a:r>
              <a:rPr lang="en-US" altLang="zh-CN" sz="1400" b="1">
                <a:solidFill>
                  <a:schemeClr val="accent3"/>
                </a:solidFill>
              </a:rPr>
              <a:t>SPRINT 3</a:t>
            </a:r>
            <a:endParaRPr lang="zh-CN" altLang="en-US" sz="1400" b="1" dirty="0">
              <a:solidFill>
                <a:schemeClr val="accent3"/>
              </a:solidFill>
            </a:endParaRPr>
          </a:p>
        </p:txBody>
      </p:sp>
      <p:sp>
        <p:nvSpPr>
          <p:cNvPr id="50" name="文本框 49"/>
          <p:cNvSpPr txBox="1"/>
          <p:nvPr/>
        </p:nvSpPr>
        <p:spPr>
          <a:xfrm>
            <a:off x="6450860" y="4397501"/>
            <a:ext cx="1901973" cy="888898"/>
          </a:xfrm>
          <a:prstGeom prst="rect">
            <a:avLst/>
          </a:prstGeom>
          <a:noFill/>
        </p:spPr>
        <p:txBody>
          <a:bodyPr wrap="square" rtlCol="0">
            <a:spAutoFit/>
          </a:bodyPr>
          <a:lstStyle/>
          <a:p>
            <a:pPr algn="ctr">
              <a:lnSpc>
                <a:spcPct val="150000"/>
              </a:lnSpc>
            </a:pPr>
            <a:r>
              <a:rPr lang="vi-VN" altLang="zh-CN" sz="1200">
                <a:solidFill>
                  <a:schemeClr val="bg1"/>
                </a:solidFill>
                <a:latin typeface="Segoe UI Black" panose="020B0A02040204020203" pitchFamily="34" charset="0"/>
                <a:ea typeface="Segoe UI Black" panose="020B0A02040204020203" pitchFamily="34" charset="0"/>
                <a:cs typeface="Arial" panose="020B0604020202020204" pitchFamily="34" charset="0"/>
              </a:rPr>
              <a:t>Thiết kế và xây dựng chức năng Quản lý thanh toán hóa đơn</a:t>
            </a:r>
            <a:endParaRPr lang="zh-CN" altLang="en-US" sz="1200" dirty="0">
              <a:solidFill>
                <a:schemeClr val="bg1"/>
              </a:solidFill>
              <a:latin typeface="Segoe UI Black" panose="020B0A02040204020203" pitchFamily="34" charset="0"/>
              <a:ea typeface="Segoe UI Black" panose="020B0A02040204020203" pitchFamily="34" charset="0"/>
              <a:cs typeface="Arial" panose="020B0604020202020204" pitchFamily="34" charset="0"/>
            </a:endParaRPr>
          </a:p>
        </p:txBody>
      </p:sp>
      <p:sp>
        <p:nvSpPr>
          <p:cNvPr id="52" name="文本框 51"/>
          <p:cNvSpPr txBox="1"/>
          <p:nvPr/>
        </p:nvSpPr>
        <p:spPr>
          <a:xfrm>
            <a:off x="9548999" y="4051624"/>
            <a:ext cx="1024639" cy="307777"/>
          </a:xfrm>
          <a:prstGeom prst="rect">
            <a:avLst/>
          </a:prstGeom>
          <a:noFill/>
        </p:spPr>
        <p:txBody>
          <a:bodyPr wrap="none" rtlCol="0" anchor="ctr">
            <a:spAutoFit/>
          </a:bodyPr>
          <a:lstStyle/>
          <a:p>
            <a:pPr algn="ctr"/>
            <a:r>
              <a:rPr lang="en-US" altLang="zh-CN" sz="1400" b="1">
                <a:solidFill>
                  <a:schemeClr val="accent3"/>
                </a:solidFill>
              </a:rPr>
              <a:t>SPRINT 4</a:t>
            </a:r>
            <a:endParaRPr lang="zh-CN" altLang="en-US" sz="1400" b="1" dirty="0">
              <a:solidFill>
                <a:schemeClr val="accent3"/>
              </a:solidFill>
            </a:endParaRPr>
          </a:p>
        </p:txBody>
      </p:sp>
      <p:sp>
        <p:nvSpPr>
          <p:cNvPr id="54" name="文本框 53"/>
          <p:cNvSpPr txBox="1"/>
          <p:nvPr/>
        </p:nvSpPr>
        <p:spPr>
          <a:xfrm>
            <a:off x="9110329" y="4397501"/>
            <a:ext cx="1901973" cy="888898"/>
          </a:xfrm>
          <a:prstGeom prst="rect">
            <a:avLst/>
          </a:prstGeom>
          <a:noFill/>
        </p:spPr>
        <p:txBody>
          <a:bodyPr wrap="square" rtlCol="0">
            <a:spAutoFit/>
          </a:bodyPr>
          <a:lstStyle/>
          <a:p>
            <a:pPr algn="ctr">
              <a:lnSpc>
                <a:spcPct val="150000"/>
              </a:lnSpc>
            </a:pPr>
            <a:r>
              <a:rPr lang="en-US" altLang="zh-CN" sz="1200">
                <a:solidFill>
                  <a:schemeClr val="bg1"/>
                </a:solidFill>
                <a:latin typeface="Segoe UI Black" panose="020B0A02040204020203" pitchFamily="34" charset="0"/>
                <a:ea typeface="Segoe UI Black" panose="020B0A02040204020203" pitchFamily="34" charset="0"/>
                <a:cs typeface="Arial" panose="020B0604020202020204" pitchFamily="34" charset="0"/>
              </a:rPr>
              <a:t>Thiết kế và xây dựng chức năng Quản lý đặt phòng</a:t>
            </a:r>
            <a:endParaRPr lang="zh-CN" altLang="en-US" sz="1200" dirty="0">
              <a:solidFill>
                <a:schemeClr val="bg1"/>
              </a:solidFill>
              <a:latin typeface="Segoe UI Black" panose="020B0A02040204020203" pitchFamily="34" charset="0"/>
              <a:ea typeface="Segoe UI Black" panose="020B0A02040204020203" pitchFamily="34" charset="0"/>
              <a:cs typeface="Arial" panose="020B0604020202020204" pitchFamily="34" charset="0"/>
            </a:endParaRPr>
          </a:p>
        </p:txBody>
      </p:sp>
      <p:cxnSp>
        <p:nvCxnSpPr>
          <p:cNvPr id="24" name="直接连接符 23"/>
          <p:cNvCxnSpPr/>
          <p:nvPr/>
        </p:nvCxnSpPr>
        <p:spPr>
          <a:xfrm>
            <a:off x="980020" y="4397501"/>
            <a:ext cx="2089271"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621635" y="4397501"/>
            <a:ext cx="2089271"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6357212" y="4397501"/>
            <a:ext cx="2089271"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9016681" y="4397501"/>
            <a:ext cx="2089271"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 xmlns:a16="http://schemas.microsoft.com/office/drawing/2014/main" id="{8110ABAF-9F47-3160-CB51-8B531B3F6343}"/>
              </a:ext>
            </a:extLst>
          </p:cNvPr>
          <p:cNvGrpSpPr/>
          <p:nvPr/>
        </p:nvGrpSpPr>
        <p:grpSpPr>
          <a:xfrm>
            <a:off x="2816965" y="1019844"/>
            <a:ext cx="8994257" cy="3608194"/>
            <a:chOff x="1588018" y="5581652"/>
            <a:chExt cx="8994257" cy="3608194"/>
          </a:xfrm>
        </p:grpSpPr>
        <p:sp>
          <p:nvSpPr>
            <p:cNvPr id="34" name="矩形 1">
              <a:extLst>
                <a:ext uri="{FF2B5EF4-FFF2-40B4-BE49-F238E27FC236}">
                  <a16:creationId xmlns="" xmlns:a16="http://schemas.microsoft.com/office/drawing/2014/main" id="{F41DFBBF-AF6D-602F-FFDA-20A5A4EE2A3B}"/>
                </a:ext>
              </a:extLst>
            </p:cNvPr>
            <p:cNvSpPr/>
            <p:nvPr/>
          </p:nvSpPr>
          <p:spPr>
            <a:xfrm>
              <a:off x="1588018" y="5581652"/>
              <a:ext cx="8994257" cy="3608194"/>
            </a:xfrm>
            <a:prstGeom prst="rect">
              <a:avLst/>
            </a:prstGeom>
            <a:solidFill>
              <a:schemeClr val="bg1">
                <a:alpha val="37000"/>
              </a:schemeClr>
            </a:solidFill>
            <a:ln w="6350">
              <a:solidFill>
                <a:schemeClr val="accent1"/>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Picture 36">
              <a:extLst>
                <a:ext uri="{FF2B5EF4-FFF2-40B4-BE49-F238E27FC236}">
                  <a16:creationId xmlns="" xmlns:a16="http://schemas.microsoft.com/office/drawing/2014/main" id="{3A21FDF9-5E69-8F8C-4A3E-8FD260BDD3D0}"/>
                </a:ext>
              </a:extLst>
            </p:cNvPr>
            <p:cNvPicPr>
              <a:picLocks noChangeAspect="1"/>
            </p:cNvPicPr>
            <p:nvPr/>
          </p:nvPicPr>
          <p:blipFill>
            <a:blip r:embed="rId8"/>
            <a:stretch>
              <a:fillRect/>
            </a:stretch>
          </p:blipFill>
          <p:spPr>
            <a:xfrm>
              <a:off x="1746861" y="5692638"/>
              <a:ext cx="8676570" cy="3358213"/>
            </a:xfrm>
            <a:prstGeom prst="rect">
              <a:avLst/>
            </a:prstGeom>
            <a:effectLst>
              <a:reflection blurRad="6350" stA="52000" endA="300" endPos="35000" dir="5400000" sy="-100000" algn="bl" rotWithShape="0"/>
            </a:effectLst>
          </p:spPr>
        </p:pic>
      </p:grpSp>
    </p:spTree>
    <p:extLst>
      <p:ext uri="{BB962C8B-B14F-4D97-AF65-F5344CB8AC3E}">
        <p14:creationId xmlns:p14="http://schemas.microsoft.com/office/powerpoint/2010/main" val="31103119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200"/>
                                  </p:stCondLst>
                                  <p:childTnLst>
                                    <p:animMotion origin="layout" path="M -4.79167E-6 -3.33333E-6 L -0.07799 -0.21389 " pathEditMode="relative" rAng="0" ptsTypes="AA">
                                      <p:cBhvr>
                                        <p:cTn id="6" dur="1100" fill="hold"/>
                                        <p:tgtEl>
                                          <p:spTgt spid="5"/>
                                        </p:tgtEl>
                                        <p:attrNameLst>
                                          <p:attrName>ppt_x</p:attrName>
                                          <p:attrName>ppt_y</p:attrName>
                                        </p:attrNameLst>
                                      </p:cBhvr>
                                      <p:rCtr x="-3906" y="-10694"/>
                                    </p:animMotion>
                                  </p:childTnLst>
                                </p:cTn>
                              </p:par>
                              <p:par>
                                <p:cTn id="7" presetID="42" presetClass="path" presetSubtype="0" accel="50000" decel="50000" fill="hold" nodeType="withEffect">
                                  <p:stCondLst>
                                    <p:cond delay="0"/>
                                  </p:stCondLst>
                                  <p:childTnLst>
                                    <p:animMotion origin="layout" path="M 3.95833E-6 3.33333E-6 L -0.07175 -0.20695 " pathEditMode="relative" rAng="0" ptsTypes="AA">
                                      <p:cBhvr>
                                        <p:cTn id="8" dur="1100" fill="hold"/>
                                        <p:tgtEl>
                                          <p:spTgt spid="18"/>
                                        </p:tgtEl>
                                        <p:attrNameLst>
                                          <p:attrName>ppt_x</p:attrName>
                                          <p:attrName>ppt_y</p:attrName>
                                        </p:attrNameLst>
                                      </p:cBhvr>
                                      <p:rCtr x="-3594" y="-10347"/>
                                    </p:animMotion>
                                  </p:childTnLst>
                                </p:cTn>
                              </p:par>
                              <p:par>
                                <p:cTn id="9" presetID="42" presetClass="path" presetSubtype="0" accel="50000" decel="50000" fill="hold" grpId="0" nodeType="withEffect">
                                  <p:stCondLst>
                                    <p:cond delay="500"/>
                                  </p:stCondLst>
                                  <p:childTnLst>
                                    <p:animMotion origin="layout" path="M 4.375E-6 -4.44444E-6 L -0.06576 -0.22777 " pathEditMode="relative" rAng="0" ptsTypes="AA">
                                      <p:cBhvr>
                                        <p:cTn id="10" dur="800" fill="hold"/>
                                        <p:tgtEl>
                                          <p:spTgt spid="22"/>
                                        </p:tgtEl>
                                        <p:attrNameLst>
                                          <p:attrName>ppt_x</p:attrName>
                                          <p:attrName>ppt_y</p:attrName>
                                        </p:attrNameLst>
                                      </p:cBhvr>
                                      <p:rCtr x="-3294" y="-11389"/>
                                    </p:animMotion>
                                  </p:childTnLst>
                                </p:cTn>
                              </p:par>
                              <p:par>
                                <p:cTn id="11" presetID="42" presetClass="path" presetSubtype="0" accel="50000" decel="50000" fill="hold" nodeType="withEffect">
                                  <p:stCondLst>
                                    <p:cond delay="1000"/>
                                  </p:stCondLst>
                                  <p:childTnLst>
                                    <p:animMotion origin="layout" path="M 4.375E-6 -3.7037E-6 L -0.06641 -0.23194 " pathEditMode="relative" rAng="0" ptsTypes="AA">
                                      <p:cBhvr>
                                        <p:cTn id="12" dur="900" fill="hold"/>
                                        <p:tgtEl>
                                          <p:spTgt spid="24"/>
                                        </p:tgtEl>
                                        <p:attrNameLst>
                                          <p:attrName>ppt_x</p:attrName>
                                          <p:attrName>ppt_y</p:attrName>
                                        </p:attrNameLst>
                                      </p:cBhvr>
                                      <p:rCtr x="-3320" y="-11597"/>
                                    </p:animMotion>
                                  </p:childTnLst>
                                </p:cTn>
                              </p:par>
                              <p:par>
                                <p:cTn id="13" presetID="42" presetClass="path" presetSubtype="0" accel="50000" decel="50000" fill="hold" grpId="0" nodeType="withEffect">
                                  <p:stCondLst>
                                    <p:cond delay="1300"/>
                                  </p:stCondLst>
                                  <p:childTnLst>
                                    <p:animMotion origin="layout" path="M 4.375E-6 -0.09746 L -0.06576 -0.23009 " pathEditMode="relative" rAng="0" ptsTypes="AA">
                                      <p:cBhvr>
                                        <p:cTn id="14" dur="700" fill="hold"/>
                                        <p:tgtEl>
                                          <p:spTgt spid="25"/>
                                        </p:tgtEl>
                                        <p:attrNameLst>
                                          <p:attrName>ppt_x</p:attrName>
                                          <p:attrName>ppt_y</p:attrName>
                                        </p:attrNameLst>
                                      </p:cBhvr>
                                      <p:rCtr x="-3294" y="-6644"/>
                                    </p:animMotion>
                                  </p:childTnLst>
                                </p:cTn>
                              </p:par>
                              <p:par>
                                <p:cTn id="15" presetID="2" presetClass="exit" presetSubtype="1" fill="hold" nodeType="withEffect">
                                  <p:stCondLst>
                                    <p:cond delay="1300"/>
                                  </p:stCondLst>
                                  <p:childTnLst>
                                    <p:anim calcmode="lin" valueType="num">
                                      <p:cBhvr additive="base">
                                        <p:cTn id="16" dur="1000"/>
                                        <p:tgtEl>
                                          <p:spTgt spid="19"/>
                                        </p:tgtEl>
                                        <p:attrNameLst>
                                          <p:attrName>ppt_x</p:attrName>
                                        </p:attrNameLst>
                                      </p:cBhvr>
                                      <p:tavLst>
                                        <p:tav tm="0">
                                          <p:val>
                                            <p:strVal val="ppt_x"/>
                                          </p:val>
                                        </p:tav>
                                        <p:tav tm="100000">
                                          <p:val>
                                            <p:strVal val="ppt_x"/>
                                          </p:val>
                                        </p:tav>
                                      </p:tavLst>
                                    </p:anim>
                                    <p:anim calcmode="lin" valueType="num">
                                      <p:cBhvr additive="base">
                                        <p:cTn id="17" dur="1000"/>
                                        <p:tgtEl>
                                          <p:spTgt spid="19"/>
                                        </p:tgtEl>
                                        <p:attrNameLst>
                                          <p:attrName>ppt_y</p:attrName>
                                        </p:attrNameLst>
                                      </p:cBhvr>
                                      <p:tavLst>
                                        <p:tav tm="0">
                                          <p:val>
                                            <p:strVal val="ppt_y"/>
                                          </p:val>
                                        </p:tav>
                                        <p:tav tm="100000">
                                          <p:val>
                                            <p:strVal val="0-ppt_h/2"/>
                                          </p:val>
                                        </p:tav>
                                      </p:tavLst>
                                    </p:anim>
                                    <p:set>
                                      <p:cBhvr>
                                        <p:cTn id="18" dur="1" fill="hold">
                                          <p:stCondLst>
                                            <p:cond delay="999"/>
                                          </p:stCondLst>
                                        </p:cTn>
                                        <p:tgtEl>
                                          <p:spTgt spid="19"/>
                                        </p:tgtEl>
                                        <p:attrNameLst>
                                          <p:attrName>style.visibility</p:attrName>
                                        </p:attrNameLst>
                                      </p:cBhvr>
                                      <p:to>
                                        <p:strVal val="hidden"/>
                                      </p:to>
                                    </p:set>
                                  </p:childTnLst>
                                </p:cTn>
                              </p:par>
                              <p:par>
                                <p:cTn id="19" presetID="2" presetClass="exit" presetSubtype="1" fill="hold" nodeType="withEffect">
                                  <p:stCondLst>
                                    <p:cond delay="1700"/>
                                  </p:stCondLst>
                                  <p:childTnLst>
                                    <p:anim calcmode="lin" valueType="num">
                                      <p:cBhvr additive="base">
                                        <p:cTn id="20" dur="800"/>
                                        <p:tgtEl>
                                          <p:spTgt spid="20"/>
                                        </p:tgtEl>
                                        <p:attrNameLst>
                                          <p:attrName>ppt_x</p:attrName>
                                        </p:attrNameLst>
                                      </p:cBhvr>
                                      <p:tavLst>
                                        <p:tav tm="0">
                                          <p:val>
                                            <p:strVal val="ppt_x"/>
                                          </p:val>
                                        </p:tav>
                                        <p:tav tm="100000">
                                          <p:val>
                                            <p:strVal val="ppt_x"/>
                                          </p:val>
                                        </p:tav>
                                      </p:tavLst>
                                    </p:anim>
                                    <p:anim calcmode="lin" valueType="num">
                                      <p:cBhvr additive="base">
                                        <p:cTn id="21" dur="800"/>
                                        <p:tgtEl>
                                          <p:spTgt spid="20"/>
                                        </p:tgtEl>
                                        <p:attrNameLst>
                                          <p:attrName>ppt_y</p:attrName>
                                        </p:attrNameLst>
                                      </p:cBhvr>
                                      <p:tavLst>
                                        <p:tav tm="0">
                                          <p:val>
                                            <p:strVal val="ppt_y"/>
                                          </p:val>
                                        </p:tav>
                                        <p:tav tm="100000">
                                          <p:val>
                                            <p:strVal val="0-ppt_h/2"/>
                                          </p:val>
                                        </p:tav>
                                      </p:tavLst>
                                    </p:anim>
                                    <p:set>
                                      <p:cBhvr>
                                        <p:cTn id="22" dur="1" fill="hold">
                                          <p:stCondLst>
                                            <p:cond delay="799"/>
                                          </p:stCondLst>
                                        </p:cTn>
                                        <p:tgtEl>
                                          <p:spTgt spid="20"/>
                                        </p:tgtEl>
                                        <p:attrNameLst>
                                          <p:attrName>style.visibility</p:attrName>
                                        </p:attrNameLst>
                                      </p:cBhvr>
                                      <p:to>
                                        <p:strVal val="hidden"/>
                                      </p:to>
                                    </p:set>
                                  </p:childTnLst>
                                </p:cTn>
                              </p:par>
                              <p:par>
                                <p:cTn id="23" presetID="2" presetClass="exit" presetSubtype="1" fill="hold" nodeType="withEffect">
                                  <p:stCondLst>
                                    <p:cond delay="2000"/>
                                  </p:stCondLst>
                                  <p:childTnLst>
                                    <p:anim calcmode="lin" valueType="num">
                                      <p:cBhvr additive="base">
                                        <p:cTn id="24" dur="700"/>
                                        <p:tgtEl>
                                          <p:spTgt spid="21"/>
                                        </p:tgtEl>
                                        <p:attrNameLst>
                                          <p:attrName>ppt_x</p:attrName>
                                        </p:attrNameLst>
                                      </p:cBhvr>
                                      <p:tavLst>
                                        <p:tav tm="0">
                                          <p:val>
                                            <p:strVal val="ppt_x"/>
                                          </p:val>
                                        </p:tav>
                                        <p:tav tm="100000">
                                          <p:val>
                                            <p:strVal val="ppt_x"/>
                                          </p:val>
                                        </p:tav>
                                      </p:tavLst>
                                    </p:anim>
                                    <p:anim calcmode="lin" valueType="num">
                                      <p:cBhvr additive="base">
                                        <p:cTn id="25" dur="700"/>
                                        <p:tgtEl>
                                          <p:spTgt spid="21"/>
                                        </p:tgtEl>
                                        <p:attrNameLst>
                                          <p:attrName>ppt_y</p:attrName>
                                        </p:attrNameLst>
                                      </p:cBhvr>
                                      <p:tavLst>
                                        <p:tav tm="0">
                                          <p:val>
                                            <p:strVal val="ppt_y"/>
                                          </p:val>
                                        </p:tav>
                                        <p:tav tm="100000">
                                          <p:val>
                                            <p:strVal val="0-ppt_h/2"/>
                                          </p:val>
                                        </p:tav>
                                      </p:tavLst>
                                    </p:anim>
                                    <p:set>
                                      <p:cBhvr>
                                        <p:cTn id="26" dur="1" fill="hold">
                                          <p:stCondLst>
                                            <p:cond delay="699"/>
                                          </p:stCondLst>
                                        </p:cTn>
                                        <p:tgtEl>
                                          <p:spTgt spid="21"/>
                                        </p:tgtEl>
                                        <p:attrNameLst>
                                          <p:attrName>style.visibility</p:attrName>
                                        </p:attrNameLst>
                                      </p:cBhvr>
                                      <p:to>
                                        <p:strVal val="hidden"/>
                                      </p:to>
                                    </p:set>
                                  </p:childTnLst>
                                </p:cTn>
                              </p:par>
                              <p:par>
                                <p:cTn id="27" presetID="2" presetClass="exit" presetSubtype="1" fill="hold" nodeType="withEffect">
                                  <p:stCondLst>
                                    <p:cond delay="2300"/>
                                  </p:stCondLst>
                                  <p:childTnLst>
                                    <p:anim calcmode="lin" valueType="num">
                                      <p:cBhvr additive="base">
                                        <p:cTn id="28" dur="900"/>
                                        <p:tgtEl>
                                          <p:spTgt spid="6"/>
                                        </p:tgtEl>
                                        <p:attrNameLst>
                                          <p:attrName>ppt_x</p:attrName>
                                        </p:attrNameLst>
                                      </p:cBhvr>
                                      <p:tavLst>
                                        <p:tav tm="0">
                                          <p:val>
                                            <p:strVal val="ppt_x"/>
                                          </p:val>
                                        </p:tav>
                                        <p:tav tm="100000">
                                          <p:val>
                                            <p:strVal val="ppt_x"/>
                                          </p:val>
                                        </p:tav>
                                      </p:tavLst>
                                    </p:anim>
                                    <p:anim calcmode="lin" valueType="num">
                                      <p:cBhvr additive="base">
                                        <p:cTn id="29" dur="900"/>
                                        <p:tgtEl>
                                          <p:spTgt spid="6"/>
                                        </p:tgtEl>
                                        <p:attrNameLst>
                                          <p:attrName>ppt_y</p:attrName>
                                        </p:attrNameLst>
                                      </p:cBhvr>
                                      <p:tavLst>
                                        <p:tav tm="0">
                                          <p:val>
                                            <p:strVal val="ppt_y"/>
                                          </p:val>
                                        </p:tav>
                                        <p:tav tm="100000">
                                          <p:val>
                                            <p:strVal val="0-ppt_h/2"/>
                                          </p:val>
                                        </p:tav>
                                      </p:tavLst>
                                    </p:anim>
                                    <p:set>
                                      <p:cBhvr>
                                        <p:cTn id="30" dur="1" fill="hold">
                                          <p:stCondLst>
                                            <p:cond delay="899"/>
                                          </p:stCondLst>
                                        </p:cTn>
                                        <p:tgtEl>
                                          <p:spTgt spid="6"/>
                                        </p:tgtEl>
                                        <p:attrNameLst>
                                          <p:attrName>style.visibility</p:attrName>
                                        </p:attrNameLst>
                                      </p:cBhvr>
                                      <p:to>
                                        <p:strVal val="hidden"/>
                                      </p:to>
                                    </p:set>
                                  </p:childTnLst>
                                </p:cTn>
                              </p:par>
                              <p:par>
                                <p:cTn id="31" presetID="2" presetClass="exit" presetSubtype="1" fill="hold" nodeType="withEffect">
                                  <p:stCondLst>
                                    <p:cond delay="2600"/>
                                  </p:stCondLst>
                                  <p:childTnLst>
                                    <p:anim calcmode="lin" valueType="num">
                                      <p:cBhvr additive="base">
                                        <p:cTn id="32" dur="900"/>
                                        <p:tgtEl>
                                          <p:spTgt spid="9"/>
                                        </p:tgtEl>
                                        <p:attrNameLst>
                                          <p:attrName>ppt_x</p:attrName>
                                        </p:attrNameLst>
                                      </p:cBhvr>
                                      <p:tavLst>
                                        <p:tav tm="0">
                                          <p:val>
                                            <p:strVal val="ppt_x"/>
                                          </p:val>
                                        </p:tav>
                                        <p:tav tm="100000">
                                          <p:val>
                                            <p:strVal val="ppt_x"/>
                                          </p:val>
                                        </p:tav>
                                      </p:tavLst>
                                    </p:anim>
                                    <p:anim calcmode="lin" valueType="num">
                                      <p:cBhvr additive="base">
                                        <p:cTn id="33" dur="900"/>
                                        <p:tgtEl>
                                          <p:spTgt spid="9"/>
                                        </p:tgtEl>
                                        <p:attrNameLst>
                                          <p:attrName>ppt_y</p:attrName>
                                        </p:attrNameLst>
                                      </p:cBhvr>
                                      <p:tavLst>
                                        <p:tav tm="0">
                                          <p:val>
                                            <p:strVal val="ppt_y"/>
                                          </p:val>
                                        </p:tav>
                                        <p:tav tm="100000">
                                          <p:val>
                                            <p:strVal val="0-ppt_h/2"/>
                                          </p:val>
                                        </p:tav>
                                      </p:tavLst>
                                    </p:anim>
                                    <p:set>
                                      <p:cBhvr>
                                        <p:cTn id="34" dur="1" fill="hold">
                                          <p:stCondLst>
                                            <p:cond delay="899"/>
                                          </p:stCondLst>
                                        </p:cTn>
                                        <p:tgtEl>
                                          <p:spTgt spid="9"/>
                                        </p:tgtEl>
                                        <p:attrNameLst>
                                          <p:attrName>style.visibility</p:attrName>
                                        </p:attrNameLst>
                                      </p:cBhvr>
                                      <p:to>
                                        <p:strVal val="hidden"/>
                                      </p:to>
                                    </p:set>
                                  </p:childTnLst>
                                </p:cTn>
                              </p:par>
                              <p:par>
                                <p:cTn id="35" presetID="2" presetClass="exit" presetSubtype="1" fill="hold" nodeType="withEffect">
                                  <p:stCondLst>
                                    <p:cond delay="3200"/>
                                  </p:stCondLst>
                                  <p:childTnLst>
                                    <p:anim calcmode="lin" valueType="num">
                                      <p:cBhvr additive="base">
                                        <p:cTn id="36" dur="800"/>
                                        <p:tgtEl>
                                          <p:spTgt spid="12"/>
                                        </p:tgtEl>
                                        <p:attrNameLst>
                                          <p:attrName>ppt_x</p:attrName>
                                        </p:attrNameLst>
                                      </p:cBhvr>
                                      <p:tavLst>
                                        <p:tav tm="0">
                                          <p:val>
                                            <p:strVal val="ppt_x"/>
                                          </p:val>
                                        </p:tav>
                                        <p:tav tm="100000">
                                          <p:val>
                                            <p:strVal val="ppt_x"/>
                                          </p:val>
                                        </p:tav>
                                      </p:tavLst>
                                    </p:anim>
                                    <p:anim calcmode="lin" valueType="num">
                                      <p:cBhvr additive="base">
                                        <p:cTn id="37" dur="800"/>
                                        <p:tgtEl>
                                          <p:spTgt spid="12"/>
                                        </p:tgtEl>
                                        <p:attrNameLst>
                                          <p:attrName>ppt_y</p:attrName>
                                        </p:attrNameLst>
                                      </p:cBhvr>
                                      <p:tavLst>
                                        <p:tav tm="0">
                                          <p:val>
                                            <p:strVal val="ppt_y"/>
                                          </p:val>
                                        </p:tav>
                                        <p:tav tm="100000">
                                          <p:val>
                                            <p:strVal val="0-ppt_h/2"/>
                                          </p:val>
                                        </p:tav>
                                      </p:tavLst>
                                    </p:anim>
                                    <p:set>
                                      <p:cBhvr>
                                        <p:cTn id="38" dur="1" fill="hold">
                                          <p:stCondLst>
                                            <p:cond delay="799"/>
                                          </p:stCondLst>
                                        </p:cTn>
                                        <p:tgtEl>
                                          <p:spTgt spid="12"/>
                                        </p:tgtEl>
                                        <p:attrNameLst>
                                          <p:attrName>style.visibility</p:attrName>
                                        </p:attrNameLst>
                                      </p:cBhvr>
                                      <p:to>
                                        <p:strVal val="hidden"/>
                                      </p:to>
                                    </p:set>
                                  </p:childTnLst>
                                </p:cTn>
                              </p:par>
                              <p:par>
                                <p:cTn id="39" presetID="2" presetClass="exit" presetSubtype="4" fill="hold" grpId="0" nodeType="withEffect">
                                  <p:stCondLst>
                                    <p:cond delay="3400"/>
                                  </p:stCondLst>
                                  <p:childTnLst>
                                    <p:anim calcmode="lin" valueType="num">
                                      <p:cBhvr additive="base">
                                        <p:cTn id="40" dur="800"/>
                                        <p:tgtEl>
                                          <p:spTgt spid="46"/>
                                        </p:tgtEl>
                                        <p:attrNameLst>
                                          <p:attrName>ppt_x</p:attrName>
                                        </p:attrNameLst>
                                      </p:cBhvr>
                                      <p:tavLst>
                                        <p:tav tm="0">
                                          <p:val>
                                            <p:strVal val="ppt_x"/>
                                          </p:val>
                                        </p:tav>
                                        <p:tav tm="100000">
                                          <p:val>
                                            <p:strVal val="ppt_x"/>
                                          </p:val>
                                        </p:tav>
                                      </p:tavLst>
                                    </p:anim>
                                    <p:anim calcmode="lin" valueType="num">
                                      <p:cBhvr additive="base">
                                        <p:cTn id="41" dur="800"/>
                                        <p:tgtEl>
                                          <p:spTgt spid="46"/>
                                        </p:tgtEl>
                                        <p:attrNameLst>
                                          <p:attrName>ppt_y</p:attrName>
                                        </p:attrNameLst>
                                      </p:cBhvr>
                                      <p:tavLst>
                                        <p:tav tm="0">
                                          <p:val>
                                            <p:strVal val="ppt_y"/>
                                          </p:val>
                                        </p:tav>
                                        <p:tav tm="100000">
                                          <p:val>
                                            <p:strVal val="1+ppt_h/2"/>
                                          </p:val>
                                        </p:tav>
                                      </p:tavLst>
                                    </p:anim>
                                    <p:set>
                                      <p:cBhvr>
                                        <p:cTn id="42" dur="1" fill="hold">
                                          <p:stCondLst>
                                            <p:cond delay="799"/>
                                          </p:stCondLst>
                                        </p:cTn>
                                        <p:tgtEl>
                                          <p:spTgt spid="46"/>
                                        </p:tgtEl>
                                        <p:attrNameLst>
                                          <p:attrName>style.visibility</p:attrName>
                                        </p:attrNameLst>
                                      </p:cBhvr>
                                      <p:to>
                                        <p:strVal val="hidden"/>
                                      </p:to>
                                    </p:set>
                                  </p:childTnLst>
                                </p:cTn>
                              </p:par>
                              <p:par>
                                <p:cTn id="43" presetID="2" presetClass="exit" presetSubtype="4" fill="hold" grpId="0" nodeType="withEffect">
                                  <p:stCondLst>
                                    <p:cond delay="3500"/>
                                  </p:stCondLst>
                                  <p:childTnLst>
                                    <p:anim calcmode="lin" valueType="num">
                                      <p:cBhvr additive="base">
                                        <p:cTn id="44" dur="700"/>
                                        <p:tgtEl>
                                          <p:spTgt spid="50"/>
                                        </p:tgtEl>
                                        <p:attrNameLst>
                                          <p:attrName>ppt_x</p:attrName>
                                        </p:attrNameLst>
                                      </p:cBhvr>
                                      <p:tavLst>
                                        <p:tav tm="0">
                                          <p:val>
                                            <p:strVal val="ppt_x"/>
                                          </p:val>
                                        </p:tav>
                                        <p:tav tm="100000">
                                          <p:val>
                                            <p:strVal val="ppt_x"/>
                                          </p:val>
                                        </p:tav>
                                      </p:tavLst>
                                    </p:anim>
                                    <p:anim calcmode="lin" valueType="num">
                                      <p:cBhvr additive="base">
                                        <p:cTn id="45" dur="700"/>
                                        <p:tgtEl>
                                          <p:spTgt spid="50"/>
                                        </p:tgtEl>
                                        <p:attrNameLst>
                                          <p:attrName>ppt_y</p:attrName>
                                        </p:attrNameLst>
                                      </p:cBhvr>
                                      <p:tavLst>
                                        <p:tav tm="0">
                                          <p:val>
                                            <p:strVal val="ppt_y"/>
                                          </p:val>
                                        </p:tav>
                                        <p:tav tm="100000">
                                          <p:val>
                                            <p:strVal val="1+ppt_h/2"/>
                                          </p:val>
                                        </p:tav>
                                      </p:tavLst>
                                    </p:anim>
                                    <p:set>
                                      <p:cBhvr>
                                        <p:cTn id="46" dur="1" fill="hold">
                                          <p:stCondLst>
                                            <p:cond delay="699"/>
                                          </p:stCondLst>
                                        </p:cTn>
                                        <p:tgtEl>
                                          <p:spTgt spid="50"/>
                                        </p:tgtEl>
                                        <p:attrNameLst>
                                          <p:attrName>style.visibility</p:attrName>
                                        </p:attrNameLst>
                                      </p:cBhvr>
                                      <p:to>
                                        <p:strVal val="hidden"/>
                                      </p:to>
                                    </p:set>
                                  </p:childTnLst>
                                </p:cTn>
                              </p:par>
                              <p:par>
                                <p:cTn id="47" presetID="2" presetClass="exit" presetSubtype="4" fill="hold" grpId="0" nodeType="withEffect">
                                  <p:stCondLst>
                                    <p:cond delay="3800"/>
                                  </p:stCondLst>
                                  <p:childTnLst>
                                    <p:anim calcmode="lin" valueType="num">
                                      <p:cBhvr additive="base">
                                        <p:cTn id="48" dur="800"/>
                                        <p:tgtEl>
                                          <p:spTgt spid="54"/>
                                        </p:tgtEl>
                                        <p:attrNameLst>
                                          <p:attrName>ppt_x</p:attrName>
                                        </p:attrNameLst>
                                      </p:cBhvr>
                                      <p:tavLst>
                                        <p:tav tm="0">
                                          <p:val>
                                            <p:strVal val="ppt_x"/>
                                          </p:val>
                                        </p:tav>
                                        <p:tav tm="100000">
                                          <p:val>
                                            <p:strVal val="ppt_x"/>
                                          </p:val>
                                        </p:tav>
                                      </p:tavLst>
                                    </p:anim>
                                    <p:anim calcmode="lin" valueType="num">
                                      <p:cBhvr additive="base">
                                        <p:cTn id="49" dur="800"/>
                                        <p:tgtEl>
                                          <p:spTgt spid="54"/>
                                        </p:tgtEl>
                                        <p:attrNameLst>
                                          <p:attrName>ppt_y</p:attrName>
                                        </p:attrNameLst>
                                      </p:cBhvr>
                                      <p:tavLst>
                                        <p:tav tm="0">
                                          <p:val>
                                            <p:strVal val="ppt_y"/>
                                          </p:val>
                                        </p:tav>
                                        <p:tav tm="100000">
                                          <p:val>
                                            <p:strVal val="1+ppt_h/2"/>
                                          </p:val>
                                        </p:tav>
                                      </p:tavLst>
                                    </p:anim>
                                    <p:set>
                                      <p:cBhvr>
                                        <p:cTn id="50" dur="1" fill="hold">
                                          <p:stCondLst>
                                            <p:cond delay="799"/>
                                          </p:stCondLst>
                                        </p:cTn>
                                        <p:tgtEl>
                                          <p:spTgt spid="54"/>
                                        </p:tgtEl>
                                        <p:attrNameLst>
                                          <p:attrName>style.visibility</p:attrName>
                                        </p:attrNameLst>
                                      </p:cBhvr>
                                      <p:to>
                                        <p:strVal val="hidden"/>
                                      </p:to>
                                    </p:set>
                                  </p:childTnLst>
                                </p:cTn>
                              </p:par>
                              <p:par>
                                <p:cTn id="51" presetID="16" presetClass="exit" presetSubtype="21" fill="hold" nodeType="withEffect">
                                  <p:stCondLst>
                                    <p:cond delay="4000"/>
                                  </p:stCondLst>
                                  <p:childTnLst>
                                    <p:animEffect transition="out" filter="barn(inVertical)">
                                      <p:cBhvr>
                                        <p:cTn id="52" dur="500"/>
                                        <p:tgtEl>
                                          <p:spTgt spid="45"/>
                                        </p:tgtEl>
                                      </p:cBhvr>
                                    </p:animEffect>
                                    <p:set>
                                      <p:cBhvr>
                                        <p:cTn id="53" dur="1" fill="hold">
                                          <p:stCondLst>
                                            <p:cond delay="499"/>
                                          </p:stCondLst>
                                        </p:cTn>
                                        <p:tgtEl>
                                          <p:spTgt spid="45"/>
                                        </p:tgtEl>
                                        <p:attrNameLst>
                                          <p:attrName>style.visibility</p:attrName>
                                        </p:attrNameLst>
                                      </p:cBhvr>
                                      <p:to>
                                        <p:strVal val="hidden"/>
                                      </p:to>
                                    </p:set>
                                  </p:childTnLst>
                                </p:cTn>
                              </p:par>
                              <p:par>
                                <p:cTn id="54" presetID="16" presetClass="exit" presetSubtype="21" fill="hold" nodeType="withEffect">
                                  <p:stCondLst>
                                    <p:cond delay="4200"/>
                                  </p:stCondLst>
                                  <p:childTnLst>
                                    <p:animEffect transition="out" filter="barn(inVertical)">
                                      <p:cBhvr>
                                        <p:cTn id="55" dur="500"/>
                                        <p:tgtEl>
                                          <p:spTgt spid="49"/>
                                        </p:tgtEl>
                                      </p:cBhvr>
                                    </p:animEffect>
                                    <p:set>
                                      <p:cBhvr>
                                        <p:cTn id="56" dur="1" fill="hold">
                                          <p:stCondLst>
                                            <p:cond delay="499"/>
                                          </p:stCondLst>
                                        </p:cTn>
                                        <p:tgtEl>
                                          <p:spTgt spid="49"/>
                                        </p:tgtEl>
                                        <p:attrNameLst>
                                          <p:attrName>style.visibility</p:attrName>
                                        </p:attrNameLst>
                                      </p:cBhvr>
                                      <p:to>
                                        <p:strVal val="hidden"/>
                                      </p:to>
                                    </p:set>
                                  </p:childTnLst>
                                </p:cTn>
                              </p:par>
                              <p:par>
                                <p:cTn id="57" presetID="16" presetClass="exit" presetSubtype="21" fill="hold" nodeType="withEffect">
                                  <p:stCondLst>
                                    <p:cond delay="4300"/>
                                  </p:stCondLst>
                                  <p:childTnLst>
                                    <p:animEffect transition="out" filter="barn(inVertical)">
                                      <p:cBhvr>
                                        <p:cTn id="58" dur="500"/>
                                        <p:tgtEl>
                                          <p:spTgt spid="53"/>
                                        </p:tgtEl>
                                      </p:cBhvr>
                                    </p:animEffect>
                                    <p:set>
                                      <p:cBhvr>
                                        <p:cTn id="59" dur="1" fill="hold">
                                          <p:stCondLst>
                                            <p:cond delay="499"/>
                                          </p:stCondLst>
                                        </p:cTn>
                                        <p:tgtEl>
                                          <p:spTgt spid="53"/>
                                        </p:tgtEl>
                                        <p:attrNameLst>
                                          <p:attrName>style.visibility</p:attrName>
                                        </p:attrNameLst>
                                      </p:cBhvr>
                                      <p:to>
                                        <p:strVal val="hidden"/>
                                      </p:to>
                                    </p:set>
                                  </p:childTnLst>
                                </p:cTn>
                              </p:par>
                              <p:par>
                                <p:cTn id="60" presetID="2" presetClass="exit" presetSubtype="4" fill="hold" grpId="0" nodeType="withEffect">
                                  <p:stCondLst>
                                    <p:cond delay="4400"/>
                                  </p:stCondLst>
                                  <p:childTnLst>
                                    <p:anim calcmode="lin" valueType="num">
                                      <p:cBhvr additive="base">
                                        <p:cTn id="61" dur="800"/>
                                        <p:tgtEl>
                                          <p:spTgt spid="44"/>
                                        </p:tgtEl>
                                        <p:attrNameLst>
                                          <p:attrName>ppt_x</p:attrName>
                                        </p:attrNameLst>
                                      </p:cBhvr>
                                      <p:tavLst>
                                        <p:tav tm="0">
                                          <p:val>
                                            <p:strVal val="ppt_x"/>
                                          </p:val>
                                        </p:tav>
                                        <p:tav tm="100000">
                                          <p:val>
                                            <p:strVal val="ppt_x"/>
                                          </p:val>
                                        </p:tav>
                                      </p:tavLst>
                                    </p:anim>
                                    <p:anim calcmode="lin" valueType="num">
                                      <p:cBhvr additive="base">
                                        <p:cTn id="62" dur="800"/>
                                        <p:tgtEl>
                                          <p:spTgt spid="44"/>
                                        </p:tgtEl>
                                        <p:attrNameLst>
                                          <p:attrName>ppt_y</p:attrName>
                                        </p:attrNameLst>
                                      </p:cBhvr>
                                      <p:tavLst>
                                        <p:tav tm="0">
                                          <p:val>
                                            <p:strVal val="ppt_y"/>
                                          </p:val>
                                        </p:tav>
                                        <p:tav tm="100000">
                                          <p:val>
                                            <p:strVal val="1+ppt_h/2"/>
                                          </p:val>
                                        </p:tav>
                                      </p:tavLst>
                                    </p:anim>
                                    <p:set>
                                      <p:cBhvr>
                                        <p:cTn id="63" dur="1" fill="hold">
                                          <p:stCondLst>
                                            <p:cond delay="799"/>
                                          </p:stCondLst>
                                        </p:cTn>
                                        <p:tgtEl>
                                          <p:spTgt spid="44"/>
                                        </p:tgtEl>
                                        <p:attrNameLst>
                                          <p:attrName>style.visibility</p:attrName>
                                        </p:attrNameLst>
                                      </p:cBhvr>
                                      <p:to>
                                        <p:strVal val="hidden"/>
                                      </p:to>
                                    </p:set>
                                  </p:childTnLst>
                                </p:cTn>
                              </p:par>
                              <p:par>
                                <p:cTn id="64" presetID="2" presetClass="exit" presetSubtype="4" fill="hold" grpId="0" nodeType="withEffect">
                                  <p:stCondLst>
                                    <p:cond delay="4500"/>
                                  </p:stCondLst>
                                  <p:childTnLst>
                                    <p:anim calcmode="lin" valueType="num">
                                      <p:cBhvr additive="base">
                                        <p:cTn id="65" dur="800"/>
                                        <p:tgtEl>
                                          <p:spTgt spid="48"/>
                                        </p:tgtEl>
                                        <p:attrNameLst>
                                          <p:attrName>ppt_x</p:attrName>
                                        </p:attrNameLst>
                                      </p:cBhvr>
                                      <p:tavLst>
                                        <p:tav tm="0">
                                          <p:val>
                                            <p:strVal val="ppt_x"/>
                                          </p:val>
                                        </p:tav>
                                        <p:tav tm="100000">
                                          <p:val>
                                            <p:strVal val="ppt_x"/>
                                          </p:val>
                                        </p:tav>
                                      </p:tavLst>
                                    </p:anim>
                                    <p:anim calcmode="lin" valueType="num">
                                      <p:cBhvr additive="base">
                                        <p:cTn id="66" dur="800"/>
                                        <p:tgtEl>
                                          <p:spTgt spid="48"/>
                                        </p:tgtEl>
                                        <p:attrNameLst>
                                          <p:attrName>ppt_y</p:attrName>
                                        </p:attrNameLst>
                                      </p:cBhvr>
                                      <p:tavLst>
                                        <p:tav tm="0">
                                          <p:val>
                                            <p:strVal val="ppt_y"/>
                                          </p:val>
                                        </p:tav>
                                        <p:tav tm="100000">
                                          <p:val>
                                            <p:strVal val="1+ppt_h/2"/>
                                          </p:val>
                                        </p:tav>
                                      </p:tavLst>
                                    </p:anim>
                                    <p:set>
                                      <p:cBhvr>
                                        <p:cTn id="67" dur="1" fill="hold">
                                          <p:stCondLst>
                                            <p:cond delay="799"/>
                                          </p:stCondLst>
                                        </p:cTn>
                                        <p:tgtEl>
                                          <p:spTgt spid="48"/>
                                        </p:tgtEl>
                                        <p:attrNameLst>
                                          <p:attrName>style.visibility</p:attrName>
                                        </p:attrNameLst>
                                      </p:cBhvr>
                                      <p:to>
                                        <p:strVal val="hidden"/>
                                      </p:to>
                                    </p:set>
                                  </p:childTnLst>
                                </p:cTn>
                              </p:par>
                              <p:par>
                                <p:cTn id="68" presetID="2" presetClass="exit" presetSubtype="4" fill="hold" grpId="0" nodeType="withEffect">
                                  <p:stCondLst>
                                    <p:cond delay="4700"/>
                                  </p:stCondLst>
                                  <p:childTnLst>
                                    <p:anim calcmode="lin" valueType="num">
                                      <p:cBhvr additive="base">
                                        <p:cTn id="69" dur="800"/>
                                        <p:tgtEl>
                                          <p:spTgt spid="52"/>
                                        </p:tgtEl>
                                        <p:attrNameLst>
                                          <p:attrName>ppt_x</p:attrName>
                                        </p:attrNameLst>
                                      </p:cBhvr>
                                      <p:tavLst>
                                        <p:tav tm="0">
                                          <p:val>
                                            <p:strVal val="ppt_x"/>
                                          </p:val>
                                        </p:tav>
                                        <p:tav tm="100000">
                                          <p:val>
                                            <p:strVal val="ppt_x"/>
                                          </p:val>
                                        </p:tav>
                                      </p:tavLst>
                                    </p:anim>
                                    <p:anim calcmode="lin" valueType="num">
                                      <p:cBhvr additive="base">
                                        <p:cTn id="70" dur="800"/>
                                        <p:tgtEl>
                                          <p:spTgt spid="52"/>
                                        </p:tgtEl>
                                        <p:attrNameLst>
                                          <p:attrName>ppt_y</p:attrName>
                                        </p:attrNameLst>
                                      </p:cBhvr>
                                      <p:tavLst>
                                        <p:tav tm="0">
                                          <p:val>
                                            <p:strVal val="ppt_y"/>
                                          </p:val>
                                        </p:tav>
                                        <p:tav tm="100000">
                                          <p:val>
                                            <p:strVal val="1+ppt_h/2"/>
                                          </p:val>
                                        </p:tav>
                                      </p:tavLst>
                                    </p:anim>
                                    <p:set>
                                      <p:cBhvr>
                                        <p:cTn id="71" dur="1" fill="hold">
                                          <p:stCondLst>
                                            <p:cond delay="799"/>
                                          </p:stCondLst>
                                        </p:cTn>
                                        <p:tgtEl>
                                          <p:spTgt spid="52"/>
                                        </p:tgtEl>
                                        <p:attrNameLst>
                                          <p:attrName>style.visibility</p:attrName>
                                        </p:attrNameLst>
                                      </p:cBhvr>
                                      <p:to>
                                        <p:strVal val="hidden"/>
                                      </p:to>
                                    </p:set>
                                  </p:childTnLst>
                                </p:cTn>
                              </p:par>
                              <p:par>
                                <p:cTn id="72" presetID="2" presetClass="entr" presetSubtype="4" fill="hold" nodeType="withEffect">
                                  <p:stCondLst>
                                    <p:cond delay="5000"/>
                                  </p:stCondLst>
                                  <p:childTnLst>
                                    <p:set>
                                      <p:cBhvr>
                                        <p:cTn id="73" dur="1" fill="hold">
                                          <p:stCondLst>
                                            <p:cond delay="0"/>
                                          </p:stCondLst>
                                        </p:cTn>
                                        <p:tgtEl>
                                          <p:spTgt spid="38"/>
                                        </p:tgtEl>
                                        <p:attrNameLst>
                                          <p:attrName>style.visibility</p:attrName>
                                        </p:attrNameLst>
                                      </p:cBhvr>
                                      <p:to>
                                        <p:strVal val="visible"/>
                                      </p:to>
                                    </p:set>
                                    <p:anim calcmode="lin" valueType="num">
                                      <p:cBhvr additive="base">
                                        <p:cTn id="74" dur="1100" fill="hold"/>
                                        <p:tgtEl>
                                          <p:spTgt spid="38"/>
                                        </p:tgtEl>
                                        <p:attrNameLst>
                                          <p:attrName>ppt_x</p:attrName>
                                        </p:attrNameLst>
                                      </p:cBhvr>
                                      <p:tavLst>
                                        <p:tav tm="0">
                                          <p:val>
                                            <p:strVal val="#ppt_x"/>
                                          </p:val>
                                        </p:tav>
                                        <p:tav tm="100000">
                                          <p:val>
                                            <p:strVal val="#ppt_x"/>
                                          </p:val>
                                        </p:tav>
                                      </p:tavLst>
                                    </p:anim>
                                    <p:anim calcmode="lin" valueType="num">
                                      <p:cBhvr additive="base">
                                        <p:cTn id="75" dur="11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44" grpId="0"/>
      <p:bldP spid="46" grpId="0"/>
      <p:bldP spid="48" grpId="0"/>
      <p:bldP spid="50" grpId="0"/>
      <p:bldP spid="52" grpId="0"/>
      <p:bldP spid="5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983939" y="1604963"/>
            <a:ext cx="2221468" cy="2221466"/>
            <a:chOff x="1649895" y="1977886"/>
            <a:chExt cx="3429000" cy="3429000"/>
          </a:xfrm>
        </p:grpSpPr>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49895" y="1977886"/>
              <a:ext cx="3429000" cy="3429000"/>
            </a:xfrm>
            <a:prstGeom prst="rect">
              <a:avLst/>
            </a:prstGeom>
          </p:spPr>
        </p:pic>
        <p:sp>
          <p:nvSpPr>
            <p:cNvPr id="2" name="椭圆 1"/>
            <p:cNvSpPr/>
            <p:nvPr/>
          </p:nvSpPr>
          <p:spPr>
            <a:xfrm>
              <a:off x="2017643" y="2345634"/>
              <a:ext cx="2693505" cy="2693505"/>
            </a:xfrm>
            <a:prstGeom prst="ellipse">
              <a:avLst/>
            </a:prstGeom>
            <a:blipFill>
              <a:blip r:embed="rId3" cstate="print">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8" name="图片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20453" y="1427822"/>
            <a:ext cx="881412" cy="802141"/>
          </a:xfrm>
          <a:prstGeom prst="rect">
            <a:avLst/>
          </a:prstGeom>
        </p:spPr>
      </p:pic>
      <p:grpSp>
        <p:nvGrpSpPr>
          <p:cNvPr id="6" name="组合 5"/>
          <p:cNvGrpSpPr/>
          <p:nvPr/>
        </p:nvGrpSpPr>
        <p:grpSpPr>
          <a:xfrm>
            <a:off x="3639487" y="1604963"/>
            <a:ext cx="2221468" cy="2221466"/>
            <a:chOff x="1649895" y="1977886"/>
            <a:chExt cx="3429000" cy="3429000"/>
          </a:xfrm>
        </p:grpSpPr>
        <p:pic>
          <p:nvPicPr>
            <p:cNvPr id="7" name="图片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49895" y="1977886"/>
              <a:ext cx="3429000" cy="3429000"/>
            </a:xfrm>
            <a:prstGeom prst="rect">
              <a:avLst/>
            </a:prstGeom>
          </p:spPr>
        </p:pic>
        <p:sp>
          <p:nvSpPr>
            <p:cNvPr id="8" name="椭圆 7"/>
            <p:cNvSpPr/>
            <p:nvPr/>
          </p:nvSpPr>
          <p:spPr>
            <a:xfrm>
              <a:off x="2017643" y="2345634"/>
              <a:ext cx="2693505" cy="2693505"/>
            </a:xfrm>
            <a:prstGeom prst="ellipse">
              <a:avLst/>
            </a:prstGeom>
            <a:blipFill>
              <a:blip r:embed="rId5"/>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9" name="图片 1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92994" y="1427822"/>
            <a:ext cx="881412" cy="802141"/>
          </a:xfrm>
          <a:prstGeom prst="rect">
            <a:avLst/>
          </a:prstGeom>
        </p:spPr>
      </p:pic>
      <p:grpSp>
        <p:nvGrpSpPr>
          <p:cNvPr id="9" name="组合 8"/>
          <p:cNvGrpSpPr/>
          <p:nvPr/>
        </p:nvGrpSpPr>
        <p:grpSpPr>
          <a:xfrm>
            <a:off x="6295035" y="1604963"/>
            <a:ext cx="2221468" cy="2221466"/>
            <a:chOff x="1649895" y="1977886"/>
            <a:chExt cx="3429000" cy="3429000"/>
          </a:xfrm>
        </p:grpSpPr>
        <p:pic>
          <p:nvPicPr>
            <p:cNvPr id="10" name="图片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49895" y="1977886"/>
              <a:ext cx="3429000" cy="3429000"/>
            </a:xfrm>
            <a:prstGeom prst="rect">
              <a:avLst/>
            </a:prstGeom>
          </p:spPr>
        </p:pic>
        <p:sp>
          <p:nvSpPr>
            <p:cNvPr id="11" name="椭圆 10"/>
            <p:cNvSpPr/>
            <p:nvPr/>
          </p:nvSpPr>
          <p:spPr>
            <a:xfrm>
              <a:off x="2017643" y="2345634"/>
              <a:ext cx="2693505" cy="2693505"/>
            </a:xfrm>
            <a:prstGeom prst="ellipse">
              <a:avLst/>
            </a:prstGeom>
            <a:blipFill>
              <a:blip r:embed="rId6" cstate="print">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0" name="图片 1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17746" y="1427822"/>
            <a:ext cx="881412" cy="802141"/>
          </a:xfrm>
          <a:prstGeom prst="rect">
            <a:avLst/>
          </a:prstGeom>
        </p:spPr>
      </p:pic>
      <p:grpSp>
        <p:nvGrpSpPr>
          <p:cNvPr id="12" name="组合 11"/>
          <p:cNvGrpSpPr/>
          <p:nvPr/>
        </p:nvGrpSpPr>
        <p:grpSpPr>
          <a:xfrm>
            <a:off x="8950583" y="1604963"/>
            <a:ext cx="2221468" cy="2221466"/>
            <a:chOff x="1649895" y="1977886"/>
            <a:chExt cx="3429000" cy="3429000"/>
          </a:xfrm>
        </p:grpSpPr>
        <p:pic>
          <p:nvPicPr>
            <p:cNvPr id="13" name="图片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49895" y="1977886"/>
              <a:ext cx="3429000" cy="3429000"/>
            </a:xfrm>
            <a:prstGeom prst="rect">
              <a:avLst/>
            </a:prstGeom>
          </p:spPr>
        </p:pic>
        <p:sp>
          <p:nvSpPr>
            <p:cNvPr id="14" name="椭圆 13"/>
            <p:cNvSpPr/>
            <p:nvPr/>
          </p:nvSpPr>
          <p:spPr>
            <a:xfrm>
              <a:off x="2017643" y="2345634"/>
              <a:ext cx="2693505" cy="2693505"/>
            </a:xfrm>
            <a:prstGeom prst="ellipse">
              <a:avLst/>
            </a:prstGeom>
            <a:blipFill>
              <a:blip r:embed="rId7" cstate="print">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1" name="图片 2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073294" y="1427822"/>
            <a:ext cx="881412" cy="802141"/>
          </a:xfrm>
          <a:prstGeom prst="rect">
            <a:avLst/>
          </a:prstGeom>
        </p:spPr>
      </p:pic>
      <p:sp>
        <p:nvSpPr>
          <p:cNvPr id="22" name="文本框 21"/>
          <p:cNvSpPr txBox="1"/>
          <p:nvPr/>
        </p:nvSpPr>
        <p:spPr>
          <a:xfrm>
            <a:off x="1512337" y="4051624"/>
            <a:ext cx="1024639" cy="307777"/>
          </a:xfrm>
          <a:prstGeom prst="rect">
            <a:avLst/>
          </a:prstGeom>
          <a:noFill/>
        </p:spPr>
        <p:txBody>
          <a:bodyPr wrap="none" rtlCol="0" anchor="ctr">
            <a:spAutoFit/>
          </a:bodyPr>
          <a:lstStyle/>
          <a:p>
            <a:pPr algn="ctr"/>
            <a:r>
              <a:rPr lang="en-US" altLang="zh-CN" sz="1400" b="1">
                <a:solidFill>
                  <a:schemeClr val="accent3"/>
                </a:solidFill>
              </a:rPr>
              <a:t>SPRINT 1</a:t>
            </a:r>
            <a:endParaRPr lang="zh-CN" altLang="en-US" sz="1400" b="1" dirty="0">
              <a:solidFill>
                <a:schemeClr val="accent3"/>
              </a:solidFill>
            </a:endParaRPr>
          </a:p>
        </p:txBody>
      </p:sp>
      <p:sp>
        <p:nvSpPr>
          <p:cNvPr id="25" name="文本框 24"/>
          <p:cNvSpPr txBox="1"/>
          <p:nvPr/>
        </p:nvSpPr>
        <p:spPr>
          <a:xfrm>
            <a:off x="1073668" y="4397501"/>
            <a:ext cx="1901973" cy="888898"/>
          </a:xfrm>
          <a:prstGeom prst="rect">
            <a:avLst/>
          </a:prstGeom>
          <a:noFill/>
        </p:spPr>
        <p:txBody>
          <a:bodyPr wrap="square" rtlCol="0">
            <a:spAutoFit/>
          </a:bodyPr>
          <a:lstStyle/>
          <a:p>
            <a:pPr algn="ctr">
              <a:lnSpc>
                <a:spcPct val="150000"/>
              </a:lnSpc>
            </a:pPr>
            <a:r>
              <a:rPr lang="en-US" altLang="zh-CN" sz="1200">
                <a:solidFill>
                  <a:schemeClr val="bg1"/>
                </a:solidFill>
                <a:latin typeface="Segoe UI Black" panose="020B0A02040204020203" pitchFamily="34" charset="0"/>
                <a:ea typeface="Segoe UI Black" panose="020B0A02040204020203" pitchFamily="34" charset="0"/>
                <a:cs typeface="Arial" panose="020B0604020202020204" pitchFamily="34" charset="0"/>
              </a:rPr>
              <a:t> Thiết kế và xây dựng chức năng đăng nhập , đăng ký</a:t>
            </a:r>
            <a:endParaRPr lang="zh-CN" altLang="en-US" sz="1200" dirty="0">
              <a:solidFill>
                <a:schemeClr val="bg1"/>
              </a:solidFill>
              <a:latin typeface="Segoe UI Black" panose="020B0A02040204020203" pitchFamily="34" charset="0"/>
              <a:cs typeface="Arial" panose="020B0604020202020204" pitchFamily="34" charset="0"/>
            </a:endParaRPr>
          </a:p>
        </p:txBody>
      </p:sp>
      <p:sp>
        <p:nvSpPr>
          <p:cNvPr id="44" name="文本框 43"/>
          <p:cNvSpPr txBox="1"/>
          <p:nvPr/>
        </p:nvSpPr>
        <p:spPr>
          <a:xfrm>
            <a:off x="4153952" y="4051624"/>
            <a:ext cx="1024639" cy="307777"/>
          </a:xfrm>
          <a:prstGeom prst="rect">
            <a:avLst/>
          </a:prstGeom>
          <a:noFill/>
        </p:spPr>
        <p:txBody>
          <a:bodyPr wrap="none" rtlCol="0" anchor="ctr">
            <a:spAutoFit/>
          </a:bodyPr>
          <a:lstStyle/>
          <a:p>
            <a:pPr algn="ctr"/>
            <a:r>
              <a:rPr lang="en-US" altLang="zh-CN" sz="1400" b="1">
                <a:solidFill>
                  <a:schemeClr val="accent3"/>
                </a:solidFill>
              </a:rPr>
              <a:t>SPRINT 2</a:t>
            </a:r>
            <a:endParaRPr lang="zh-CN" altLang="en-US" sz="1400" b="1" dirty="0">
              <a:solidFill>
                <a:schemeClr val="accent3"/>
              </a:solidFill>
            </a:endParaRPr>
          </a:p>
        </p:txBody>
      </p:sp>
      <p:sp>
        <p:nvSpPr>
          <p:cNvPr id="46" name="文本框 45"/>
          <p:cNvSpPr txBox="1"/>
          <p:nvPr/>
        </p:nvSpPr>
        <p:spPr>
          <a:xfrm>
            <a:off x="3715283" y="4397501"/>
            <a:ext cx="1901973" cy="890693"/>
          </a:xfrm>
          <a:prstGeom prst="rect">
            <a:avLst/>
          </a:prstGeom>
          <a:noFill/>
        </p:spPr>
        <p:txBody>
          <a:bodyPr wrap="square" rtlCol="0">
            <a:spAutoFit/>
          </a:bodyPr>
          <a:lstStyle/>
          <a:p>
            <a:pPr algn="ctr">
              <a:lnSpc>
                <a:spcPct val="150000"/>
              </a:lnSpc>
            </a:pPr>
            <a:r>
              <a:rPr lang="en-US" altLang="zh-CN" sz="1200">
                <a:solidFill>
                  <a:schemeClr val="bg1"/>
                </a:solidFill>
                <a:latin typeface="Segoe UI Black" panose="020B0A02040204020203" pitchFamily="34" charset="0"/>
                <a:ea typeface="Segoe UI Black" panose="020B0A02040204020203" pitchFamily="34" charset="0"/>
                <a:cs typeface="Arial" panose="020B0604020202020204" pitchFamily="34" charset="0"/>
              </a:rPr>
              <a:t>Thiết kế và xây dựng chức năng Quản lý khách hàng</a:t>
            </a:r>
            <a:endParaRPr lang="zh-CN" altLang="en-US" sz="1200" dirty="0">
              <a:solidFill>
                <a:schemeClr val="bg1"/>
              </a:solidFill>
              <a:latin typeface="Segoe UI Black" panose="020B0A02040204020203" pitchFamily="34" charset="0"/>
              <a:ea typeface="Segoe UI Black" panose="020B0A02040204020203" pitchFamily="34" charset="0"/>
              <a:cs typeface="Arial" panose="020B0604020202020204" pitchFamily="34" charset="0"/>
            </a:endParaRPr>
          </a:p>
        </p:txBody>
      </p:sp>
      <p:sp>
        <p:nvSpPr>
          <p:cNvPr id="48" name="文本框 47"/>
          <p:cNvSpPr txBox="1"/>
          <p:nvPr/>
        </p:nvSpPr>
        <p:spPr>
          <a:xfrm>
            <a:off x="6889530" y="4051624"/>
            <a:ext cx="1024639" cy="307777"/>
          </a:xfrm>
          <a:prstGeom prst="rect">
            <a:avLst/>
          </a:prstGeom>
          <a:noFill/>
        </p:spPr>
        <p:txBody>
          <a:bodyPr wrap="none" rtlCol="0" anchor="ctr">
            <a:spAutoFit/>
          </a:bodyPr>
          <a:lstStyle/>
          <a:p>
            <a:pPr algn="ctr"/>
            <a:r>
              <a:rPr lang="en-US" altLang="zh-CN" sz="1400" b="1">
                <a:solidFill>
                  <a:schemeClr val="accent3"/>
                </a:solidFill>
              </a:rPr>
              <a:t>SPRINT 3</a:t>
            </a:r>
            <a:endParaRPr lang="zh-CN" altLang="en-US" sz="1400" b="1" dirty="0">
              <a:solidFill>
                <a:schemeClr val="accent3"/>
              </a:solidFill>
            </a:endParaRPr>
          </a:p>
        </p:txBody>
      </p:sp>
      <p:sp>
        <p:nvSpPr>
          <p:cNvPr id="50" name="文本框 49"/>
          <p:cNvSpPr txBox="1"/>
          <p:nvPr/>
        </p:nvSpPr>
        <p:spPr>
          <a:xfrm>
            <a:off x="6450860" y="4397501"/>
            <a:ext cx="1901973" cy="888898"/>
          </a:xfrm>
          <a:prstGeom prst="rect">
            <a:avLst/>
          </a:prstGeom>
          <a:noFill/>
        </p:spPr>
        <p:txBody>
          <a:bodyPr wrap="square" rtlCol="0">
            <a:spAutoFit/>
          </a:bodyPr>
          <a:lstStyle/>
          <a:p>
            <a:pPr algn="ctr">
              <a:lnSpc>
                <a:spcPct val="150000"/>
              </a:lnSpc>
            </a:pPr>
            <a:r>
              <a:rPr lang="vi-VN" altLang="zh-CN" sz="1200">
                <a:solidFill>
                  <a:schemeClr val="bg1"/>
                </a:solidFill>
                <a:latin typeface="Segoe UI Black" panose="020B0A02040204020203" pitchFamily="34" charset="0"/>
                <a:ea typeface="Segoe UI Black" panose="020B0A02040204020203" pitchFamily="34" charset="0"/>
                <a:cs typeface="Arial" panose="020B0604020202020204" pitchFamily="34" charset="0"/>
              </a:rPr>
              <a:t>Thiết kế và xây dựng chức năng Quản lý thanh toán hóa đơn</a:t>
            </a:r>
            <a:endParaRPr lang="zh-CN" altLang="en-US" sz="1200" dirty="0">
              <a:solidFill>
                <a:schemeClr val="bg1"/>
              </a:solidFill>
              <a:latin typeface="Segoe UI Black" panose="020B0A02040204020203" pitchFamily="34" charset="0"/>
              <a:ea typeface="Segoe UI Black" panose="020B0A02040204020203" pitchFamily="34" charset="0"/>
              <a:cs typeface="Arial" panose="020B0604020202020204" pitchFamily="34" charset="0"/>
            </a:endParaRPr>
          </a:p>
        </p:txBody>
      </p:sp>
      <p:sp>
        <p:nvSpPr>
          <p:cNvPr id="52" name="文本框 51"/>
          <p:cNvSpPr txBox="1"/>
          <p:nvPr/>
        </p:nvSpPr>
        <p:spPr>
          <a:xfrm>
            <a:off x="9548999" y="4051624"/>
            <a:ext cx="1024639" cy="307777"/>
          </a:xfrm>
          <a:prstGeom prst="rect">
            <a:avLst/>
          </a:prstGeom>
          <a:noFill/>
        </p:spPr>
        <p:txBody>
          <a:bodyPr wrap="none" rtlCol="0" anchor="ctr">
            <a:spAutoFit/>
          </a:bodyPr>
          <a:lstStyle/>
          <a:p>
            <a:pPr algn="ctr"/>
            <a:r>
              <a:rPr lang="en-US" altLang="zh-CN" sz="1400" b="1">
                <a:solidFill>
                  <a:schemeClr val="accent3"/>
                </a:solidFill>
              </a:rPr>
              <a:t>SPRINT 4</a:t>
            </a:r>
            <a:endParaRPr lang="zh-CN" altLang="en-US" sz="1400" b="1" dirty="0">
              <a:solidFill>
                <a:schemeClr val="accent3"/>
              </a:solidFill>
            </a:endParaRPr>
          </a:p>
        </p:txBody>
      </p:sp>
      <p:sp>
        <p:nvSpPr>
          <p:cNvPr id="54" name="文本框 53"/>
          <p:cNvSpPr txBox="1"/>
          <p:nvPr/>
        </p:nvSpPr>
        <p:spPr>
          <a:xfrm>
            <a:off x="9110329" y="4397501"/>
            <a:ext cx="1901973" cy="888898"/>
          </a:xfrm>
          <a:prstGeom prst="rect">
            <a:avLst/>
          </a:prstGeom>
          <a:noFill/>
        </p:spPr>
        <p:txBody>
          <a:bodyPr wrap="square" rtlCol="0">
            <a:spAutoFit/>
          </a:bodyPr>
          <a:lstStyle/>
          <a:p>
            <a:pPr algn="ctr">
              <a:lnSpc>
                <a:spcPct val="150000"/>
              </a:lnSpc>
            </a:pPr>
            <a:r>
              <a:rPr lang="en-US" altLang="zh-CN" sz="1200">
                <a:solidFill>
                  <a:schemeClr val="bg1"/>
                </a:solidFill>
                <a:latin typeface="Segoe UI Black" panose="020B0A02040204020203" pitchFamily="34" charset="0"/>
                <a:ea typeface="Segoe UI Black" panose="020B0A02040204020203" pitchFamily="34" charset="0"/>
                <a:cs typeface="Arial" panose="020B0604020202020204" pitchFamily="34" charset="0"/>
              </a:rPr>
              <a:t>Thiết kế và xây dựng chức năng Quản lý đặt phòng</a:t>
            </a:r>
            <a:endParaRPr lang="zh-CN" altLang="en-US" sz="1200" dirty="0">
              <a:solidFill>
                <a:schemeClr val="bg1"/>
              </a:solidFill>
              <a:latin typeface="Segoe UI Black" panose="020B0A02040204020203" pitchFamily="34" charset="0"/>
              <a:ea typeface="Segoe UI Black" panose="020B0A02040204020203" pitchFamily="34" charset="0"/>
              <a:cs typeface="Arial" panose="020B0604020202020204" pitchFamily="34" charset="0"/>
            </a:endParaRPr>
          </a:p>
        </p:txBody>
      </p:sp>
      <p:cxnSp>
        <p:nvCxnSpPr>
          <p:cNvPr id="24" name="直接连接符 23"/>
          <p:cNvCxnSpPr/>
          <p:nvPr/>
        </p:nvCxnSpPr>
        <p:spPr>
          <a:xfrm>
            <a:off x="980020" y="4397501"/>
            <a:ext cx="2089271"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621635" y="4397501"/>
            <a:ext cx="2089271"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6357212" y="4397501"/>
            <a:ext cx="2089271"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9016681" y="4397501"/>
            <a:ext cx="2089271"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 xmlns:a16="http://schemas.microsoft.com/office/drawing/2014/main" id="{5F9FAC47-6E4F-FD72-77B6-642F8C8AF815}"/>
              </a:ext>
            </a:extLst>
          </p:cNvPr>
          <p:cNvGrpSpPr/>
          <p:nvPr/>
        </p:nvGrpSpPr>
        <p:grpSpPr>
          <a:xfrm>
            <a:off x="2826268" y="1233756"/>
            <a:ext cx="8994257" cy="3608194"/>
            <a:chOff x="2561159" y="6973413"/>
            <a:chExt cx="8994257" cy="3608194"/>
          </a:xfrm>
        </p:grpSpPr>
        <p:sp>
          <p:nvSpPr>
            <p:cNvPr id="34" name="矩形 1">
              <a:extLst>
                <a:ext uri="{FF2B5EF4-FFF2-40B4-BE49-F238E27FC236}">
                  <a16:creationId xmlns="" xmlns:a16="http://schemas.microsoft.com/office/drawing/2014/main" id="{F41DFBBF-AF6D-602F-FFDA-20A5A4EE2A3B}"/>
                </a:ext>
              </a:extLst>
            </p:cNvPr>
            <p:cNvSpPr/>
            <p:nvPr/>
          </p:nvSpPr>
          <p:spPr>
            <a:xfrm>
              <a:off x="2561159" y="6973413"/>
              <a:ext cx="8994257" cy="3608194"/>
            </a:xfrm>
            <a:prstGeom prst="rect">
              <a:avLst/>
            </a:prstGeom>
            <a:solidFill>
              <a:schemeClr val="bg1">
                <a:alpha val="37000"/>
              </a:schemeClr>
            </a:solidFill>
            <a:ln w="6350">
              <a:solidFill>
                <a:schemeClr val="accent1"/>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14">
              <a:extLst>
                <a:ext uri="{FF2B5EF4-FFF2-40B4-BE49-F238E27FC236}">
                  <a16:creationId xmlns="" xmlns:a16="http://schemas.microsoft.com/office/drawing/2014/main" id="{E0CD5BD2-3400-F9F2-D826-E111EBBD4358}"/>
                </a:ext>
              </a:extLst>
            </p:cNvPr>
            <p:cNvPicPr>
              <a:picLocks noChangeAspect="1"/>
            </p:cNvPicPr>
            <p:nvPr/>
          </p:nvPicPr>
          <p:blipFill>
            <a:blip r:embed="rId8"/>
            <a:stretch>
              <a:fillRect/>
            </a:stretch>
          </p:blipFill>
          <p:spPr>
            <a:xfrm>
              <a:off x="2690541" y="7086530"/>
              <a:ext cx="8735492" cy="3381959"/>
            </a:xfrm>
            <a:prstGeom prst="rect">
              <a:avLst/>
            </a:prstGeom>
            <a:effectLst>
              <a:reflection blurRad="6350" stA="52000" endA="300" endPos="35000" dir="5400000" sy="-100000" algn="bl" rotWithShape="0"/>
            </a:effectLst>
          </p:spPr>
        </p:pic>
      </p:grpSp>
    </p:spTree>
    <p:extLst>
      <p:ext uri="{BB962C8B-B14F-4D97-AF65-F5344CB8AC3E}">
        <p14:creationId xmlns:p14="http://schemas.microsoft.com/office/powerpoint/2010/main" val="4277615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3333E-6 3.33333E-6 L -0.28854 -0.19607 " pathEditMode="relative" rAng="0" ptsTypes="AA">
                                      <p:cBhvr>
                                        <p:cTn id="6" dur="1000" fill="hold"/>
                                        <p:tgtEl>
                                          <p:spTgt spid="19"/>
                                        </p:tgtEl>
                                        <p:attrNameLst>
                                          <p:attrName>ppt_x</p:attrName>
                                          <p:attrName>ppt_y</p:attrName>
                                        </p:attrNameLst>
                                      </p:cBhvr>
                                      <p:rCtr x="-14427" y="-9815"/>
                                    </p:animMotion>
                                  </p:childTnLst>
                                </p:cTn>
                              </p:par>
                              <p:par>
                                <p:cTn id="7" presetID="42" presetClass="path" presetSubtype="0" accel="50000" decel="50000" fill="hold" nodeType="withEffect">
                                  <p:stCondLst>
                                    <p:cond delay="200"/>
                                  </p:stCondLst>
                                  <p:childTnLst>
                                    <p:animMotion origin="layout" path="M -3.33333E-6 -3.33333E-6 L -0.28632 -0.19328 " pathEditMode="relative" rAng="0" ptsTypes="AA">
                                      <p:cBhvr>
                                        <p:cTn id="8" dur="1000" fill="hold"/>
                                        <p:tgtEl>
                                          <p:spTgt spid="6"/>
                                        </p:tgtEl>
                                        <p:attrNameLst>
                                          <p:attrName>ppt_x</p:attrName>
                                          <p:attrName>ppt_y</p:attrName>
                                        </p:attrNameLst>
                                      </p:cBhvr>
                                      <p:rCtr x="-14323" y="-9676"/>
                                    </p:animMotion>
                                  </p:childTnLst>
                                </p:cTn>
                              </p:par>
                              <p:par>
                                <p:cTn id="9" presetID="42" presetClass="path" presetSubtype="0" accel="50000" decel="50000" fill="hold" grpId="0" nodeType="withEffect">
                                  <p:stCondLst>
                                    <p:cond delay="400"/>
                                  </p:stCondLst>
                                  <p:childTnLst>
                                    <p:animMotion origin="layout" path="M -2.29167E-6 1.48148E-6 L -0.28242 -0.16759 " pathEditMode="relative" rAng="0" ptsTypes="AA">
                                      <p:cBhvr>
                                        <p:cTn id="10" dur="1000" fill="hold"/>
                                        <p:tgtEl>
                                          <p:spTgt spid="46"/>
                                        </p:tgtEl>
                                        <p:attrNameLst>
                                          <p:attrName>ppt_x</p:attrName>
                                          <p:attrName>ppt_y</p:attrName>
                                        </p:attrNameLst>
                                      </p:cBhvr>
                                      <p:rCtr x="-14128" y="-8380"/>
                                    </p:animMotion>
                                  </p:childTnLst>
                                </p:cTn>
                              </p:par>
                              <p:par>
                                <p:cTn id="11" presetID="42" presetClass="path" presetSubtype="0" accel="50000" decel="50000" fill="hold" nodeType="withEffect">
                                  <p:stCondLst>
                                    <p:cond delay="600"/>
                                  </p:stCondLst>
                                  <p:childTnLst>
                                    <p:animMotion origin="layout" path="M -2.29167E-6 -3.7037E-6 L -0.27942 -0.18472 " pathEditMode="relative" rAng="0" ptsTypes="AA">
                                      <p:cBhvr>
                                        <p:cTn id="12" dur="1000" fill="hold"/>
                                        <p:tgtEl>
                                          <p:spTgt spid="45"/>
                                        </p:tgtEl>
                                        <p:attrNameLst>
                                          <p:attrName>ppt_x</p:attrName>
                                          <p:attrName>ppt_y</p:attrName>
                                        </p:attrNameLst>
                                      </p:cBhvr>
                                      <p:rCtr x="-13971" y="-9236"/>
                                    </p:animMotion>
                                  </p:childTnLst>
                                </p:cTn>
                              </p:par>
                              <p:par>
                                <p:cTn id="13" presetID="42" presetClass="path" presetSubtype="0" accel="50000" decel="50000" fill="hold" grpId="0" nodeType="withEffect">
                                  <p:stCondLst>
                                    <p:cond delay="800"/>
                                  </p:stCondLst>
                                  <p:childTnLst>
                                    <p:animMotion origin="layout" path="M -2.29167E-6 -4.44444E-6 L -0.27942 -0.19004 " pathEditMode="relative" rAng="0" ptsTypes="AA">
                                      <p:cBhvr>
                                        <p:cTn id="14" dur="1000" fill="hold"/>
                                        <p:tgtEl>
                                          <p:spTgt spid="44"/>
                                        </p:tgtEl>
                                        <p:attrNameLst>
                                          <p:attrName>ppt_x</p:attrName>
                                          <p:attrName>ppt_y</p:attrName>
                                        </p:attrNameLst>
                                      </p:cBhvr>
                                      <p:rCtr x="-13971" y="-9514"/>
                                    </p:animMotion>
                                  </p:childTnLst>
                                </p:cTn>
                              </p:par>
                              <p:par>
                                <p:cTn id="15" presetID="2" presetClass="exit" presetSubtype="1" fill="hold" nodeType="withEffect">
                                  <p:stCondLst>
                                    <p:cond delay="1100"/>
                                  </p:stCondLst>
                                  <p:childTnLst>
                                    <p:anim calcmode="lin" valueType="num">
                                      <p:cBhvr additive="base">
                                        <p:cTn id="16" dur="1000"/>
                                        <p:tgtEl>
                                          <p:spTgt spid="18"/>
                                        </p:tgtEl>
                                        <p:attrNameLst>
                                          <p:attrName>ppt_x</p:attrName>
                                        </p:attrNameLst>
                                      </p:cBhvr>
                                      <p:tavLst>
                                        <p:tav tm="0">
                                          <p:val>
                                            <p:strVal val="ppt_x"/>
                                          </p:val>
                                        </p:tav>
                                        <p:tav tm="100000">
                                          <p:val>
                                            <p:strVal val="ppt_x"/>
                                          </p:val>
                                        </p:tav>
                                      </p:tavLst>
                                    </p:anim>
                                    <p:anim calcmode="lin" valueType="num">
                                      <p:cBhvr additive="base">
                                        <p:cTn id="17" dur="1000"/>
                                        <p:tgtEl>
                                          <p:spTgt spid="18"/>
                                        </p:tgtEl>
                                        <p:attrNameLst>
                                          <p:attrName>ppt_y</p:attrName>
                                        </p:attrNameLst>
                                      </p:cBhvr>
                                      <p:tavLst>
                                        <p:tav tm="0">
                                          <p:val>
                                            <p:strVal val="ppt_y"/>
                                          </p:val>
                                        </p:tav>
                                        <p:tav tm="100000">
                                          <p:val>
                                            <p:strVal val="0-ppt_h/2"/>
                                          </p:val>
                                        </p:tav>
                                      </p:tavLst>
                                    </p:anim>
                                    <p:set>
                                      <p:cBhvr>
                                        <p:cTn id="18" dur="1" fill="hold">
                                          <p:stCondLst>
                                            <p:cond delay="999"/>
                                          </p:stCondLst>
                                        </p:cTn>
                                        <p:tgtEl>
                                          <p:spTgt spid="18"/>
                                        </p:tgtEl>
                                        <p:attrNameLst>
                                          <p:attrName>style.visibility</p:attrName>
                                        </p:attrNameLst>
                                      </p:cBhvr>
                                      <p:to>
                                        <p:strVal val="hidden"/>
                                      </p:to>
                                    </p:set>
                                  </p:childTnLst>
                                </p:cTn>
                              </p:par>
                              <p:par>
                                <p:cTn id="19" presetID="2" presetClass="exit" presetSubtype="1" fill="hold" nodeType="withEffect">
                                  <p:stCondLst>
                                    <p:cond delay="1200"/>
                                  </p:stCondLst>
                                  <p:childTnLst>
                                    <p:anim calcmode="lin" valueType="num">
                                      <p:cBhvr additive="base">
                                        <p:cTn id="20" dur="1000"/>
                                        <p:tgtEl>
                                          <p:spTgt spid="5"/>
                                        </p:tgtEl>
                                        <p:attrNameLst>
                                          <p:attrName>ppt_x</p:attrName>
                                        </p:attrNameLst>
                                      </p:cBhvr>
                                      <p:tavLst>
                                        <p:tav tm="0">
                                          <p:val>
                                            <p:strVal val="ppt_x"/>
                                          </p:val>
                                        </p:tav>
                                        <p:tav tm="100000">
                                          <p:val>
                                            <p:strVal val="ppt_x"/>
                                          </p:val>
                                        </p:tav>
                                      </p:tavLst>
                                    </p:anim>
                                    <p:anim calcmode="lin" valueType="num">
                                      <p:cBhvr additive="base">
                                        <p:cTn id="21" dur="1000"/>
                                        <p:tgtEl>
                                          <p:spTgt spid="5"/>
                                        </p:tgtEl>
                                        <p:attrNameLst>
                                          <p:attrName>ppt_y</p:attrName>
                                        </p:attrNameLst>
                                      </p:cBhvr>
                                      <p:tavLst>
                                        <p:tav tm="0">
                                          <p:val>
                                            <p:strVal val="ppt_y"/>
                                          </p:val>
                                        </p:tav>
                                        <p:tav tm="100000">
                                          <p:val>
                                            <p:strVal val="0-ppt_h/2"/>
                                          </p:val>
                                        </p:tav>
                                      </p:tavLst>
                                    </p:anim>
                                    <p:set>
                                      <p:cBhvr>
                                        <p:cTn id="22" dur="1" fill="hold">
                                          <p:stCondLst>
                                            <p:cond delay="999"/>
                                          </p:stCondLst>
                                        </p:cTn>
                                        <p:tgtEl>
                                          <p:spTgt spid="5"/>
                                        </p:tgtEl>
                                        <p:attrNameLst>
                                          <p:attrName>style.visibility</p:attrName>
                                        </p:attrNameLst>
                                      </p:cBhvr>
                                      <p:to>
                                        <p:strVal val="hidden"/>
                                      </p:to>
                                    </p:set>
                                  </p:childTnLst>
                                </p:cTn>
                              </p:par>
                              <p:par>
                                <p:cTn id="23" presetID="2" presetClass="exit" presetSubtype="4" fill="hold" grpId="0" nodeType="withEffect">
                                  <p:stCondLst>
                                    <p:cond delay="1500"/>
                                  </p:stCondLst>
                                  <p:childTnLst>
                                    <p:anim calcmode="lin" valueType="num">
                                      <p:cBhvr additive="base">
                                        <p:cTn id="24" dur="1000"/>
                                        <p:tgtEl>
                                          <p:spTgt spid="22"/>
                                        </p:tgtEl>
                                        <p:attrNameLst>
                                          <p:attrName>ppt_x</p:attrName>
                                        </p:attrNameLst>
                                      </p:cBhvr>
                                      <p:tavLst>
                                        <p:tav tm="0">
                                          <p:val>
                                            <p:strVal val="ppt_x"/>
                                          </p:val>
                                        </p:tav>
                                        <p:tav tm="100000">
                                          <p:val>
                                            <p:strVal val="ppt_x"/>
                                          </p:val>
                                        </p:tav>
                                      </p:tavLst>
                                    </p:anim>
                                    <p:anim calcmode="lin" valueType="num">
                                      <p:cBhvr additive="base">
                                        <p:cTn id="25" dur="1000"/>
                                        <p:tgtEl>
                                          <p:spTgt spid="22"/>
                                        </p:tgtEl>
                                        <p:attrNameLst>
                                          <p:attrName>ppt_y</p:attrName>
                                        </p:attrNameLst>
                                      </p:cBhvr>
                                      <p:tavLst>
                                        <p:tav tm="0">
                                          <p:val>
                                            <p:strVal val="ppt_y"/>
                                          </p:val>
                                        </p:tav>
                                        <p:tav tm="100000">
                                          <p:val>
                                            <p:strVal val="1+ppt_h/2"/>
                                          </p:val>
                                        </p:tav>
                                      </p:tavLst>
                                    </p:anim>
                                    <p:set>
                                      <p:cBhvr>
                                        <p:cTn id="26" dur="1" fill="hold">
                                          <p:stCondLst>
                                            <p:cond delay="999"/>
                                          </p:stCondLst>
                                        </p:cTn>
                                        <p:tgtEl>
                                          <p:spTgt spid="22"/>
                                        </p:tgtEl>
                                        <p:attrNameLst>
                                          <p:attrName>style.visibility</p:attrName>
                                        </p:attrNameLst>
                                      </p:cBhvr>
                                      <p:to>
                                        <p:strVal val="hidden"/>
                                      </p:to>
                                    </p:set>
                                  </p:childTnLst>
                                </p:cTn>
                              </p:par>
                              <p:par>
                                <p:cTn id="27" presetID="16" presetClass="exit" presetSubtype="21" fill="hold" nodeType="withEffect">
                                  <p:stCondLst>
                                    <p:cond delay="1800"/>
                                  </p:stCondLst>
                                  <p:childTnLst>
                                    <p:animEffect transition="out" filter="barn(inVertical)">
                                      <p:cBhvr>
                                        <p:cTn id="28" dur="700"/>
                                        <p:tgtEl>
                                          <p:spTgt spid="24"/>
                                        </p:tgtEl>
                                      </p:cBhvr>
                                    </p:animEffect>
                                    <p:set>
                                      <p:cBhvr>
                                        <p:cTn id="29" dur="1" fill="hold">
                                          <p:stCondLst>
                                            <p:cond delay="699"/>
                                          </p:stCondLst>
                                        </p:cTn>
                                        <p:tgtEl>
                                          <p:spTgt spid="24"/>
                                        </p:tgtEl>
                                        <p:attrNameLst>
                                          <p:attrName>style.visibility</p:attrName>
                                        </p:attrNameLst>
                                      </p:cBhvr>
                                      <p:to>
                                        <p:strVal val="hidden"/>
                                      </p:to>
                                    </p:set>
                                  </p:childTnLst>
                                </p:cTn>
                              </p:par>
                              <p:par>
                                <p:cTn id="30" presetID="2" presetClass="exit" presetSubtype="4" fill="hold" grpId="0" nodeType="withEffect">
                                  <p:stCondLst>
                                    <p:cond delay="1600"/>
                                  </p:stCondLst>
                                  <p:childTnLst>
                                    <p:anim calcmode="lin" valueType="num">
                                      <p:cBhvr additive="base">
                                        <p:cTn id="31" dur="1000"/>
                                        <p:tgtEl>
                                          <p:spTgt spid="25"/>
                                        </p:tgtEl>
                                        <p:attrNameLst>
                                          <p:attrName>ppt_x</p:attrName>
                                        </p:attrNameLst>
                                      </p:cBhvr>
                                      <p:tavLst>
                                        <p:tav tm="0">
                                          <p:val>
                                            <p:strVal val="ppt_x"/>
                                          </p:val>
                                        </p:tav>
                                        <p:tav tm="100000">
                                          <p:val>
                                            <p:strVal val="ppt_x"/>
                                          </p:val>
                                        </p:tav>
                                      </p:tavLst>
                                    </p:anim>
                                    <p:anim calcmode="lin" valueType="num">
                                      <p:cBhvr additive="base">
                                        <p:cTn id="32" dur="1000"/>
                                        <p:tgtEl>
                                          <p:spTgt spid="25"/>
                                        </p:tgtEl>
                                        <p:attrNameLst>
                                          <p:attrName>ppt_y</p:attrName>
                                        </p:attrNameLst>
                                      </p:cBhvr>
                                      <p:tavLst>
                                        <p:tav tm="0">
                                          <p:val>
                                            <p:strVal val="ppt_y"/>
                                          </p:val>
                                        </p:tav>
                                        <p:tav tm="100000">
                                          <p:val>
                                            <p:strVal val="1+ppt_h/2"/>
                                          </p:val>
                                        </p:tav>
                                      </p:tavLst>
                                    </p:anim>
                                    <p:set>
                                      <p:cBhvr>
                                        <p:cTn id="33" dur="1" fill="hold">
                                          <p:stCondLst>
                                            <p:cond delay="999"/>
                                          </p:stCondLst>
                                        </p:cTn>
                                        <p:tgtEl>
                                          <p:spTgt spid="25"/>
                                        </p:tgtEl>
                                        <p:attrNameLst>
                                          <p:attrName>style.visibility</p:attrName>
                                        </p:attrNameLst>
                                      </p:cBhvr>
                                      <p:to>
                                        <p:strVal val="hidden"/>
                                      </p:to>
                                    </p:set>
                                  </p:childTnLst>
                                </p:cTn>
                              </p:par>
                              <p:par>
                                <p:cTn id="34" presetID="2" presetClass="exit" presetSubtype="1" fill="hold" nodeType="withEffect">
                                  <p:stCondLst>
                                    <p:cond delay="1800"/>
                                  </p:stCondLst>
                                  <p:childTnLst>
                                    <p:anim calcmode="lin" valueType="num">
                                      <p:cBhvr additive="base">
                                        <p:cTn id="35" dur="1000"/>
                                        <p:tgtEl>
                                          <p:spTgt spid="20"/>
                                        </p:tgtEl>
                                        <p:attrNameLst>
                                          <p:attrName>ppt_x</p:attrName>
                                        </p:attrNameLst>
                                      </p:cBhvr>
                                      <p:tavLst>
                                        <p:tav tm="0">
                                          <p:val>
                                            <p:strVal val="ppt_x"/>
                                          </p:val>
                                        </p:tav>
                                        <p:tav tm="100000">
                                          <p:val>
                                            <p:strVal val="ppt_x"/>
                                          </p:val>
                                        </p:tav>
                                      </p:tavLst>
                                    </p:anim>
                                    <p:anim calcmode="lin" valueType="num">
                                      <p:cBhvr additive="base">
                                        <p:cTn id="36" dur="1000"/>
                                        <p:tgtEl>
                                          <p:spTgt spid="20"/>
                                        </p:tgtEl>
                                        <p:attrNameLst>
                                          <p:attrName>ppt_y</p:attrName>
                                        </p:attrNameLst>
                                      </p:cBhvr>
                                      <p:tavLst>
                                        <p:tav tm="0">
                                          <p:val>
                                            <p:strVal val="ppt_y"/>
                                          </p:val>
                                        </p:tav>
                                        <p:tav tm="100000">
                                          <p:val>
                                            <p:strVal val="0-ppt_h/2"/>
                                          </p:val>
                                        </p:tav>
                                      </p:tavLst>
                                    </p:anim>
                                    <p:set>
                                      <p:cBhvr>
                                        <p:cTn id="37" dur="1" fill="hold">
                                          <p:stCondLst>
                                            <p:cond delay="999"/>
                                          </p:stCondLst>
                                        </p:cTn>
                                        <p:tgtEl>
                                          <p:spTgt spid="20"/>
                                        </p:tgtEl>
                                        <p:attrNameLst>
                                          <p:attrName>style.visibility</p:attrName>
                                        </p:attrNameLst>
                                      </p:cBhvr>
                                      <p:to>
                                        <p:strVal val="hidden"/>
                                      </p:to>
                                    </p:set>
                                  </p:childTnLst>
                                </p:cTn>
                              </p:par>
                              <p:par>
                                <p:cTn id="38" presetID="2" presetClass="exit" presetSubtype="1" fill="hold" nodeType="withEffect">
                                  <p:stCondLst>
                                    <p:cond delay="2200"/>
                                  </p:stCondLst>
                                  <p:childTnLst>
                                    <p:anim calcmode="lin" valueType="num">
                                      <p:cBhvr additive="base">
                                        <p:cTn id="39" dur="1000"/>
                                        <p:tgtEl>
                                          <p:spTgt spid="21"/>
                                        </p:tgtEl>
                                        <p:attrNameLst>
                                          <p:attrName>ppt_x</p:attrName>
                                        </p:attrNameLst>
                                      </p:cBhvr>
                                      <p:tavLst>
                                        <p:tav tm="0">
                                          <p:val>
                                            <p:strVal val="ppt_x"/>
                                          </p:val>
                                        </p:tav>
                                        <p:tav tm="100000">
                                          <p:val>
                                            <p:strVal val="ppt_x"/>
                                          </p:val>
                                        </p:tav>
                                      </p:tavLst>
                                    </p:anim>
                                    <p:anim calcmode="lin" valueType="num">
                                      <p:cBhvr additive="base">
                                        <p:cTn id="40" dur="1000"/>
                                        <p:tgtEl>
                                          <p:spTgt spid="21"/>
                                        </p:tgtEl>
                                        <p:attrNameLst>
                                          <p:attrName>ppt_y</p:attrName>
                                        </p:attrNameLst>
                                      </p:cBhvr>
                                      <p:tavLst>
                                        <p:tav tm="0">
                                          <p:val>
                                            <p:strVal val="ppt_y"/>
                                          </p:val>
                                        </p:tav>
                                        <p:tav tm="100000">
                                          <p:val>
                                            <p:strVal val="0-ppt_h/2"/>
                                          </p:val>
                                        </p:tav>
                                      </p:tavLst>
                                    </p:anim>
                                    <p:set>
                                      <p:cBhvr>
                                        <p:cTn id="41" dur="1" fill="hold">
                                          <p:stCondLst>
                                            <p:cond delay="999"/>
                                          </p:stCondLst>
                                        </p:cTn>
                                        <p:tgtEl>
                                          <p:spTgt spid="21"/>
                                        </p:tgtEl>
                                        <p:attrNameLst>
                                          <p:attrName>style.visibility</p:attrName>
                                        </p:attrNameLst>
                                      </p:cBhvr>
                                      <p:to>
                                        <p:strVal val="hidden"/>
                                      </p:to>
                                    </p:set>
                                  </p:childTnLst>
                                </p:cTn>
                              </p:par>
                              <p:par>
                                <p:cTn id="42" presetID="2" presetClass="exit" presetSubtype="1" fill="hold" nodeType="withEffect">
                                  <p:stCondLst>
                                    <p:cond delay="2500"/>
                                  </p:stCondLst>
                                  <p:childTnLst>
                                    <p:anim calcmode="lin" valueType="num">
                                      <p:cBhvr additive="base">
                                        <p:cTn id="43" dur="1000"/>
                                        <p:tgtEl>
                                          <p:spTgt spid="9"/>
                                        </p:tgtEl>
                                        <p:attrNameLst>
                                          <p:attrName>ppt_x</p:attrName>
                                        </p:attrNameLst>
                                      </p:cBhvr>
                                      <p:tavLst>
                                        <p:tav tm="0">
                                          <p:val>
                                            <p:strVal val="ppt_x"/>
                                          </p:val>
                                        </p:tav>
                                        <p:tav tm="100000">
                                          <p:val>
                                            <p:strVal val="ppt_x"/>
                                          </p:val>
                                        </p:tav>
                                      </p:tavLst>
                                    </p:anim>
                                    <p:anim calcmode="lin" valueType="num">
                                      <p:cBhvr additive="base">
                                        <p:cTn id="44" dur="1000"/>
                                        <p:tgtEl>
                                          <p:spTgt spid="9"/>
                                        </p:tgtEl>
                                        <p:attrNameLst>
                                          <p:attrName>ppt_y</p:attrName>
                                        </p:attrNameLst>
                                      </p:cBhvr>
                                      <p:tavLst>
                                        <p:tav tm="0">
                                          <p:val>
                                            <p:strVal val="ppt_y"/>
                                          </p:val>
                                        </p:tav>
                                        <p:tav tm="100000">
                                          <p:val>
                                            <p:strVal val="0-ppt_h/2"/>
                                          </p:val>
                                        </p:tav>
                                      </p:tavLst>
                                    </p:anim>
                                    <p:set>
                                      <p:cBhvr>
                                        <p:cTn id="45" dur="1" fill="hold">
                                          <p:stCondLst>
                                            <p:cond delay="999"/>
                                          </p:stCondLst>
                                        </p:cTn>
                                        <p:tgtEl>
                                          <p:spTgt spid="9"/>
                                        </p:tgtEl>
                                        <p:attrNameLst>
                                          <p:attrName>style.visibility</p:attrName>
                                        </p:attrNameLst>
                                      </p:cBhvr>
                                      <p:to>
                                        <p:strVal val="hidden"/>
                                      </p:to>
                                    </p:set>
                                  </p:childTnLst>
                                </p:cTn>
                              </p:par>
                              <p:par>
                                <p:cTn id="46" presetID="2" presetClass="exit" presetSubtype="1" fill="hold" nodeType="withEffect">
                                  <p:stCondLst>
                                    <p:cond delay="2900"/>
                                  </p:stCondLst>
                                  <p:childTnLst>
                                    <p:anim calcmode="lin" valueType="num">
                                      <p:cBhvr additive="base">
                                        <p:cTn id="47" dur="1000"/>
                                        <p:tgtEl>
                                          <p:spTgt spid="12"/>
                                        </p:tgtEl>
                                        <p:attrNameLst>
                                          <p:attrName>ppt_x</p:attrName>
                                        </p:attrNameLst>
                                      </p:cBhvr>
                                      <p:tavLst>
                                        <p:tav tm="0">
                                          <p:val>
                                            <p:strVal val="ppt_x"/>
                                          </p:val>
                                        </p:tav>
                                        <p:tav tm="100000">
                                          <p:val>
                                            <p:strVal val="ppt_x"/>
                                          </p:val>
                                        </p:tav>
                                      </p:tavLst>
                                    </p:anim>
                                    <p:anim calcmode="lin" valueType="num">
                                      <p:cBhvr additive="base">
                                        <p:cTn id="48" dur="1000"/>
                                        <p:tgtEl>
                                          <p:spTgt spid="12"/>
                                        </p:tgtEl>
                                        <p:attrNameLst>
                                          <p:attrName>ppt_y</p:attrName>
                                        </p:attrNameLst>
                                      </p:cBhvr>
                                      <p:tavLst>
                                        <p:tav tm="0">
                                          <p:val>
                                            <p:strVal val="ppt_y"/>
                                          </p:val>
                                        </p:tav>
                                        <p:tav tm="100000">
                                          <p:val>
                                            <p:strVal val="0-ppt_h/2"/>
                                          </p:val>
                                        </p:tav>
                                      </p:tavLst>
                                    </p:anim>
                                    <p:set>
                                      <p:cBhvr>
                                        <p:cTn id="49" dur="1" fill="hold">
                                          <p:stCondLst>
                                            <p:cond delay="999"/>
                                          </p:stCondLst>
                                        </p:cTn>
                                        <p:tgtEl>
                                          <p:spTgt spid="12"/>
                                        </p:tgtEl>
                                        <p:attrNameLst>
                                          <p:attrName>style.visibility</p:attrName>
                                        </p:attrNameLst>
                                      </p:cBhvr>
                                      <p:to>
                                        <p:strVal val="hidden"/>
                                      </p:to>
                                    </p:set>
                                  </p:childTnLst>
                                </p:cTn>
                              </p:par>
                              <p:par>
                                <p:cTn id="50" presetID="2" presetClass="exit" presetSubtype="4" fill="hold" grpId="0" nodeType="withEffect">
                                  <p:stCondLst>
                                    <p:cond delay="2800"/>
                                  </p:stCondLst>
                                  <p:childTnLst>
                                    <p:anim calcmode="lin" valueType="num">
                                      <p:cBhvr additive="base">
                                        <p:cTn id="51" dur="1000"/>
                                        <p:tgtEl>
                                          <p:spTgt spid="50"/>
                                        </p:tgtEl>
                                        <p:attrNameLst>
                                          <p:attrName>ppt_x</p:attrName>
                                        </p:attrNameLst>
                                      </p:cBhvr>
                                      <p:tavLst>
                                        <p:tav tm="0">
                                          <p:val>
                                            <p:strVal val="ppt_x"/>
                                          </p:val>
                                        </p:tav>
                                        <p:tav tm="100000">
                                          <p:val>
                                            <p:strVal val="ppt_x"/>
                                          </p:val>
                                        </p:tav>
                                      </p:tavLst>
                                    </p:anim>
                                    <p:anim calcmode="lin" valueType="num">
                                      <p:cBhvr additive="base">
                                        <p:cTn id="52" dur="1000"/>
                                        <p:tgtEl>
                                          <p:spTgt spid="50"/>
                                        </p:tgtEl>
                                        <p:attrNameLst>
                                          <p:attrName>ppt_y</p:attrName>
                                        </p:attrNameLst>
                                      </p:cBhvr>
                                      <p:tavLst>
                                        <p:tav tm="0">
                                          <p:val>
                                            <p:strVal val="ppt_y"/>
                                          </p:val>
                                        </p:tav>
                                        <p:tav tm="100000">
                                          <p:val>
                                            <p:strVal val="1+ppt_h/2"/>
                                          </p:val>
                                        </p:tav>
                                      </p:tavLst>
                                    </p:anim>
                                    <p:set>
                                      <p:cBhvr>
                                        <p:cTn id="53" dur="1" fill="hold">
                                          <p:stCondLst>
                                            <p:cond delay="999"/>
                                          </p:stCondLst>
                                        </p:cTn>
                                        <p:tgtEl>
                                          <p:spTgt spid="50"/>
                                        </p:tgtEl>
                                        <p:attrNameLst>
                                          <p:attrName>style.visibility</p:attrName>
                                        </p:attrNameLst>
                                      </p:cBhvr>
                                      <p:to>
                                        <p:strVal val="hidden"/>
                                      </p:to>
                                    </p:set>
                                  </p:childTnLst>
                                </p:cTn>
                              </p:par>
                              <p:par>
                                <p:cTn id="54" presetID="2" presetClass="exit" presetSubtype="4" fill="hold" grpId="0" nodeType="withEffect">
                                  <p:stCondLst>
                                    <p:cond delay="3200"/>
                                  </p:stCondLst>
                                  <p:childTnLst>
                                    <p:anim calcmode="lin" valueType="num">
                                      <p:cBhvr additive="base">
                                        <p:cTn id="55" dur="1000"/>
                                        <p:tgtEl>
                                          <p:spTgt spid="54"/>
                                        </p:tgtEl>
                                        <p:attrNameLst>
                                          <p:attrName>ppt_x</p:attrName>
                                        </p:attrNameLst>
                                      </p:cBhvr>
                                      <p:tavLst>
                                        <p:tav tm="0">
                                          <p:val>
                                            <p:strVal val="ppt_x"/>
                                          </p:val>
                                        </p:tav>
                                        <p:tav tm="100000">
                                          <p:val>
                                            <p:strVal val="ppt_x"/>
                                          </p:val>
                                        </p:tav>
                                      </p:tavLst>
                                    </p:anim>
                                    <p:anim calcmode="lin" valueType="num">
                                      <p:cBhvr additive="base">
                                        <p:cTn id="56" dur="1000"/>
                                        <p:tgtEl>
                                          <p:spTgt spid="54"/>
                                        </p:tgtEl>
                                        <p:attrNameLst>
                                          <p:attrName>ppt_y</p:attrName>
                                        </p:attrNameLst>
                                      </p:cBhvr>
                                      <p:tavLst>
                                        <p:tav tm="0">
                                          <p:val>
                                            <p:strVal val="ppt_y"/>
                                          </p:val>
                                        </p:tav>
                                        <p:tav tm="100000">
                                          <p:val>
                                            <p:strVal val="1+ppt_h/2"/>
                                          </p:val>
                                        </p:tav>
                                      </p:tavLst>
                                    </p:anim>
                                    <p:set>
                                      <p:cBhvr>
                                        <p:cTn id="57" dur="1" fill="hold">
                                          <p:stCondLst>
                                            <p:cond delay="999"/>
                                          </p:stCondLst>
                                        </p:cTn>
                                        <p:tgtEl>
                                          <p:spTgt spid="54"/>
                                        </p:tgtEl>
                                        <p:attrNameLst>
                                          <p:attrName>style.visibility</p:attrName>
                                        </p:attrNameLst>
                                      </p:cBhvr>
                                      <p:to>
                                        <p:strVal val="hidden"/>
                                      </p:to>
                                    </p:set>
                                  </p:childTnLst>
                                </p:cTn>
                              </p:par>
                              <p:par>
                                <p:cTn id="58" presetID="16" presetClass="exit" presetSubtype="21" fill="hold" nodeType="withEffect">
                                  <p:stCondLst>
                                    <p:cond delay="3500"/>
                                  </p:stCondLst>
                                  <p:childTnLst>
                                    <p:animEffect transition="out" filter="barn(inVertical)">
                                      <p:cBhvr>
                                        <p:cTn id="59" dur="500"/>
                                        <p:tgtEl>
                                          <p:spTgt spid="49"/>
                                        </p:tgtEl>
                                      </p:cBhvr>
                                    </p:animEffect>
                                    <p:set>
                                      <p:cBhvr>
                                        <p:cTn id="60" dur="1" fill="hold">
                                          <p:stCondLst>
                                            <p:cond delay="499"/>
                                          </p:stCondLst>
                                        </p:cTn>
                                        <p:tgtEl>
                                          <p:spTgt spid="49"/>
                                        </p:tgtEl>
                                        <p:attrNameLst>
                                          <p:attrName>style.visibility</p:attrName>
                                        </p:attrNameLst>
                                      </p:cBhvr>
                                      <p:to>
                                        <p:strVal val="hidden"/>
                                      </p:to>
                                    </p:set>
                                  </p:childTnLst>
                                </p:cTn>
                              </p:par>
                              <p:par>
                                <p:cTn id="61" presetID="16" presetClass="exit" presetSubtype="21" fill="hold" nodeType="withEffect">
                                  <p:stCondLst>
                                    <p:cond delay="3800"/>
                                  </p:stCondLst>
                                  <p:childTnLst>
                                    <p:animEffect transition="out" filter="barn(inVertical)">
                                      <p:cBhvr>
                                        <p:cTn id="62" dur="500"/>
                                        <p:tgtEl>
                                          <p:spTgt spid="53"/>
                                        </p:tgtEl>
                                      </p:cBhvr>
                                    </p:animEffect>
                                    <p:set>
                                      <p:cBhvr>
                                        <p:cTn id="63" dur="1" fill="hold">
                                          <p:stCondLst>
                                            <p:cond delay="499"/>
                                          </p:stCondLst>
                                        </p:cTn>
                                        <p:tgtEl>
                                          <p:spTgt spid="53"/>
                                        </p:tgtEl>
                                        <p:attrNameLst>
                                          <p:attrName>style.visibility</p:attrName>
                                        </p:attrNameLst>
                                      </p:cBhvr>
                                      <p:to>
                                        <p:strVal val="hidden"/>
                                      </p:to>
                                    </p:set>
                                  </p:childTnLst>
                                </p:cTn>
                              </p:par>
                              <p:par>
                                <p:cTn id="64" presetID="2" presetClass="exit" presetSubtype="4" fill="hold" grpId="0" nodeType="withEffect">
                                  <p:stCondLst>
                                    <p:cond delay="3700"/>
                                  </p:stCondLst>
                                  <p:childTnLst>
                                    <p:anim calcmode="lin" valueType="num">
                                      <p:cBhvr additive="base">
                                        <p:cTn id="65" dur="1000"/>
                                        <p:tgtEl>
                                          <p:spTgt spid="48"/>
                                        </p:tgtEl>
                                        <p:attrNameLst>
                                          <p:attrName>ppt_x</p:attrName>
                                        </p:attrNameLst>
                                      </p:cBhvr>
                                      <p:tavLst>
                                        <p:tav tm="0">
                                          <p:val>
                                            <p:strVal val="ppt_x"/>
                                          </p:val>
                                        </p:tav>
                                        <p:tav tm="100000">
                                          <p:val>
                                            <p:strVal val="ppt_x"/>
                                          </p:val>
                                        </p:tav>
                                      </p:tavLst>
                                    </p:anim>
                                    <p:anim calcmode="lin" valueType="num">
                                      <p:cBhvr additive="base">
                                        <p:cTn id="66" dur="1000"/>
                                        <p:tgtEl>
                                          <p:spTgt spid="48"/>
                                        </p:tgtEl>
                                        <p:attrNameLst>
                                          <p:attrName>ppt_y</p:attrName>
                                        </p:attrNameLst>
                                      </p:cBhvr>
                                      <p:tavLst>
                                        <p:tav tm="0">
                                          <p:val>
                                            <p:strVal val="ppt_y"/>
                                          </p:val>
                                        </p:tav>
                                        <p:tav tm="100000">
                                          <p:val>
                                            <p:strVal val="1+ppt_h/2"/>
                                          </p:val>
                                        </p:tav>
                                      </p:tavLst>
                                    </p:anim>
                                    <p:set>
                                      <p:cBhvr>
                                        <p:cTn id="67" dur="1" fill="hold">
                                          <p:stCondLst>
                                            <p:cond delay="999"/>
                                          </p:stCondLst>
                                        </p:cTn>
                                        <p:tgtEl>
                                          <p:spTgt spid="48"/>
                                        </p:tgtEl>
                                        <p:attrNameLst>
                                          <p:attrName>style.visibility</p:attrName>
                                        </p:attrNameLst>
                                      </p:cBhvr>
                                      <p:to>
                                        <p:strVal val="hidden"/>
                                      </p:to>
                                    </p:set>
                                  </p:childTnLst>
                                </p:cTn>
                              </p:par>
                              <p:par>
                                <p:cTn id="68" presetID="2" presetClass="exit" presetSubtype="4" fill="hold" grpId="0" nodeType="withEffect">
                                  <p:stCondLst>
                                    <p:cond delay="3900"/>
                                  </p:stCondLst>
                                  <p:childTnLst>
                                    <p:anim calcmode="lin" valueType="num">
                                      <p:cBhvr additive="base">
                                        <p:cTn id="69" dur="1000"/>
                                        <p:tgtEl>
                                          <p:spTgt spid="52"/>
                                        </p:tgtEl>
                                        <p:attrNameLst>
                                          <p:attrName>ppt_x</p:attrName>
                                        </p:attrNameLst>
                                      </p:cBhvr>
                                      <p:tavLst>
                                        <p:tav tm="0">
                                          <p:val>
                                            <p:strVal val="ppt_x"/>
                                          </p:val>
                                        </p:tav>
                                        <p:tav tm="100000">
                                          <p:val>
                                            <p:strVal val="ppt_x"/>
                                          </p:val>
                                        </p:tav>
                                      </p:tavLst>
                                    </p:anim>
                                    <p:anim calcmode="lin" valueType="num">
                                      <p:cBhvr additive="base">
                                        <p:cTn id="70" dur="1000"/>
                                        <p:tgtEl>
                                          <p:spTgt spid="52"/>
                                        </p:tgtEl>
                                        <p:attrNameLst>
                                          <p:attrName>ppt_y</p:attrName>
                                        </p:attrNameLst>
                                      </p:cBhvr>
                                      <p:tavLst>
                                        <p:tav tm="0">
                                          <p:val>
                                            <p:strVal val="ppt_y"/>
                                          </p:val>
                                        </p:tav>
                                        <p:tav tm="100000">
                                          <p:val>
                                            <p:strVal val="1+ppt_h/2"/>
                                          </p:val>
                                        </p:tav>
                                      </p:tavLst>
                                    </p:anim>
                                    <p:set>
                                      <p:cBhvr>
                                        <p:cTn id="71" dur="1" fill="hold">
                                          <p:stCondLst>
                                            <p:cond delay="999"/>
                                          </p:stCondLst>
                                        </p:cTn>
                                        <p:tgtEl>
                                          <p:spTgt spid="52"/>
                                        </p:tgtEl>
                                        <p:attrNameLst>
                                          <p:attrName>style.visibility</p:attrName>
                                        </p:attrNameLst>
                                      </p:cBhvr>
                                      <p:to>
                                        <p:strVal val="hidden"/>
                                      </p:to>
                                    </p:set>
                                  </p:childTnLst>
                                </p:cTn>
                              </p:par>
                              <p:par>
                                <p:cTn id="72" presetID="2" presetClass="entr" presetSubtype="4" fill="hold" nodeType="withEffect">
                                  <p:stCondLst>
                                    <p:cond delay="440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1000" fill="hold"/>
                                        <p:tgtEl>
                                          <p:spTgt spid="16"/>
                                        </p:tgtEl>
                                        <p:attrNameLst>
                                          <p:attrName>ppt_x</p:attrName>
                                        </p:attrNameLst>
                                      </p:cBhvr>
                                      <p:tavLst>
                                        <p:tav tm="0">
                                          <p:val>
                                            <p:strVal val="#ppt_x"/>
                                          </p:val>
                                        </p:tav>
                                        <p:tav tm="100000">
                                          <p:val>
                                            <p:strVal val="#ppt_x"/>
                                          </p:val>
                                        </p:tav>
                                      </p:tavLst>
                                    </p:anim>
                                    <p:anim calcmode="lin" valueType="num">
                                      <p:cBhvr additive="base">
                                        <p:cTn id="75"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44" grpId="0"/>
      <p:bldP spid="46" grpId="0"/>
      <p:bldP spid="48" grpId="0"/>
      <p:bldP spid="50" grpId="0"/>
      <p:bldP spid="52" grpId="0"/>
      <p:bldP spid="5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983939" y="1604963"/>
            <a:ext cx="2221468" cy="2221466"/>
            <a:chOff x="1649895" y="1977886"/>
            <a:chExt cx="3429000" cy="3429000"/>
          </a:xfrm>
        </p:grpSpPr>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49895" y="1977886"/>
              <a:ext cx="3429000" cy="3429000"/>
            </a:xfrm>
            <a:prstGeom prst="rect">
              <a:avLst/>
            </a:prstGeom>
          </p:spPr>
        </p:pic>
        <p:sp>
          <p:nvSpPr>
            <p:cNvPr id="2" name="椭圆 1"/>
            <p:cNvSpPr/>
            <p:nvPr/>
          </p:nvSpPr>
          <p:spPr>
            <a:xfrm>
              <a:off x="2017643" y="2345634"/>
              <a:ext cx="2693505" cy="2693505"/>
            </a:xfrm>
            <a:prstGeom prst="ellipse">
              <a:avLst/>
            </a:prstGeom>
            <a:blipFill>
              <a:blip r:embed="rId3" cstate="print">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8" name="图片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20453" y="1427822"/>
            <a:ext cx="881412" cy="802141"/>
          </a:xfrm>
          <a:prstGeom prst="rect">
            <a:avLst/>
          </a:prstGeom>
        </p:spPr>
      </p:pic>
      <p:grpSp>
        <p:nvGrpSpPr>
          <p:cNvPr id="6" name="组合 5"/>
          <p:cNvGrpSpPr/>
          <p:nvPr/>
        </p:nvGrpSpPr>
        <p:grpSpPr>
          <a:xfrm>
            <a:off x="3639487" y="1604963"/>
            <a:ext cx="2221468" cy="2221466"/>
            <a:chOff x="1649895" y="1977886"/>
            <a:chExt cx="3429000" cy="3429000"/>
          </a:xfrm>
        </p:grpSpPr>
        <p:pic>
          <p:nvPicPr>
            <p:cNvPr id="7" name="图片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49895" y="1977886"/>
              <a:ext cx="3429000" cy="3429000"/>
            </a:xfrm>
            <a:prstGeom prst="rect">
              <a:avLst/>
            </a:prstGeom>
          </p:spPr>
        </p:pic>
        <p:sp>
          <p:nvSpPr>
            <p:cNvPr id="8" name="椭圆 7"/>
            <p:cNvSpPr/>
            <p:nvPr/>
          </p:nvSpPr>
          <p:spPr>
            <a:xfrm>
              <a:off x="2017643" y="2345634"/>
              <a:ext cx="2693505" cy="2693505"/>
            </a:xfrm>
            <a:prstGeom prst="ellipse">
              <a:avLst/>
            </a:prstGeom>
            <a:blipFill>
              <a:blip r:embed="rId5"/>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9" name="图片 1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92994" y="1427822"/>
            <a:ext cx="881412" cy="802141"/>
          </a:xfrm>
          <a:prstGeom prst="rect">
            <a:avLst/>
          </a:prstGeom>
        </p:spPr>
      </p:pic>
      <p:grpSp>
        <p:nvGrpSpPr>
          <p:cNvPr id="9" name="组合 8"/>
          <p:cNvGrpSpPr/>
          <p:nvPr/>
        </p:nvGrpSpPr>
        <p:grpSpPr>
          <a:xfrm>
            <a:off x="6295035" y="1604963"/>
            <a:ext cx="2221468" cy="2221466"/>
            <a:chOff x="1649895" y="1977886"/>
            <a:chExt cx="3429000" cy="3429000"/>
          </a:xfrm>
        </p:grpSpPr>
        <p:pic>
          <p:nvPicPr>
            <p:cNvPr id="10" name="图片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49895" y="1977886"/>
              <a:ext cx="3429000" cy="3429000"/>
            </a:xfrm>
            <a:prstGeom prst="rect">
              <a:avLst/>
            </a:prstGeom>
          </p:spPr>
        </p:pic>
        <p:sp>
          <p:nvSpPr>
            <p:cNvPr id="11" name="椭圆 10"/>
            <p:cNvSpPr/>
            <p:nvPr/>
          </p:nvSpPr>
          <p:spPr>
            <a:xfrm>
              <a:off x="2017643" y="2345634"/>
              <a:ext cx="2693505" cy="2693505"/>
            </a:xfrm>
            <a:prstGeom prst="ellipse">
              <a:avLst/>
            </a:prstGeom>
            <a:blipFill>
              <a:blip r:embed="rId6" cstate="print">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0" name="图片 1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17746" y="1427822"/>
            <a:ext cx="881412" cy="802141"/>
          </a:xfrm>
          <a:prstGeom prst="rect">
            <a:avLst/>
          </a:prstGeom>
        </p:spPr>
      </p:pic>
      <p:grpSp>
        <p:nvGrpSpPr>
          <p:cNvPr id="12" name="组合 11"/>
          <p:cNvGrpSpPr/>
          <p:nvPr/>
        </p:nvGrpSpPr>
        <p:grpSpPr>
          <a:xfrm>
            <a:off x="8950583" y="1604963"/>
            <a:ext cx="2221468" cy="2221466"/>
            <a:chOff x="1649895" y="1977886"/>
            <a:chExt cx="3429000" cy="3429000"/>
          </a:xfrm>
        </p:grpSpPr>
        <p:pic>
          <p:nvPicPr>
            <p:cNvPr id="13" name="图片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49895" y="1977886"/>
              <a:ext cx="3429000" cy="3429000"/>
            </a:xfrm>
            <a:prstGeom prst="rect">
              <a:avLst/>
            </a:prstGeom>
          </p:spPr>
        </p:pic>
        <p:sp>
          <p:nvSpPr>
            <p:cNvPr id="14" name="椭圆 13"/>
            <p:cNvSpPr/>
            <p:nvPr/>
          </p:nvSpPr>
          <p:spPr>
            <a:xfrm>
              <a:off x="2017643" y="2345634"/>
              <a:ext cx="2693505" cy="2693505"/>
            </a:xfrm>
            <a:prstGeom prst="ellipse">
              <a:avLst/>
            </a:prstGeom>
            <a:blipFill>
              <a:blip r:embed="rId7" cstate="print">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1" name="图片 2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073294" y="1427822"/>
            <a:ext cx="881412" cy="802141"/>
          </a:xfrm>
          <a:prstGeom prst="rect">
            <a:avLst/>
          </a:prstGeom>
        </p:spPr>
      </p:pic>
      <p:sp>
        <p:nvSpPr>
          <p:cNvPr id="22" name="文本框 21"/>
          <p:cNvSpPr txBox="1"/>
          <p:nvPr/>
        </p:nvSpPr>
        <p:spPr>
          <a:xfrm>
            <a:off x="1512337" y="4051624"/>
            <a:ext cx="1024639" cy="307777"/>
          </a:xfrm>
          <a:prstGeom prst="rect">
            <a:avLst/>
          </a:prstGeom>
          <a:noFill/>
        </p:spPr>
        <p:txBody>
          <a:bodyPr wrap="none" rtlCol="0" anchor="ctr">
            <a:spAutoFit/>
          </a:bodyPr>
          <a:lstStyle/>
          <a:p>
            <a:pPr algn="ctr"/>
            <a:r>
              <a:rPr lang="en-US" altLang="zh-CN" sz="1400" b="1">
                <a:solidFill>
                  <a:schemeClr val="accent3"/>
                </a:solidFill>
              </a:rPr>
              <a:t>SPRINT 1</a:t>
            </a:r>
            <a:endParaRPr lang="zh-CN" altLang="en-US" sz="1400" b="1" dirty="0">
              <a:solidFill>
                <a:schemeClr val="accent3"/>
              </a:solidFill>
            </a:endParaRPr>
          </a:p>
        </p:txBody>
      </p:sp>
      <p:sp>
        <p:nvSpPr>
          <p:cNvPr id="25" name="文本框 24"/>
          <p:cNvSpPr txBox="1"/>
          <p:nvPr/>
        </p:nvSpPr>
        <p:spPr>
          <a:xfrm>
            <a:off x="1073668" y="4397501"/>
            <a:ext cx="1901973" cy="888898"/>
          </a:xfrm>
          <a:prstGeom prst="rect">
            <a:avLst/>
          </a:prstGeom>
          <a:noFill/>
        </p:spPr>
        <p:txBody>
          <a:bodyPr wrap="square" rtlCol="0">
            <a:spAutoFit/>
          </a:bodyPr>
          <a:lstStyle/>
          <a:p>
            <a:pPr algn="ctr">
              <a:lnSpc>
                <a:spcPct val="150000"/>
              </a:lnSpc>
            </a:pPr>
            <a:r>
              <a:rPr lang="en-US" altLang="zh-CN" sz="1200">
                <a:solidFill>
                  <a:schemeClr val="bg1"/>
                </a:solidFill>
                <a:latin typeface="Segoe UI Black" panose="020B0A02040204020203" pitchFamily="34" charset="0"/>
                <a:ea typeface="Segoe UI Black" panose="020B0A02040204020203" pitchFamily="34" charset="0"/>
                <a:cs typeface="Arial" panose="020B0604020202020204" pitchFamily="34" charset="0"/>
              </a:rPr>
              <a:t> Thiết kế và xây dựng chức năng đăng nhập , đăng ký</a:t>
            </a:r>
            <a:endParaRPr lang="zh-CN" altLang="en-US" sz="1200" dirty="0">
              <a:solidFill>
                <a:schemeClr val="bg1"/>
              </a:solidFill>
              <a:latin typeface="Segoe UI Black" panose="020B0A02040204020203" pitchFamily="34" charset="0"/>
              <a:cs typeface="Arial" panose="020B0604020202020204" pitchFamily="34" charset="0"/>
            </a:endParaRPr>
          </a:p>
        </p:txBody>
      </p:sp>
      <p:sp>
        <p:nvSpPr>
          <p:cNvPr id="44" name="文本框 43"/>
          <p:cNvSpPr txBox="1"/>
          <p:nvPr/>
        </p:nvSpPr>
        <p:spPr>
          <a:xfrm>
            <a:off x="4153952" y="4051624"/>
            <a:ext cx="1024639" cy="307777"/>
          </a:xfrm>
          <a:prstGeom prst="rect">
            <a:avLst/>
          </a:prstGeom>
          <a:noFill/>
        </p:spPr>
        <p:txBody>
          <a:bodyPr wrap="none" rtlCol="0" anchor="ctr">
            <a:spAutoFit/>
          </a:bodyPr>
          <a:lstStyle/>
          <a:p>
            <a:pPr algn="ctr"/>
            <a:r>
              <a:rPr lang="en-US" altLang="zh-CN" sz="1400" b="1">
                <a:solidFill>
                  <a:schemeClr val="accent3"/>
                </a:solidFill>
              </a:rPr>
              <a:t>SPRINT 2</a:t>
            </a:r>
            <a:endParaRPr lang="zh-CN" altLang="en-US" sz="1400" b="1" dirty="0">
              <a:solidFill>
                <a:schemeClr val="accent3"/>
              </a:solidFill>
            </a:endParaRPr>
          </a:p>
        </p:txBody>
      </p:sp>
      <p:sp>
        <p:nvSpPr>
          <p:cNvPr id="46" name="文本框 45"/>
          <p:cNvSpPr txBox="1"/>
          <p:nvPr/>
        </p:nvSpPr>
        <p:spPr>
          <a:xfrm>
            <a:off x="3715283" y="4397501"/>
            <a:ext cx="1901973" cy="890693"/>
          </a:xfrm>
          <a:prstGeom prst="rect">
            <a:avLst/>
          </a:prstGeom>
          <a:noFill/>
        </p:spPr>
        <p:txBody>
          <a:bodyPr wrap="square" rtlCol="0">
            <a:spAutoFit/>
          </a:bodyPr>
          <a:lstStyle/>
          <a:p>
            <a:pPr algn="ctr">
              <a:lnSpc>
                <a:spcPct val="150000"/>
              </a:lnSpc>
            </a:pPr>
            <a:r>
              <a:rPr lang="en-US" altLang="zh-CN" sz="1200">
                <a:solidFill>
                  <a:schemeClr val="bg1"/>
                </a:solidFill>
                <a:latin typeface="Segoe UI Black" panose="020B0A02040204020203" pitchFamily="34" charset="0"/>
                <a:ea typeface="Segoe UI Black" panose="020B0A02040204020203" pitchFamily="34" charset="0"/>
                <a:cs typeface="Arial" panose="020B0604020202020204" pitchFamily="34" charset="0"/>
              </a:rPr>
              <a:t>Thiết kế và xây dựng chức năng Quản lý khách hàng</a:t>
            </a:r>
            <a:endParaRPr lang="zh-CN" altLang="en-US" sz="1200" dirty="0">
              <a:solidFill>
                <a:schemeClr val="bg1"/>
              </a:solidFill>
              <a:latin typeface="Segoe UI Black" panose="020B0A02040204020203" pitchFamily="34" charset="0"/>
              <a:ea typeface="Segoe UI Black" panose="020B0A02040204020203" pitchFamily="34" charset="0"/>
              <a:cs typeface="Arial" panose="020B0604020202020204" pitchFamily="34" charset="0"/>
            </a:endParaRPr>
          </a:p>
        </p:txBody>
      </p:sp>
      <p:sp>
        <p:nvSpPr>
          <p:cNvPr id="48" name="文本框 47"/>
          <p:cNvSpPr txBox="1"/>
          <p:nvPr/>
        </p:nvSpPr>
        <p:spPr>
          <a:xfrm>
            <a:off x="6889530" y="4051624"/>
            <a:ext cx="1024639" cy="307777"/>
          </a:xfrm>
          <a:prstGeom prst="rect">
            <a:avLst/>
          </a:prstGeom>
          <a:noFill/>
        </p:spPr>
        <p:txBody>
          <a:bodyPr wrap="none" rtlCol="0" anchor="ctr">
            <a:spAutoFit/>
          </a:bodyPr>
          <a:lstStyle/>
          <a:p>
            <a:pPr algn="ctr"/>
            <a:r>
              <a:rPr lang="en-US" altLang="zh-CN" sz="1400" b="1">
                <a:solidFill>
                  <a:schemeClr val="accent3"/>
                </a:solidFill>
              </a:rPr>
              <a:t>SPRINT 3</a:t>
            </a:r>
            <a:endParaRPr lang="zh-CN" altLang="en-US" sz="1400" b="1" dirty="0">
              <a:solidFill>
                <a:schemeClr val="accent3"/>
              </a:solidFill>
            </a:endParaRPr>
          </a:p>
        </p:txBody>
      </p:sp>
      <p:sp>
        <p:nvSpPr>
          <p:cNvPr id="50" name="文本框 49"/>
          <p:cNvSpPr txBox="1"/>
          <p:nvPr/>
        </p:nvSpPr>
        <p:spPr>
          <a:xfrm>
            <a:off x="6450860" y="4397501"/>
            <a:ext cx="1901973" cy="888898"/>
          </a:xfrm>
          <a:prstGeom prst="rect">
            <a:avLst/>
          </a:prstGeom>
          <a:noFill/>
        </p:spPr>
        <p:txBody>
          <a:bodyPr wrap="square" rtlCol="0">
            <a:spAutoFit/>
          </a:bodyPr>
          <a:lstStyle/>
          <a:p>
            <a:pPr algn="ctr">
              <a:lnSpc>
                <a:spcPct val="150000"/>
              </a:lnSpc>
            </a:pPr>
            <a:r>
              <a:rPr lang="vi-VN" altLang="zh-CN" sz="1200">
                <a:solidFill>
                  <a:schemeClr val="bg1"/>
                </a:solidFill>
                <a:latin typeface="Segoe UI Black" panose="020B0A02040204020203" pitchFamily="34" charset="0"/>
                <a:ea typeface="Segoe UI Black" panose="020B0A02040204020203" pitchFamily="34" charset="0"/>
                <a:cs typeface="Arial" panose="020B0604020202020204" pitchFamily="34" charset="0"/>
              </a:rPr>
              <a:t>Thiết kế và xây dựng chức năng Quản lý thanh toán hóa đơn</a:t>
            </a:r>
            <a:endParaRPr lang="zh-CN" altLang="en-US" sz="1200" dirty="0">
              <a:solidFill>
                <a:schemeClr val="bg1"/>
              </a:solidFill>
              <a:latin typeface="Segoe UI Black" panose="020B0A02040204020203" pitchFamily="34" charset="0"/>
              <a:ea typeface="Segoe UI Black" panose="020B0A02040204020203" pitchFamily="34" charset="0"/>
              <a:cs typeface="Arial" panose="020B0604020202020204" pitchFamily="34" charset="0"/>
            </a:endParaRPr>
          </a:p>
        </p:txBody>
      </p:sp>
      <p:sp>
        <p:nvSpPr>
          <p:cNvPr id="52" name="文本框 51"/>
          <p:cNvSpPr txBox="1"/>
          <p:nvPr/>
        </p:nvSpPr>
        <p:spPr>
          <a:xfrm>
            <a:off x="9548999" y="4051624"/>
            <a:ext cx="1024639" cy="307777"/>
          </a:xfrm>
          <a:prstGeom prst="rect">
            <a:avLst/>
          </a:prstGeom>
          <a:noFill/>
        </p:spPr>
        <p:txBody>
          <a:bodyPr wrap="none" rtlCol="0" anchor="ctr">
            <a:spAutoFit/>
          </a:bodyPr>
          <a:lstStyle/>
          <a:p>
            <a:pPr algn="ctr"/>
            <a:r>
              <a:rPr lang="en-US" altLang="zh-CN" sz="1400" b="1">
                <a:solidFill>
                  <a:schemeClr val="accent3"/>
                </a:solidFill>
              </a:rPr>
              <a:t>SPRINT 4</a:t>
            </a:r>
            <a:endParaRPr lang="zh-CN" altLang="en-US" sz="1400" b="1" dirty="0">
              <a:solidFill>
                <a:schemeClr val="accent3"/>
              </a:solidFill>
            </a:endParaRPr>
          </a:p>
        </p:txBody>
      </p:sp>
      <p:sp>
        <p:nvSpPr>
          <p:cNvPr id="54" name="文本框 53"/>
          <p:cNvSpPr txBox="1"/>
          <p:nvPr/>
        </p:nvSpPr>
        <p:spPr>
          <a:xfrm>
            <a:off x="9110329" y="4397501"/>
            <a:ext cx="1901973" cy="888898"/>
          </a:xfrm>
          <a:prstGeom prst="rect">
            <a:avLst/>
          </a:prstGeom>
          <a:noFill/>
        </p:spPr>
        <p:txBody>
          <a:bodyPr wrap="square" rtlCol="0">
            <a:spAutoFit/>
          </a:bodyPr>
          <a:lstStyle/>
          <a:p>
            <a:pPr algn="ctr">
              <a:lnSpc>
                <a:spcPct val="150000"/>
              </a:lnSpc>
            </a:pPr>
            <a:r>
              <a:rPr lang="en-US" altLang="zh-CN" sz="1200">
                <a:solidFill>
                  <a:schemeClr val="bg1"/>
                </a:solidFill>
                <a:latin typeface="Segoe UI Black" panose="020B0A02040204020203" pitchFamily="34" charset="0"/>
                <a:ea typeface="Segoe UI Black" panose="020B0A02040204020203" pitchFamily="34" charset="0"/>
                <a:cs typeface="Arial" panose="020B0604020202020204" pitchFamily="34" charset="0"/>
              </a:rPr>
              <a:t>Thiết kế và xây dựng chức năng Quản lý đặt phòng</a:t>
            </a:r>
            <a:endParaRPr lang="zh-CN" altLang="en-US" sz="1200" dirty="0">
              <a:solidFill>
                <a:schemeClr val="bg1"/>
              </a:solidFill>
              <a:latin typeface="Segoe UI Black" panose="020B0A02040204020203" pitchFamily="34" charset="0"/>
              <a:ea typeface="Segoe UI Black" panose="020B0A02040204020203" pitchFamily="34" charset="0"/>
              <a:cs typeface="Arial" panose="020B0604020202020204" pitchFamily="34" charset="0"/>
            </a:endParaRPr>
          </a:p>
        </p:txBody>
      </p:sp>
      <p:cxnSp>
        <p:nvCxnSpPr>
          <p:cNvPr id="24" name="直接连接符 23"/>
          <p:cNvCxnSpPr/>
          <p:nvPr/>
        </p:nvCxnSpPr>
        <p:spPr>
          <a:xfrm>
            <a:off x="980020" y="4397501"/>
            <a:ext cx="2089271"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621635" y="4397501"/>
            <a:ext cx="2089271"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6357212" y="4397501"/>
            <a:ext cx="2089271"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9016681" y="4397501"/>
            <a:ext cx="2089271"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 xmlns:a16="http://schemas.microsoft.com/office/drawing/2014/main" id="{E58169C3-1E92-C43E-D1EC-2DB13ABD0DD0}"/>
              </a:ext>
            </a:extLst>
          </p:cNvPr>
          <p:cNvGrpSpPr/>
          <p:nvPr/>
        </p:nvGrpSpPr>
        <p:grpSpPr>
          <a:xfrm>
            <a:off x="2904717" y="911599"/>
            <a:ext cx="8994257" cy="3608194"/>
            <a:chOff x="2904717" y="911599"/>
            <a:chExt cx="8994257" cy="3608194"/>
          </a:xfrm>
        </p:grpSpPr>
        <p:sp>
          <p:nvSpPr>
            <p:cNvPr id="34" name="矩形 1">
              <a:extLst>
                <a:ext uri="{FF2B5EF4-FFF2-40B4-BE49-F238E27FC236}">
                  <a16:creationId xmlns="" xmlns:a16="http://schemas.microsoft.com/office/drawing/2014/main" id="{F41DFBBF-AF6D-602F-FFDA-20A5A4EE2A3B}"/>
                </a:ext>
              </a:extLst>
            </p:cNvPr>
            <p:cNvSpPr/>
            <p:nvPr/>
          </p:nvSpPr>
          <p:spPr>
            <a:xfrm>
              <a:off x="2904717" y="911599"/>
              <a:ext cx="8994257" cy="3608194"/>
            </a:xfrm>
            <a:prstGeom prst="rect">
              <a:avLst/>
            </a:prstGeom>
            <a:solidFill>
              <a:schemeClr val="bg1">
                <a:alpha val="37000"/>
              </a:schemeClr>
            </a:solidFill>
            <a:ln w="6350">
              <a:solidFill>
                <a:schemeClr val="accent1"/>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Picture 36">
              <a:extLst>
                <a:ext uri="{FF2B5EF4-FFF2-40B4-BE49-F238E27FC236}">
                  <a16:creationId xmlns="" xmlns:a16="http://schemas.microsoft.com/office/drawing/2014/main" id="{86E2CCE9-BD67-E3AB-2711-35F87F9784F8}"/>
                </a:ext>
              </a:extLst>
            </p:cNvPr>
            <p:cNvPicPr>
              <a:picLocks noChangeAspect="1"/>
            </p:cNvPicPr>
            <p:nvPr/>
          </p:nvPicPr>
          <p:blipFill>
            <a:blip r:embed="rId8"/>
            <a:stretch>
              <a:fillRect/>
            </a:stretch>
          </p:blipFill>
          <p:spPr>
            <a:xfrm>
              <a:off x="3069289" y="1019174"/>
              <a:ext cx="8741062" cy="3396521"/>
            </a:xfrm>
            <a:prstGeom prst="rect">
              <a:avLst/>
            </a:prstGeom>
            <a:effectLst>
              <a:reflection blurRad="6350" stA="52000" endA="300" endPos="35000" dir="5400000" sy="-100000" algn="bl" rotWithShape="0"/>
            </a:effectLst>
          </p:spPr>
        </p:pic>
      </p:grpSp>
    </p:spTree>
    <p:extLst>
      <p:ext uri="{BB962C8B-B14F-4D97-AF65-F5344CB8AC3E}">
        <p14:creationId xmlns:p14="http://schemas.microsoft.com/office/powerpoint/2010/main" val="13244798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25E-6 3.33333E-6 L -0.50859 -0.175 " pathEditMode="relative" rAng="0" ptsTypes="AA">
                                      <p:cBhvr>
                                        <p:cTn id="6" dur="1500" fill="hold"/>
                                        <p:tgtEl>
                                          <p:spTgt spid="20"/>
                                        </p:tgtEl>
                                        <p:attrNameLst>
                                          <p:attrName>ppt_x</p:attrName>
                                          <p:attrName>ppt_y</p:attrName>
                                        </p:attrNameLst>
                                      </p:cBhvr>
                                      <p:rCtr x="-25430" y="-8750"/>
                                    </p:animMotion>
                                  </p:childTnLst>
                                </p:cTn>
                              </p:par>
                              <p:par>
                                <p:cTn id="7" presetID="42" presetClass="path" presetSubtype="0" accel="50000" decel="50000" fill="hold" nodeType="withEffect">
                                  <p:stCondLst>
                                    <p:cond delay="200"/>
                                  </p:stCondLst>
                                  <p:childTnLst>
                                    <p:animMotion origin="layout" path="M -1.875E-6 -3.33333E-6 L -0.50416 -0.15995 " pathEditMode="relative" rAng="0" ptsTypes="AA">
                                      <p:cBhvr>
                                        <p:cTn id="8" dur="1500" fill="hold"/>
                                        <p:tgtEl>
                                          <p:spTgt spid="9"/>
                                        </p:tgtEl>
                                        <p:attrNameLst>
                                          <p:attrName>ppt_x</p:attrName>
                                          <p:attrName>ppt_y</p:attrName>
                                        </p:attrNameLst>
                                      </p:cBhvr>
                                      <p:rCtr x="-25208" y="-8009"/>
                                    </p:animMotion>
                                  </p:childTnLst>
                                </p:cTn>
                              </p:par>
                              <p:par>
                                <p:cTn id="9" presetID="42" presetClass="path" presetSubtype="0" accel="50000" decel="50000" fill="hold" grpId="0" nodeType="withEffect">
                                  <p:stCondLst>
                                    <p:cond delay="400"/>
                                  </p:stCondLst>
                                  <p:childTnLst>
                                    <p:animMotion origin="layout" path="M -1.45833E-6 1.48148E-6 L -0.5181 -0.16621 " pathEditMode="relative" rAng="0" ptsTypes="AA">
                                      <p:cBhvr>
                                        <p:cTn id="10" dur="1500" fill="hold"/>
                                        <p:tgtEl>
                                          <p:spTgt spid="50"/>
                                        </p:tgtEl>
                                        <p:attrNameLst>
                                          <p:attrName>ppt_x</p:attrName>
                                          <p:attrName>ppt_y</p:attrName>
                                        </p:attrNameLst>
                                      </p:cBhvr>
                                      <p:rCtr x="-25911" y="-8310"/>
                                    </p:animMotion>
                                  </p:childTnLst>
                                </p:cTn>
                              </p:par>
                              <p:par>
                                <p:cTn id="11" presetID="42" presetClass="path" presetSubtype="0" accel="50000" decel="50000" fill="hold" nodeType="withEffect">
                                  <p:stCondLst>
                                    <p:cond delay="600"/>
                                  </p:stCondLst>
                                  <p:childTnLst>
                                    <p:animMotion origin="layout" path="M -1.45833E-6 -3.7037E-6 L -0.51914 -0.17453 " pathEditMode="relative" rAng="0" ptsTypes="AA">
                                      <p:cBhvr>
                                        <p:cTn id="12" dur="1500" fill="hold"/>
                                        <p:tgtEl>
                                          <p:spTgt spid="49"/>
                                        </p:tgtEl>
                                        <p:attrNameLst>
                                          <p:attrName>ppt_x</p:attrName>
                                          <p:attrName>ppt_y</p:attrName>
                                        </p:attrNameLst>
                                      </p:cBhvr>
                                      <p:rCtr x="-25964" y="-8727"/>
                                    </p:animMotion>
                                  </p:childTnLst>
                                </p:cTn>
                              </p:par>
                              <p:par>
                                <p:cTn id="13" presetID="42" presetClass="path" presetSubtype="0" accel="50000" decel="50000" fill="hold" grpId="0" nodeType="withEffect">
                                  <p:stCondLst>
                                    <p:cond delay="800"/>
                                  </p:stCondLst>
                                  <p:childTnLst>
                                    <p:animMotion origin="layout" path="M -1.25E-6 -4.44444E-6 L -0.51901 -0.17708 " pathEditMode="relative" rAng="0" ptsTypes="AA">
                                      <p:cBhvr>
                                        <p:cTn id="14" dur="1500" fill="hold"/>
                                        <p:tgtEl>
                                          <p:spTgt spid="48"/>
                                        </p:tgtEl>
                                        <p:attrNameLst>
                                          <p:attrName>ppt_x</p:attrName>
                                          <p:attrName>ppt_y</p:attrName>
                                        </p:attrNameLst>
                                      </p:cBhvr>
                                      <p:rCtr x="-25951" y="-8866"/>
                                    </p:animMotion>
                                  </p:childTnLst>
                                </p:cTn>
                              </p:par>
                              <p:par>
                                <p:cTn id="15" presetID="2" presetClass="exit" presetSubtype="1" fill="hold" nodeType="withEffect">
                                  <p:stCondLst>
                                    <p:cond delay="800"/>
                                  </p:stCondLst>
                                  <p:childTnLst>
                                    <p:anim calcmode="lin" valueType="num">
                                      <p:cBhvr additive="base">
                                        <p:cTn id="16" dur="1000"/>
                                        <p:tgtEl>
                                          <p:spTgt spid="18"/>
                                        </p:tgtEl>
                                        <p:attrNameLst>
                                          <p:attrName>ppt_x</p:attrName>
                                        </p:attrNameLst>
                                      </p:cBhvr>
                                      <p:tavLst>
                                        <p:tav tm="0">
                                          <p:val>
                                            <p:strVal val="ppt_x"/>
                                          </p:val>
                                        </p:tav>
                                        <p:tav tm="100000">
                                          <p:val>
                                            <p:strVal val="ppt_x"/>
                                          </p:val>
                                        </p:tav>
                                      </p:tavLst>
                                    </p:anim>
                                    <p:anim calcmode="lin" valueType="num">
                                      <p:cBhvr additive="base">
                                        <p:cTn id="17" dur="1000"/>
                                        <p:tgtEl>
                                          <p:spTgt spid="18"/>
                                        </p:tgtEl>
                                        <p:attrNameLst>
                                          <p:attrName>ppt_y</p:attrName>
                                        </p:attrNameLst>
                                      </p:cBhvr>
                                      <p:tavLst>
                                        <p:tav tm="0">
                                          <p:val>
                                            <p:strVal val="ppt_y"/>
                                          </p:val>
                                        </p:tav>
                                        <p:tav tm="100000">
                                          <p:val>
                                            <p:strVal val="0-ppt_h/2"/>
                                          </p:val>
                                        </p:tav>
                                      </p:tavLst>
                                    </p:anim>
                                    <p:set>
                                      <p:cBhvr>
                                        <p:cTn id="18" dur="1" fill="hold">
                                          <p:stCondLst>
                                            <p:cond delay="999"/>
                                          </p:stCondLst>
                                        </p:cTn>
                                        <p:tgtEl>
                                          <p:spTgt spid="18"/>
                                        </p:tgtEl>
                                        <p:attrNameLst>
                                          <p:attrName>style.visibility</p:attrName>
                                        </p:attrNameLst>
                                      </p:cBhvr>
                                      <p:to>
                                        <p:strVal val="hidden"/>
                                      </p:to>
                                    </p:set>
                                  </p:childTnLst>
                                </p:cTn>
                              </p:par>
                              <p:par>
                                <p:cTn id="19" presetID="2" presetClass="exit" presetSubtype="1" fill="hold" nodeType="withEffect">
                                  <p:stCondLst>
                                    <p:cond delay="1100"/>
                                  </p:stCondLst>
                                  <p:childTnLst>
                                    <p:anim calcmode="lin" valueType="num">
                                      <p:cBhvr additive="base">
                                        <p:cTn id="20" dur="1000"/>
                                        <p:tgtEl>
                                          <p:spTgt spid="5"/>
                                        </p:tgtEl>
                                        <p:attrNameLst>
                                          <p:attrName>ppt_x</p:attrName>
                                        </p:attrNameLst>
                                      </p:cBhvr>
                                      <p:tavLst>
                                        <p:tav tm="0">
                                          <p:val>
                                            <p:strVal val="ppt_x"/>
                                          </p:val>
                                        </p:tav>
                                        <p:tav tm="100000">
                                          <p:val>
                                            <p:strVal val="ppt_x"/>
                                          </p:val>
                                        </p:tav>
                                      </p:tavLst>
                                    </p:anim>
                                    <p:anim calcmode="lin" valueType="num">
                                      <p:cBhvr additive="base">
                                        <p:cTn id="21" dur="1000"/>
                                        <p:tgtEl>
                                          <p:spTgt spid="5"/>
                                        </p:tgtEl>
                                        <p:attrNameLst>
                                          <p:attrName>ppt_y</p:attrName>
                                        </p:attrNameLst>
                                      </p:cBhvr>
                                      <p:tavLst>
                                        <p:tav tm="0">
                                          <p:val>
                                            <p:strVal val="ppt_y"/>
                                          </p:val>
                                        </p:tav>
                                        <p:tav tm="100000">
                                          <p:val>
                                            <p:strVal val="0-ppt_h/2"/>
                                          </p:val>
                                        </p:tav>
                                      </p:tavLst>
                                    </p:anim>
                                    <p:set>
                                      <p:cBhvr>
                                        <p:cTn id="22" dur="1" fill="hold">
                                          <p:stCondLst>
                                            <p:cond delay="999"/>
                                          </p:stCondLst>
                                        </p:cTn>
                                        <p:tgtEl>
                                          <p:spTgt spid="5"/>
                                        </p:tgtEl>
                                        <p:attrNameLst>
                                          <p:attrName>style.visibility</p:attrName>
                                        </p:attrNameLst>
                                      </p:cBhvr>
                                      <p:to>
                                        <p:strVal val="hidden"/>
                                      </p:to>
                                    </p:set>
                                  </p:childTnLst>
                                </p:cTn>
                              </p:par>
                              <p:par>
                                <p:cTn id="23" presetID="2" presetClass="exit" presetSubtype="4" fill="hold" grpId="0" nodeType="withEffect">
                                  <p:stCondLst>
                                    <p:cond delay="1300"/>
                                  </p:stCondLst>
                                  <p:childTnLst>
                                    <p:anim calcmode="lin" valueType="num">
                                      <p:cBhvr additive="base">
                                        <p:cTn id="24" dur="1000"/>
                                        <p:tgtEl>
                                          <p:spTgt spid="22"/>
                                        </p:tgtEl>
                                        <p:attrNameLst>
                                          <p:attrName>ppt_x</p:attrName>
                                        </p:attrNameLst>
                                      </p:cBhvr>
                                      <p:tavLst>
                                        <p:tav tm="0">
                                          <p:val>
                                            <p:strVal val="ppt_x"/>
                                          </p:val>
                                        </p:tav>
                                        <p:tav tm="100000">
                                          <p:val>
                                            <p:strVal val="ppt_x"/>
                                          </p:val>
                                        </p:tav>
                                      </p:tavLst>
                                    </p:anim>
                                    <p:anim calcmode="lin" valueType="num">
                                      <p:cBhvr additive="base">
                                        <p:cTn id="25" dur="1000"/>
                                        <p:tgtEl>
                                          <p:spTgt spid="22"/>
                                        </p:tgtEl>
                                        <p:attrNameLst>
                                          <p:attrName>ppt_y</p:attrName>
                                        </p:attrNameLst>
                                      </p:cBhvr>
                                      <p:tavLst>
                                        <p:tav tm="0">
                                          <p:val>
                                            <p:strVal val="ppt_y"/>
                                          </p:val>
                                        </p:tav>
                                        <p:tav tm="100000">
                                          <p:val>
                                            <p:strVal val="1+ppt_h/2"/>
                                          </p:val>
                                        </p:tav>
                                      </p:tavLst>
                                    </p:anim>
                                    <p:set>
                                      <p:cBhvr>
                                        <p:cTn id="26" dur="1" fill="hold">
                                          <p:stCondLst>
                                            <p:cond delay="999"/>
                                          </p:stCondLst>
                                        </p:cTn>
                                        <p:tgtEl>
                                          <p:spTgt spid="22"/>
                                        </p:tgtEl>
                                        <p:attrNameLst>
                                          <p:attrName>style.visibility</p:attrName>
                                        </p:attrNameLst>
                                      </p:cBhvr>
                                      <p:to>
                                        <p:strVal val="hidden"/>
                                      </p:to>
                                    </p:set>
                                  </p:childTnLst>
                                </p:cTn>
                              </p:par>
                              <p:par>
                                <p:cTn id="27" presetID="16" presetClass="exit" presetSubtype="21" fill="hold" nodeType="withEffect">
                                  <p:stCondLst>
                                    <p:cond delay="1500"/>
                                  </p:stCondLst>
                                  <p:childTnLst>
                                    <p:animEffect transition="out" filter="barn(inVertical)">
                                      <p:cBhvr>
                                        <p:cTn id="28" dur="700"/>
                                        <p:tgtEl>
                                          <p:spTgt spid="24"/>
                                        </p:tgtEl>
                                      </p:cBhvr>
                                    </p:animEffect>
                                    <p:set>
                                      <p:cBhvr>
                                        <p:cTn id="29" dur="1" fill="hold">
                                          <p:stCondLst>
                                            <p:cond delay="699"/>
                                          </p:stCondLst>
                                        </p:cTn>
                                        <p:tgtEl>
                                          <p:spTgt spid="24"/>
                                        </p:tgtEl>
                                        <p:attrNameLst>
                                          <p:attrName>style.visibility</p:attrName>
                                        </p:attrNameLst>
                                      </p:cBhvr>
                                      <p:to>
                                        <p:strVal val="hidden"/>
                                      </p:to>
                                    </p:set>
                                  </p:childTnLst>
                                </p:cTn>
                              </p:par>
                              <p:par>
                                <p:cTn id="30" presetID="2" presetClass="exit" presetSubtype="4" fill="hold" grpId="0" nodeType="withEffect">
                                  <p:stCondLst>
                                    <p:cond delay="1600"/>
                                  </p:stCondLst>
                                  <p:childTnLst>
                                    <p:anim calcmode="lin" valueType="num">
                                      <p:cBhvr additive="base">
                                        <p:cTn id="31" dur="1000"/>
                                        <p:tgtEl>
                                          <p:spTgt spid="25"/>
                                        </p:tgtEl>
                                        <p:attrNameLst>
                                          <p:attrName>ppt_x</p:attrName>
                                        </p:attrNameLst>
                                      </p:cBhvr>
                                      <p:tavLst>
                                        <p:tav tm="0">
                                          <p:val>
                                            <p:strVal val="ppt_x"/>
                                          </p:val>
                                        </p:tav>
                                        <p:tav tm="100000">
                                          <p:val>
                                            <p:strVal val="ppt_x"/>
                                          </p:val>
                                        </p:tav>
                                      </p:tavLst>
                                    </p:anim>
                                    <p:anim calcmode="lin" valueType="num">
                                      <p:cBhvr additive="base">
                                        <p:cTn id="32" dur="1000"/>
                                        <p:tgtEl>
                                          <p:spTgt spid="25"/>
                                        </p:tgtEl>
                                        <p:attrNameLst>
                                          <p:attrName>ppt_y</p:attrName>
                                        </p:attrNameLst>
                                      </p:cBhvr>
                                      <p:tavLst>
                                        <p:tav tm="0">
                                          <p:val>
                                            <p:strVal val="ppt_y"/>
                                          </p:val>
                                        </p:tav>
                                        <p:tav tm="100000">
                                          <p:val>
                                            <p:strVal val="1+ppt_h/2"/>
                                          </p:val>
                                        </p:tav>
                                      </p:tavLst>
                                    </p:anim>
                                    <p:set>
                                      <p:cBhvr>
                                        <p:cTn id="33" dur="1" fill="hold">
                                          <p:stCondLst>
                                            <p:cond delay="999"/>
                                          </p:stCondLst>
                                        </p:cTn>
                                        <p:tgtEl>
                                          <p:spTgt spid="25"/>
                                        </p:tgtEl>
                                        <p:attrNameLst>
                                          <p:attrName>style.visibility</p:attrName>
                                        </p:attrNameLst>
                                      </p:cBhvr>
                                      <p:to>
                                        <p:strVal val="hidden"/>
                                      </p:to>
                                    </p:set>
                                  </p:childTnLst>
                                </p:cTn>
                              </p:par>
                              <p:par>
                                <p:cTn id="34" presetID="2" presetClass="exit" presetSubtype="1" fill="hold" nodeType="withEffect">
                                  <p:stCondLst>
                                    <p:cond delay="1700"/>
                                  </p:stCondLst>
                                  <p:childTnLst>
                                    <p:anim calcmode="lin" valueType="num">
                                      <p:cBhvr additive="base">
                                        <p:cTn id="35" dur="700"/>
                                        <p:tgtEl>
                                          <p:spTgt spid="19"/>
                                        </p:tgtEl>
                                        <p:attrNameLst>
                                          <p:attrName>ppt_x</p:attrName>
                                        </p:attrNameLst>
                                      </p:cBhvr>
                                      <p:tavLst>
                                        <p:tav tm="0">
                                          <p:val>
                                            <p:strVal val="ppt_x"/>
                                          </p:val>
                                        </p:tav>
                                        <p:tav tm="100000">
                                          <p:val>
                                            <p:strVal val="ppt_x"/>
                                          </p:val>
                                        </p:tav>
                                      </p:tavLst>
                                    </p:anim>
                                    <p:anim calcmode="lin" valueType="num">
                                      <p:cBhvr additive="base">
                                        <p:cTn id="36" dur="700"/>
                                        <p:tgtEl>
                                          <p:spTgt spid="19"/>
                                        </p:tgtEl>
                                        <p:attrNameLst>
                                          <p:attrName>ppt_y</p:attrName>
                                        </p:attrNameLst>
                                      </p:cBhvr>
                                      <p:tavLst>
                                        <p:tav tm="0">
                                          <p:val>
                                            <p:strVal val="ppt_y"/>
                                          </p:val>
                                        </p:tav>
                                        <p:tav tm="100000">
                                          <p:val>
                                            <p:strVal val="0-ppt_h/2"/>
                                          </p:val>
                                        </p:tav>
                                      </p:tavLst>
                                    </p:anim>
                                    <p:set>
                                      <p:cBhvr>
                                        <p:cTn id="37" dur="1" fill="hold">
                                          <p:stCondLst>
                                            <p:cond delay="699"/>
                                          </p:stCondLst>
                                        </p:cTn>
                                        <p:tgtEl>
                                          <p:spTgt spid="19"/>
                                        </p:tgtEl>
                                        <p:attrNameLst>
                                          <p:attrName>style.visibility</p:attrName>
                                        </p:attrNameLst>
                                      </p:cBhvr>
                                      <p:to>
                                        <p:strVal val="hidden"/>
                                      </p:to>
                                    </p:set>
                                  </p:childTnLst>
                                </p:cTn>
                              </p:par>
                              <p:par>
                                <p:cTn id="38" presetID="2" presetClass="exit" presetSubtype="1" fill="hold" nodeType="withEffect">
                                  <p:stCondLst>
                                    <p:cond delay="1800"/>
                                  </p:stCondLst>
                                  <p:childTnLst>
                                    <p:anim calcmode="lin" valueType="num">
                                      <p:cBhvr additive="base">
                                        <p:cTn id="39" dur="800"/>
                                        <p:tgtEl>
                                          <p:spTgt spid="6"/>
                                        </p:tgtEl>
                                        <p:attrNameLst>
                                          <p:attrName>ppt_x</p:attrName>
                                        </p:attrNameLst>
                                      </p:cBhvr>
                                      <p:tavLst>
                                        <p:tav tm="0">
                                          <p:val>
                                            <p:strVal val="ppt_x"/>
                                          </p:val>
                                        </p:tav>
                                        <p:tav tm="100000">
                                          <p:val>
                                            <p:strVal val="ppt_x"/>
                                          </p:val>
                                        </p:tav>
                                      </p:tavLst>
                                    </p:anim>
                                    <p:anim calcmode="lin" valueType="num">
                                      <p:cBhvr additive="base">
                                        <p:cTn id="40" dur="800"/>
                                        <p:tgtEl>
                                          <p:spTgt spid="6"/>
                                        </p:tgtEl>
                                        <p:attrNameLst>
                                          <p:attrName>ppt_y</p:attrName>
                                        </p:attrNameLst>
                                      </p:cBhvr>
                                      <p:tavLst>
                                        <p:tav tm="0">
                                          <p:val>
                                            <p:strVal val="ppt_y"/>
                                          </p:val>
                                        </p:tav>
                                        <p:tav tm="100000">
                                          <p:val>
                                            <p:strVal val="0-ppt_h/2"/>
                                          </p:val>
                                        </p:tav>
                                      </p:tavLst>
                                    </p:anim>
                                    <p:set>
                                      <p:cBhvr>
                                        <p:cTn id="41" dur="1" fill="hold">
                                          <p:stCondLst>
                                            <p:cond delay="799"/>
                                          </p:stCondLst>
                                        </p:cTn>
                                        <p:tgtEl>
                                          <p:spTgt spid="6"/>
                                        </p:tgtEl>
                                        <p:attrNameLst>
                                          <p:attrName>style.visibility</p:attrName>
                                        </p:attrNameLst>
                                      </p:cBhvr>
                                      <p:to>
                                        <p:strVal val="hidden"/>
                                      </p:to>
                                    </p:set>
                                  </p:childTnLst>
                                </p:cTn>
                              </p:par>
                              <p:par>
                                <p:cTn id="42" presetID="2" presetClass="exit" presetSubtype="4" fill="hold" grpId="0" nodeType="withEffect">
                                  <p:stCondLst>
                                    <p:cond delay="2000"/>
                                  </p:stCondLst>
                                  <p:childTnLst>
                                    <p:anim calcmode="lin" valueType="num">
                                      <p:cBhvr additive="base">
                                        <p:cTn id="43" dur="700"/>
                                        <p:tgtEl>
                                          <p:spTgt spid="46"/>
                                        </p:tgtEl>
                                        <p:attrNameLst>
                                          <p:attrName>ppt_x</p:attrName>
                                        </p:attrNameLst>
                                      </p:cBhvr>
                                      <p:tavLst>
                                        <p:tav tm="0">
                                          <p:val>
                                            <p:strVal val="ppt_x"/>
                                          </p:val>
                                        </p:tav>
                                        <p:tav tm="100000">
                                          <p:val>
                                            <p:strVal val="ppt_x"/>
                                          </p:val>
                                        </p:tav>
                                      </p:tavLst>
                                    </p:anim>
                                    <p:anim calcmode="lin" valueType="num">
                                      <p:cBhvr additive="base">
                                        <p:cTn id="44" dur="700"/>
                                        <p:tgtEl>
                                          <p:spTgt spid="46"/>
                                        </p:tgtEl>
                                        <p:attrNameLst>
                                          <p:attrName>ppt_y</p:attrName>
                                        </p:attrNameLst>
                                      </p:cBhvr>
                                      <p:tavLst>
                                        <p:tav tm="0">
                                          <p:val>
                                            <p:strVal val="ppt_y"/>
                                          </p:val>
                                        </p:tav>
                                        <p:tav tm="100000">
                                          <p:val>
                                            <p:strVal val="1+ppt_h/2"/>
                                          </p:val>
                                        </p:tav>
                                      </p:tavLst>
                                    </p:anim>
                                    <p:set>
                                      <p:cBhvr>
                                        <p:cTn id="45" dur="1" fill="hold">
                                          <p:stCondLst>
                                            <p:cond delay="699"/>
                                          </p:stCondLst>
                                        </p:cTn>
                                        <p:tgtEl>
                                          <p:spTgt spid="46"/>
                                        </p:tgtEl>
                                        <p:attrNameLst>
                                          <p:attrName>style.visibility</p:attrName>
                                        </p:attrNameLst>
                                      </p:cBhvr>
                                      <p:to>
                                        <p:strVal val="hidden"/>
                                      </p:to>
                                    </p:set>
                                  </p:childTnLst>
                                </p:cTn>
                              </p:par>
                              <p:par>
                                <p:cTn id="46" presetID="16" presetClass="exit" presetSubtype="21" fill="hold" nodeType="withEffect">
                                  <p:stCondLst>
                                    <p:cond delay="2200"/>
                                  </p:stCondLst>
                                  <p:childTnLst>
                                    <p:animEffect transition="out" filter="barn(inVertical)">
                                      <p:cBhvr>
                                        <p:cTn id="47" dur="800"/>
                                        <p:tgtEl>
                                          <p:spTgt spid="45"/>
                                        </p:tgtEl>
                                      </p:cBhvr>
                                    </p:animEffect>
                                    <p:set>
                                      <p:cBhvr>
                                        <p:cTn id="48" dur="1" fill="hold">
                                          <p:stCondLst>
                                            <p:cond delay="799"/>
                                          </p:stCondLst>
                                        </p:cTn>
                                        <p:tgtEl>
                                          <p:spTgt spid="45"/>
                                        </p:tgtEl>
                                        <p:attrNameLst>
                                          <p:attrName>style.visibility</p:attrName>
                                        </p:attrNameLst>
                                      </p:cBhvr>
                                      <p:to>
                                        <p:strVal val="hidden"/>
                                      </p:to>
                                    </p:set>
                                  </p:childTnLst>
                                </p:cTn>
                              </p:par>
                              <p:par>
                                <p:cTn id="49" presetID="2" presetClass="exit" presetSubtype="4" fill="hold" grpId="0" nodeType="withEffect">
                                  <p:stCondLst>
                                    <p:cond delay="2100"/>
                                  </p:stCondLst>
                                  <p:childTnLst>
                                    <p:anim calcmode="lin" valueType="num">
                                      <p:cBhvr additive="base">
                                        <p:cTn id="50" dur="700"/>
                                        <p:tgtEl>
                                          <p:spTgt spid="44"/>
                                        </p:tgtEl>
                                        <p:attrNameLst>
                                          <p:attrName>ppt_x</p:attrName>
                                        </p:attrNameLst>
                                      </p:cBhvr>
                                      <p:tavLst>
                                        <p:tav tm="0">
                                          <p:val>
                                            <p:strVal val="ppt_x"/>
                                          </p:val>
                                        </p:tav>
                                        <p:tav tm="100000">
                                          <p:val>
                                            <p:strVal val="ppt_x"/>
                                          </p:val>
                                        </p:tav>
                                      </p:tavLst>
                                    </p:anim>
                                    <p:anim calcmode="lin" valueType="num">
                                      <p:cBhvr additive="base">
                                        <p:cTn id="51" dur="700"/>
                                        <p:tgtEl>
                                          <p:spTgt spid="44"/>
                                        </p:tgtEl>
                                        <p:attrNameLst>
                                          <p:attrName>ppt_y</p:attrName>
                                        </p:attrNameLst>
                                      </p:cBhvr>
                                      <p:tavLst>
                                        <p:tav tm="0">
                                          <p:val>
                                            <p:strVal val="ppt_y"/>
                                          </p:val>
                                        </p:tav>
                                        <p:tav tm="100000">
                                          <p:val>
                                            <p:strVal val="1+ppt_h/2"/>
                                          </p:val>
                                        </p:tav>
                                      </p:tavLst>
                                    </p:anim>
                                    <p:set>
                                      <p:cBhvr>
                                        <p:cTn id="52" dur="1" fill="hold">
                                          <p:stCondLst>
                                            <p:cond delay="699"/>
                                          </p:stCondLst>
                                        </p:cTn>
                                        <p:tgtEl>
                                          <p:spTgt spid="44"/>
                                        </p:tgtEl>
                                        <p:attrNameLst>
                                          <p:attrName>style.visibility</p:attrName>
                                        </p:attrNameLst>
                                      </p:cBhvr>
                                      <p:to>
                                        <p:strVal val="hidden"/>
                                      </p:to>
                                    </p:set>
                                  </p:childTnLst>
                                </p:cTn>
                              </p:par>
                              <p:par>
                                <p:cTn id="53" presetID="2" presetClass="exit" presetSubtype="1" fill="hold" nodeType="withEffect">
                                  <p:stCondLst>
                                    <p:cond delay="2200"/>
                                  </p:stCondLst>
                                  <p:childTnLst>
                                    <p:anim calcmode="lin" valueType="num">
                                      <p:cBhvr additive="base">
                                        <p:cTn id="54" dur="1000"/>
                                        <p:tgtEl>
                                          <p:spTgt spid="21"/>
                                        </p:tgtEl>
                                        <p:attrNameLst>
                                          <p:attrName>ppt_x</p:attrName>
                                        </p:attrNameLst>
                                      </p:cBhvr>
                                      <p:tavLst>
                                        <p:tav tm="0">
                                          <p:val>
                                            <p:strVal val="ppt_x"/>
                                          </p:val>
                                        </p:tav>
                                        <p:tav tm="100000">
                                          <p:val>
                                            <p:strVal val="ppt_x"/>
                                          </p:val>
                                        </p:tav>
                                      </p:tavLst>
                                    </p:anim>
                                    <p:anim calcmode="lin" valueType="num">
                                      <p:cBhvr additive="base">
                                        <p:cTn id="55" dur="1000"/>
                                        <p:tgtEl>
                                          <p:spTgt spid="21"/>
                                        </p:tgtEl>
                                        <p:attrNameLst>
                                          <p:attrName>ppt_y</p:attrName>
                                        </p:attrNameLst>
                                      </p:cBhvr>
                                      <p:tavLst>
                                        <p:tav tm="0">
                                          <p:val>
                                            <p:strVal val="ppt_y"/>
                                          </p:val>
                                        </p:tav>
                                        <p:tav tm="100000">
                                          <p:val>
                                            <p:strVal val="0-ppt_h/2"/>
                                          </p:val>
                                        </p:tav>
                                      </p:tavLst>
                                    </p:anim>
                                    <p:set>
                                      <p:cBhvr>
                                        <p:cTn id="56" dur="1" fill="hold">
                                          <p:stCondLst>
                                            <p:cond delay="999"/>
                                          </p:stCondLst>
                                        </p:cTn>
                                        <p:tgtEl>
                                          <p:spTgt spid="21"/>
                                        </p:tgtEl>
                                        <p:attrNameLst>
                                          <p:attrName>style.visibility</p:attrName>
                                        </p:attrNameLst>
                                      </p:cBhvr>
                                      <p:to>
                                        <p:strVal val="hidden"/>
                                      </p:to>
                                    </p:set>
                                  </p:childTnLst>
                                </p:cTn>
                              </p:par>
                              <p:par>
                                <p:cTn id="57" presetID="2" presetClass="exit" presetSubtype="1" fill="hold" nodeType="withEffect">
                                  <p:stCondLst>
                                    <p:cond delay="2600"/>
                                  </p:stCondLst>
                                  <p:childTnLst>
                                    <p:anim calcmode="lin" valueType="num">
                                      <p:cBhvr additive="base">
                                        <p:cTn id="58" dur="1000"/>
                                        <p:tgtEl>
                                          <p:spTgt spid="12"/>
                                        </p:tgtEl>
                                        <p:attrNameLst>
                                          <p:attrName>ppt_x</p:attrName>
                                        </p:attrNameLst>
                                      </p:cBhvr>
                                      <p:tavLst>
                                        <p:tav tm="0">
                                          <p:val>
                                            <p:strVal val="ppt_x"/>
                                          </p:val>
                                        </p:tav>
                                        <p:tav tm="100000">
                                          <p:val>
                                            <p:strVal val="ppt_x"/>
                                          </p:val>
                                        </p:tav>
                                      </p:tavLst>
                                    </p:anim>
                                    <p:anim calcmode="lin" valueType="num">
                                      <p:cBhvr additive="base">
                                        <p:cTn id="59" dur="1000"/>
                                        <p:tgtEl>
                                          <p:spTgt spid="12"/>
                                        </p:tgtEl>
                                        <p:attrNameLst>
                                          <p:attrName>ppt_y</p:attrName>
                                        </p:attrNameLst>
                                      </p:cBhvr>
                                      <p:tavLst>
                                        <p:tav tm="0">
                                          <p:val>
                                            <p:strVal val="ppt_y"/>
                                          </p:val>
                                        </p:tav>
                                        <p:tav tm="100000">
                                          <p:val>
                                            <p:strVal val="0-ppt_h/2"/>
                                          </p:val>
                                        </p:tav>
                                      </p:tavLst>
                                    </p:anim>
                                    <p:set>
                                      <p:cBhvr>
                                        <p:cTn id="60" dur="1" fill="hold">
                                          <p:stCondLst>
                                            <p:cond delay="999"/>
                                          </p:stCondLst>
                                        </p:cTn>
                                        <p:tgtEl>
                                          <p:spTgt spid="12"/>
                                        </p:tgtEl>
                                        <p:attrNameLst>
                                          <p:attrName>style.visibility</p:attrName>
                                        </p:attrNameLst>
                                      </p:cBhvr>
                                      <p:to>
                                        <p:strVal val="hidden"/>
                                      </p:to>
                                    </p:set>
                                  </p:childTnLst>
                                </p:cTn>
                              </p:par>
                              <p:par>
                                <p:cTn id="61" presetID="2" presetClass="exit" presetSubtype="4" fill="hold" grpId="0" nodeType="withEffect">
                                  <p:stCondLst>
                                    <p:cond delay="3000"/>
                                  </p:stCondLst>
                                  <p:childTnLst>
                                    <p:anim calcmode="lin" valueType="num">
                                      <p:cBhvr additive="base">
                                        <p:cTn id="62" dur="1000"/>
                                        <p:tgtEl>
                                          <p:spTgt spid="54"/>
                                        </p:tgtEl>
                                        <p:attrNameLst>
                                          <p:attrName>ppt_x</p:attrName>
                                        </p:attrNameLst>
                                      </p:cBhvr>
                                      <p:tavLst>
                                        <p:tav tm="0">
                                          <p:val>
                                            <p:strVal val="ppt_x"/>
                                          </p:val>
                                        </p:tav>
                                        <p:tav tm="100000">
                                          <p:val>
                                            <p:strVal val="ppt_x"/>
                                          </p:val>
                                        </p:tav>
                                      </p:tavLst>
                                    </p:anim>
                                    <p:anim calcmode="lin" valueType="num">
                                      <p:cBhvr additive="base">
                                        <p:cTn id="63" dur="1000"/>
                                        <p:tgtEl>
                                          <p:spTgt spid="54"/>
                                        </p:tgtEl>
                                        <p:attrNameLst>
                                          <p:attrName>ppt_y</p:attrName>
                                        </p:attrNameLst>
                                      </p:cBhvr>
                                      <p:tavLst>
                                        <p:tav tm="0">
                                          <p:val>
                                            <p:strVal val="ppt_y"/>
                                          </p:val>
                                        </p:tav>
                                        <p:tav tm="100000">
                                          <p:val>
                                            <p:strVal val="1+ppt_h/2"/>
                                          </p:val>
                                        </p:tav>
                                      </p:tavLst>
                                    </p:anim>
                                    <p:set>
                                      <p:cBhvr>
                                        <p:cTn id="64" dur="1" fill="hold">
                                          <p:stCondLst>
                                            <p:cond delay="999"/>
                                          </p:stCondLst>
                                        </p:cTn>
                                        <p:tgtEl>
                                          <p:spTgt spid="54"/>
                                        </p:tgtEl>
                                        <p:attrNameLst>
                                          <p:attrName>style.visibility</p:attrName>
                                        </p:attrNameLst>
                                      </p:cBhvr>
                                      <p:to>
                                        <p:strVal val="hidden"/>
                                      </p:to>
                                    </p:set>
                                  </p:childTnLst>
                                </p:cTn>
                              </p:par>
                              <p:par>
                                <p:cTn id="65" presetID="16" presetClass="exit" presetSubtype="21" fill="hold" nodeType="withEffect">
                                  <p:stCondLst>
                                    <p:cond delay="3300"/>
                                  </p:stCondLst>
                                  <p:childTnLst>
                                    <p:animEffect transition="out" filter="barn(inVertical)">
                                      <p:cBhvr>
                                        <p:cTn id="66" dur="500"/>
                                        <p:tgtEl>
                                          <p:spTgt spid="53"/>
                                        </p:tgtEl>
                                      </p:cBhvr>
                                    </p:animEffect>
                                    <p:set>
                                      <p:cBhvr>
                                        <p:cTn id="67" dur="1" fill="hold">
                                          <p:stCondLst>
                                            <p:cond delay="499"/>
                                          </p:stCondLst>
                                        </p:cTn>
                                        <p:tgtEl>
                                          <p:spTgt spid="53"/>
                                        </p:tgtEl>
                                        <p:attrNameLst>
                                          <p:attrName>style.visibility</p:attrName>
                                        </p:attrNameLst>
                                      </p:cBhvr>
                                      <p:to>
                                        <p:strVal val="hidden"/>
                                      </p:to>
                                    </p:set>
                                  </p:childTnLst>
                                </p:cTn>
                              </p:par>
                              <p:par>
                                <p:cTn id="68" presetID="2" presetClass="exit" presetSubtype="4" fill="hold" grpId="0" nodeType="withEffect">
                                  <p:stCondLst>
                                    <p:cond delay="3600"/>
                                  </p:stCondLst>
                                  <p:childTnLst>
                                    <p:anim calcmode="lin" valueType="num">
                                      <p:cBhvr additive="base">
                                        <p:cTn id="69" dur="1000"/>
                                        <p:tgtEl>
                                          <p:spTgt spid="52"/>
                                        </p:tgtEl>
                                        <p:attrNameLst>
                                          <p:attrName>ppt_x</p:attrName>
                                        </p:attrNameLst>
                                      </p:cBhvr>
                                      <p:tavLst>
                                        <p:tav tm="0">
                                          <p:val>
                                            <p:strVal val="ppt_x"/>
                                          </p:val>
                                        </p:tav>
                                        <p:tav tm="100000">
                                          <p:val>
                                            <p:strVal val="ppt_x"/>
                                          </p:val>
                                        </p:tav>
                                      </p:tavLst>
                                    </p:anim>
                                    <p:anim calcmode="lin" valueType="num">
                                      <p:cBhvr additive="base">
                                        <p:cTn id="70" dur="1000"/>
                                        <p:tgtEl>
                                          <p:spTgt spid="52"/>
                                        </p:tgtEl>
                                        <p:attrNameLst>
                                          <p:attrName>ppt_y</p:attrName>
                                        </p:attrNameLst>
                                      </p:cBhvr>
                                      <p:tavLst>
                                        <p:tav tm="0">
                                          <p:val>
                                            <p:strVal val="ppt_y"/>
                                          </p:val>
                                        </p:tav>
                                        <p:tav tm="100000">
                                          <p:val>
                                            <p:strVal val="1+ppt_h/2"/>
                                          </p:val>
                                        </p:tav>
                                      </p:tavLst>
                                    </p:anim>
                                    <p:set>
                                      <p:cBhvr>
                                        <p:cTn id="71" dur="1" fill="hold">
                                          <p:stCondLst>
                                            <p:cond delay="999"/>
                                          </p:stCondLst>
                                        </p:cTn>
                                        <p:tgtEl>
                                          <p:spTgt spid="52"/>
                                        </p:tgtEl>
                                        <p:attrNameLst>
                                          <p:attrName>style.visibility</p:attrName>
                                        </p:attrNameLst>
                                      </p:cBhvr>
                                      <p:to>
                                        <p:strVal val="hidden"/>
                                      </p:to>
                                    </p:set>
                                  </p:childTnLst>
                                </p:cTn>
                              </p:par>
                              <p:par>
                                <p:cTn id="72" presetID="2" presetClass="entr" presetSubtype="4" fill="hold" nodeType="withEffect">
                                  <p:stCondLst>
                                    <p:cond delay="3900"/>
                                  </p:stCondLst>
                                  <p:childTnLst>
                                    <p:set>
                                      <p:cBhvr>
                                        <p:cTn id="73" dur="1" fill="hold">
                                          <p:stCondLst>
                                            <p:cond delay="0"/>
                                          </p:stCondLst>
                                        </p:cTn>
                                        <p:tgtEl>
                                          <p:spTgt spid="38"/>
                                        </p:tgtEl>
                                        <p:attrNameLst>
                                          <p:attrName>style.visibility</p:attrName>
                                        </p:attrNameLst>
                                      </p:cBhvr>
                                      <p:to>
                                        <p:strVal val="visible"/>
                                      </p:to>
                                    </p:set>
                                    <p:anim calcmode="lin" valueType="num">
                                      <p:cBhvr additive="base">
                                        <p:cTn id="74" dur="900" fill="hold"/>
                                        <p:tgtEl>
                                          <p:spTgt spid="38"/>
                                        </p:tgtEl>
                                        <p:attrNameLst>
                                          <p:attrName>ppt_x</p:attrName>
                                        </p:attrNameLst>
                                      </p:cBhvr>
                                      <p:tavLst>
                                        <p:tav tm="0">
                                          <p:val>
                                            <p:strVal val="#ppt_x"/>
                                          </p:val>
                                        </p:tav>
                                        <p:tav tm="100000">
                                          <p:val>
                                            <p:strVal val="#ppt_x"/>
                                          </p:val>
                                        </p:tav>
                                      </p:tavLst>
                                    </p:anim>
                                    <p:anim calcmode="lin" valueType="num">
                                      <p:cBhvr additive="base">
                                        <p:cTn id="75" dur="9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44" grpId="0"/>
      <p:bldP spid="46" grpId="0"/>
      <p:bldP spid="48" grpId="0"/>
      <p:bldP spid="50" grpId="0"/>
      <p:bldP spid="52" grpId="0"/>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983939" y="1604963"/>
            <a:ext cx="2221468" cy="2221466"/>
            <a:chOff x="1649895" y="1977886"/>
            <a:chExt cx="3429000" cy="3429000"/>
          </a:xfrm>
        </p:grpSpPr>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49895" y="1977886"/>
              <a:ext cx="3429000" cy="3429000"/>
            </a:xfrm>
            <a:prstGeom prst="rect">
              <a:avLst/>
            </a:prstGeom>
          </p:spPr>
        </p:pic>
        <p:sp>
          <p:nvSpPr>
            <p:cNvPr id="2" name="椭圆 1"/>
            <p:cNvSpPr/>
            <p:nvPr/>
          </p:nvSpPr>
          <p:spPr>
            <a:xfrm>
              <a:off x="2017643" y="2345634"/>
              <a:ext cx="2693505" cy="2693505"/>
            </a:xfrm>
            <a:prstGeom prst="ellipse">
              <a:avLst/>
            </a:prstGeom>
            <a:blipFill>
              <a:blip r:embed="rId3" cstate="print">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8" name="图片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20453" y="1427822"/>
            <a:ext cx="881412" cy="802141"/>
          </a:xfrm>
          <a:prstGeom prst="rect">
            <a:avLst/>
          </a:prstGeom>
        </p:spPr>
      </p:pic>
      <p:grpSp>
        <p:nvGrpSpPr>
          <p:cNvPr id="6" name="组合 5"/>
          <p:cNvGrpSpPr/>
          <p:nvPr/>
        </p:nvGrpSpPr>
        <p:grpSpPr>
          <a:xfrm>
            <a:off x="3639487" y="1604963"/>
            <a:ext cx="2221468" cy="2221466"/>
            <a:chOff x="1649895" y="1977886"/>
            <a:chExt cx="3429000" cy="3429000"/>
          </a:xfrm>
        </p:grpSpPr>
        <p:pic>
          <p:nvPicPr>
            <p:cNvPr id="7" name="图片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49895" y="1977886"/>
              <a:ext cx="3429000" cy="3429000"/>
            </a:xfrm>
            <a:prstGeom prst="rect">
              <a:avLst/>
            </a:prstGeom>
          </p:spPr>
        </p:pic>
        <p:sp>
          <p:nvSpPr>
            <p:cNvPr id="8" name="椭圆 7"/>
            <p:cNvSpPr/>
            <p:nvPr/>
          </p:nvSpPr>
          <p:spPr>
            <a:xfrm>
              <a:off x="2017643" y="2345634"/>
              <a:ext cx="2693505" cy="2693505"/>
            </a:xfrm>
            <a:prstGeom prst="ellipse">
              <a:avLst/>
            </a:prstGeom>
            <a:blipFill>
              <a:blip r:embed="rId5"/>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9" name="图片 1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92994" y="1427822"/>
            <a:ext cx="881412" cy="802141"/>
          </a:xfrm>
          <a:prstGeom prst="rect">
            <a:avLst/>
          </a:prstGeom>
        </p:spPr>
      </p:pic>
      <p:grpSp>
        <p:nvGrpSpPr>
          <p:cNvPr id="9" name="组合 8"/>
          <p:cNvGrpSpPr/>
          <p:nvPr/>
        </p:nvGrpSpPr>
        <p:grpSpPr>
          <a:xfrm>
            <a:off x="6295035" y="1604963"/>
            <a:ext cx="2221468" cy="2221466"/>
            <a:chOff x="1649895" y="1977886"/>
            <a:chExt cx="3429000" cy="3429000"/>
          </a:xfrm>
        </p:grpSpPr>
        <p:pic>
          <p:nvPicPr>
            <p:cNvPr id="10" name="图片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49895" y="1977886"/>
              <a:ext cx="3429000" cy="3429000"/>
            </a:xfrm>
            <a:prstGeom prst="rect">
              <a:avLst/>
            </a:prstGeom>
          </p:spPr>
        </p:pic>
        <p:sp>
          <p:nvSpPr>
            <p:cNvPr id="11" name="椭圆 10"/>
            <p:cNvSpPr/>
            <p:nvPr/>
          </p:nvSpPr>
          <p:spPr>
            <a:xfrm>
              <a:off x="2017643" y="2345634"/>
              <a:ext cx="2693505" cy="2693505"/>
            </a:xfrm>
            <a:prstGeom prst="ellipse">
              <a:avLst/>
            </a:prstGeom>
            <a:blipFill>
              <a:blip r:embed="rId6" cstate="print">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0" name="图片 1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17746" y="1427822"/>
            <a:ext cx="881412" cy="802141"/>
          </a:xfrm>
          <a:prstGeom prst="rect">
            <a:avLst/>
          </a:prstGeom>
        </p:spPr>
      </p:pic>
      <p:grpSp>
        <p:nvGrpSpPr>
          <p:cNvPr id="12" name="组合 11"/>
          <p:cNvGrpSpPr/>
          <p:nvPr/>
        </p:nvGrpSpPr>
        <p:grpSpPr>
          <a:xfrm>
            <a:off x="8950583" y="1604963"/>
            <a:ext cx="2221468" cy="2221466"/>
            <a:chOff x="1649895" y="1977886"/>
            <a:chExt cx="3429000" cy="3429000"/>
          </a:xfrm>
        </p:grpSpPr>
        <p:pic>
          <p:nvPicPr>
            <p:cNvPr id="13" name="图片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49895" y="1977886"/>
              <a:ext cx="3429000" cy="3429000"/>
            </a:xfrm>
            <a:prstGeom prst="rect">
              <a:avLst/>
            </a:prstGeom>
          </p:spPr>
        </p:pic>
        <p:sp>
          <p:nvSpPr>
            <p:cNvPr id="14" name="椭圆 13"/>
            <p:cNvSpPr/>
            <p:nvPr/>
          </p:nvSpPr>
          <p:spPr>
            <a:xfrm>
              <a:off x="2017643" y="2345634"/>
              <a:ext cx="2693505" cy="2693505"/>
            </a:xfrm>
            <a:prstGeom prst="ellipse">
              <a:avLst/>
            </a:prstGeom>
            <a:blipFill>
              <a:blip r:embed="rId7" cstate="print">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1" name="图片 2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073294" y="1427822"/>
            <a:ext cx="881412" cy="802141"/>
          </a:xfrm>
          <a:prstGeom prst="rect">
            <a:avLst/>
          </a:prstGeom>
        </p:spPr>
      </p:pic>
      <p:sp>
        <p:nvSpPr>
          <p:cNvPr id="22" name="文本框 21"/>
          <p:cNvSpPr txBox="1"/>
          <p:nvPr/>
        </p:nvSpPr>
        <p:spPr>
          <a:xfrm>
            <a:off x="1512337" y="4051624"/>
            <a:ext cx="1024639" cy="307777"/>
          </a:xfrm>
          <a:prstGeom prst="rect">
            <a:avLst/>
          </a:prstGeom>
          <a:noFill/>
        </p:spPr>
        <p:txBody>
          <a:bodyPr wrap="none" rtlCol="0" anchor="ctr">
            <a:spAutoFit/>
          </a:bodyPr>
          <a:lstStyle/>
          <a:p>
            <a:pPr algn="ctr"/>
            <a:r>
              <a:rPr lang="en-US" altLang="zh-CN" sz="1400" b="1">
                <a:solidFill>
                  <a:schemeClr val="accent3"/>
                </a:solidFill>
              </a:rPr>
              <a:t>SPRINT 1</a:t>
            </a:r>
            <a:endParaRPr lang="zh-CN" altLang="en-US" sz="1400" b="1" dirty="0">
              <a:solidFill>
                <a:schemeClr val="accent3"/>
              </a:solidFill>
            </a:endParaRPr>
          </a:p>
        </p:txBody>
      </p:sp>
      <p:sp>
        <p:nvSpPr>
          <p:cNvPr id="25" name="文本框 24"/>
          <p:cNvSpPr txBox="1"/>
          <p:nvPr/>
        </p:nvSpPr>
        <p:spPr>
          <a:xfrm>
            <a:off x="1073668" y="4397501"/>
            <a:ext cx="1901973" cy="888898"/>
          </a:xfrm>
          <a:prstGeom prst="rect">
            <a:avLst/>
          </a:prstGeom>
          <a:noFill/>
        </p:spPr>
        <p:txBody>
          <a:bodyPr wrap="square" rtlCol="0">
            <a:spAutoFit/>
          </a:bodyPr>
          <a:lstStyle/>
          <a:p>
            <a:pPr algn="ctr">
              <a:lnSpc>
                <a:spcPct val="150000"/>
              </a:lnSpc>
            </a:pPr>
            <a:r>
              <a:rPr lang="en-US" altLang="zh-CN" sz="1200">
                <a:solidFill>
                  <a:schemeClr val="bg1"/>
                </a:solidFill>
                <a:latin typeface="Segoe UI Black" panose="020B0A02040204020203" pitchFamily="34" charset="0"/>
                <a:ea typeface="Segoe UI Black" panose="020B0A02040204020203" pitchFamily="34" charset="0"/>
                <a:cs typeface="Arial" panose="020B0604020202020204" pitchFamily="34" charset="0"/>
              </a:rPr>
              <a:t> Thiết kế và xây dựng chức năng đăng nhập , đăng ký</a:t>
            </a:r>
            <a:endParaRPr lang="zh-CN" altLang="en-US" sz="1200" dirty="0">
              <a:solidFill>
                <a:schemeClr val="bg1"/>
              </a:solidFill>
              <a:latin typeface="Segoe UI Black" panose="020B0A02040204020203" pitchFamily="34" charset="0"/>
              <a:cs typeface="Arial" panose="020B0604020202020204" pitchFamily="34" charset="0"/>
            </a:endParaRPr>
          </a:p>
        </p:txBody>
      </p:sp>
      <p:sp>
        <p:nvSpPr>
          <p:cNvPr id="44" name="文本框 43"/>
          <p:cNvSpPr txBox="1"/>
          <p:nvPr/>
        </p:nvSpPr>
        <p:spPr>
          <a:xfrm>
            <a:off x="4153952" y="4051624"/>
            <a:ext cx="1024639" cy="307777"/>
          </a:xfrm>
          <a:prstGeom prst="rect">
            <a:avLst/>
          </a:prstGeom>
          <a:noFill/>
        </p:spPr>
        <p:txBody>
          <a:bodyPr wrap="none" rtlCol="0" anchor="ctr">
            <a:spAutoFit/>
          </a:bodyPr>
          <a:lstStyle/>
          <a:p>
            <a:pPr algn="ctr"/>
            <a:r>
              <a:rPr lang="en-US" altLang="zh-CN" sz="1400" b="1">
                <a:solidFill>
                  <a:schemeClr val="accent3"/>
                </a:solidFill>
              </a:rPr>
              <a:t>SPRINT 2</a:t>
            </a:r>
            <a:endParaRPr lang="zh-CN" altLang="en-US" sz="1400" b="1" dirty="0">
              <a:solidFill>
                <a:schemeClr val="accent3"/>
              </a:solidFill>
            </a:endParaRPr>
          </a:p>
        </p:txBody>
      </p:sp>
      <p:sp>
        <p:nvSpPr>
          <p:cNvPr id="46" name="文本框 45"/>
          <p:cNvSpPr txBox="1"/>
          <p:nvPr/>
        </p:nvSpPr>
        <p:spPr>
          <a:xfrm>
            <a:off x="3715283" y="4397501"/>
            <a:ext cx="1901973" cy="890693"/>
          </a:xfrm>
          <a:prstGeom prst="rect">
            <a:avLst/>
          </a:prstGeom>
          <a:noFill/>
        </p:spPr>
        <p:txBody>
          <a:bodyPr wrap="square" rtlCol="0">
            <a:spAutoFit/>
          </a:bodyPr>
          <a:lstStyle/>
          <a:p>
            <a:pPr algn="ctr">
              <a:lnSpc>
                <a:spcPct val="150000"/>
              </a:lnSpc>
            </a:pPr>
            <a:r>
              <a:rPr lang="en-US" altLang="zh-CN" sz="1200">
                <a:solidFill>
                  <a:schemeClr val="bg1"/>
                </a:solidFill>
                <a:latin typeface="Segoe UI Black" panose="020B0A02040204020203" pitchFamily="34" charset="0"/>
                <a:ea typeface="Segoe UI Black" panose="020B0A02040204020203" pitchFamily="34" charset="0"/>
                <a:cs typeface="Arial" panose="020B0604020202020204" pitchFamily="34" charset="0"/>
              </a:rPr>
              <a:t>Thiết kế và xây dựng chức năng Quản lý khách hàng</a:t>
            </a:r>
            <a:endParaRPr lang="zh-CN" altLang="en-US" sz="1200" dirty="0">
              <a:solidFill>
                <a:schemeClr val="bg1"/>
              </a:solidFill>
              <a:latin typeface="Segoe UI Black" panose="020B0A02040204020203" pitchFamily="34" charset="0"/>
              <a:ea typeface="Segoe UI Black" panose="020B0A02040204020203" pitchFamily="34" charset="0"/>
              <a:cs typeface="Arial" panose="020B0604020202020204" pitchFamily="34" charset="0"/>
            </a:endParaRPr>
          </a:p>
        </p:txBody>
      </p:sp>
      <p:sp>
        <p:nvSpPr>
          <p:cNvPr id="48" name="文本框 47"/>
          <p:cNvSpPr txBox="1"/>
          <p:nvPr/>
        </p:nvSpPr>
        <p:spPr>
          <a:xfrm>
            <a:off x="6889530" y="4051624"/>
            <a:ext cx="1024639" cy="307777"/>
          </a:xfrm>
          <a:prstGeom prst="rect">
            <a:avLst/>
          </a:prstGeom>
          <a:noFill/>
        </p:spPr>
        <p:txBody>
          <a:bodyPr wrap="none" rtlCol="0" anchor="ctr">
            <a:spAutoFit/>
          </a:bodyPr>
          <a:lstStyle/>
          <a:p>
            <a:pPr algn="ctr"/>
            <a:r>
              <a:rPr lang="en-US" altLang="zh-CN" sz="1400" b="1">
                <a:solidFill>
                  <a:schemeClr val="accent3"/>
                </a:solidFill>
              </a:rPr>
              <a:t>SPRINT 3</a:t>
            </a:r>
            <a:endParaRPr lang="zh-CN" altLang="en-US" sz="1400" b="1" dirty="0">
              <a:solidFill>
                <a:schemeClr val="accent3"/>
              </a:solidFill>
            </a:endParaRPr>
          </a:p>
        </p:txBody>
      </p:sp>
      <p:sp>
        <p:nvSpPr>
          <p:cNvPr id="50" name="文本框 49"/>
          <p:cNvSpPr txBox="1"/>
          <p:nvPr/>
        </p:nvSpPr>
        <p:spPr>
          <a:xfrm>
            <a:off x="6450860" y="4397501"/>
            <a:ext cx="1901973" cy="888898"/>
          </a:xfrm>
          <a:prstGeom prst="rect">
            <a:avLst/>
          </a:prstGeom>
          <a:noFill/>
        </p:spPr>
        <p:txBody>
          <a:bodyPr wrap="square" rtlCol="0">
            <a:spAutoFit/>
          </a:bodyPr>
          <a:lstStyle/>
          <a:p>
            <a:pPr algn="ctr">
              <a:lnSpc>
                <a:spcPct val="150000"/>
              </a:lnSpc>
            </a:pPr>
            <a:r>
              <a:rPr lang="vi-VN" altLang="zh-CN" sz="1200">
                <a:solidFill>
                  <a:schemeClr val="bg1"/>
                </a:solidFill>
                <a:latin typeface="Segoe UI Black" panose="020B0A02040204020203" pitchFamily="34" charset="0"/>
                <a:ea typeface="Segoe UI Black" panose="020B0A02040204020203" pitchFamily="34" charset="0"/>
                <a:cs typeface="Arial" panose="020B0604020202020204" pitchFamily="34" charset="0"/>
              </a:rPr>
              <a:t>Thiết kế và xây dựng chức năng Quản lý thanh toán hóa đơn</a:t>
            </a:r>
            <a:endParaRPr lang="zh-CN" altLang="en-US" sz="1200" dirty="0">
              <a:solidFill>
                <a:schemeClr val="bg1"/>
              </a:solidFill>
              <a:latin typeface="Segoe UI Black" panose="020B0A02040204020203" pitchFamily="34" charset="0"/>
              <a:ea typeface="Segoe UI Black" panose="020B0A02040204020203" pitchFamily="34" charset="0"/>
              <a:cs typeface="Arial" panose="020B0604020202020204" pitchFamily="34" charset="0"/>
            </a:endParaRPr>
          </a:p>
        </p:txBody>
      </p:sp>
      <p:sp>
        <p:nvSpPr>
          <p:cNvPr id="52" name="文本框 51"/>
          <p:cNvSpPr txBox="1"/>
          <p:nvPr/>
        </p:nvSpPr>
        <p:spPr>
          <a:xfrm>
            <a:off x="9548999" y="4051624"/>
            <a:ext cx="1024639" cy="307777"/>
          </a:xfrm>
          <a:prstGeom prst="rect">
            <a:avLst/>
          </a:prstGeom>
          <a:noFill/>
        </p:spPr>
        <p:txBody>
          <a:bodyPr wrap="none" rtlCol="0" anchor="ctr">
            <a:spAutoFit/>
          </a:bodyPr>
          <a:lstStyle/>
          <a:p>
            <a:pPr algn="ctr"/>
            <a:r>
              <a:rPr lang="en-US" altLang="zh-CN" sz="1400" b="1">
                <a:solidFill>
                  <a:schemeClr val="accent3"/>
                </a:solidFill>
              </a:rPr>
              <a:t>SPRINT 4</a:t>
            </a:r>
            <a:endParaRPr lang="zh-CN" altLang="en-US" sz="1400" b="1" dirty="0">
              <a:solidFill>
                <a:schemeClr val="accent3"/>
              </a:solidFill>
            </a:endParaRPr>
          </a:p>
        </p:txBody>
      </p:sp>
      <p:sp>
        <p:nvSpPr>
          <p:cNvPr id="54" name="文本框 53"/>
          <p:cNvSpPr txBox="1"/>
          <p:nvPr/>
        </p:nvSpPr>
        <p:spPr>
          <a:xfrm>
            <a:off x="9110329" y="4397501"/>
            <a:ext cx="1901973" cy="888898"/>
          </a:xfrm>
          <a:prstGeom prst="rect">
            <a:avLst/>
          </a:prstGeom>
          <a:noFill/>
        </p:spPr>
        <p:txBody>
          <a:bodyPr wrap="square" rtlCol="0">
            <a:spAutoFit/>
          </a:bodyPr>
          <a:lstStyle/>
          <a:p>
            <a:pPr algn="ctr">
              <a:lnSpc>
                <a:spcPct val="150000"/>
              </a:lnSpc>
            </a:pPr>
            <a:r>
              <a:rPr lang="en-US" altLang="zh-CN" sz="1200">
                <a:solidFill>
                  <a:schemeClr val="bg1"/>
                </a:solidFill>
                <a:latin typeface="Segoe UI Black" panose="020B0A02040204020203" pitchFamily="34" charset="0"/>
                <a:ea typeface="Segoe UI Black" panose="020B0A02040204020203" pitchFamily="34" charset="0"/>
                <a:cs typeface="Arial" panose="020B0604020202020204" pitchFamily="34" charset="0"/>
              </a:rPr>
              <a:t>Thiết kế và xây dựng chức năng Quản lý đặt phòng</a:t>
            </a:r>
            <a:endParaRPr lang="zh-CN" altLang="en-US" sz="1200" dirty="0">
              <a:solidFill>
                <a:schemeClr val="bg1"/>
              </a:solidFill>
              <a:latin typeface="Segoe UI Black" panose="020B0A02040204020203" pitchFamily="34" charset="0"/>
              <a:ea typeface="Segoe UI Black" panose="020B0A02040204020203" pitchFamily="34" charset="0"/>
              <a:cs typeface="Arial" panose="020B0604020202020204" pitchFamily="34" charset="0"/>
            </a:endParaRPr>
          </a:p>
        </p:txBody>
      </p:sp>
      <p:cxnSp>
        <p:nvCxnSpPr>
          <p:cNvPr id="24" name="直接连接符 23"/>
          <p:cNvCxnSpPr/>
          <p:nvPr/>
        </p:nvCxnSpPr>
        <p:spPr>
          <a:xfrm>
            <a:off x="980020" y="4397501"/>
            <a:ext cx="2089271"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621635" y="4397501"/>
            <a:ext cx="2089271"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6357212" y="4397501"/>
            <a:ext cx="2089271"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9016681" y="4397501"/>
            <a:ext cx="2089271"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 xmlns:a16="http://schemas.microsoft.com/office/drawing/2014/main" id="{EBB801A2-A819-1721-DD6A-4C9084857B84}"/>
              </a:ext>
            </a:extLst>
          </p:cNvPr>
          <p:cNvGrpSpPr/>
          <p:nvPr/>
        </p:nvGrpSpPr>
        <p:grpSpPr>
          <a:xfrm>
            <a:off x="2904717" y="1119456"/>
            <a:ext cx="8994257" cy="3608194"/>
            <a:chOff x="3001865" y="1427821"/>
            <a:chExt cx="8994257" cy="3608194"/>
          </a:xfrm>
        </p:grpSpPr>
        <p:sp>
          <p:nvSpPr>
            <p:cNvPr id="34" name="矩形 1">
              <a:extLst>
                <a:ext uri="{FF2B5EF4-FFF2-40B4-BE49-F238E27FC236}">
                  <a16:creationId xmlns="" xmlns:a16="http://schemas.microsoft.com/office/drawing/2014/main" id="{F41DFBBF-AF6D-602F-FFDA-20A5A4EE2A3B}"/>
                </a:ext>
              </a:extLst>
            </p:cNvPr>
            <p:cNvSpPr/>
            <p:nvPr/>
          </p:nvSpPr>
          <p:spPr>
            <a:xfrm>
              <a:off x="3001865" y="1427821"/>
              <a:ext cx="8994257" cy="3608194"/>
            </a:xfrm>
            <a:prstGeom prst="rect">
              <a:avLst/>
            </a:prstGeom>
            <a:solidFill>
              <a:schemeClr val="bg1">
                <a:alpha val="37000"/>
              </a:schemeClr>
            </a:solidFill>
            <a:ln w="6350">
              <a:solidFill>
                <a:schemeClr val="accent1"/>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Picture 40">
              <a:extLst>
                <a:ext uri="{FF2B5EF4-FFF2-40B4-BE49-F238E27FC236}">
                  <a16:creationId xmlns="" xmlns:a16="http://schemas.microsoft.com/office/drawing/2014/main" id="{70D63C6E-16D3-3C0B-5DEC-13607D649B0F}"/>
                </a:ext>
              </a:extLst>
            </p:cNvPr>
            <p:cNvPicPr>
              <a:picLocks noChangeAspect="1"/>
            </p:cNvPicPr>
            <p:nvPr/>
          </p:nvPicPr>
          <p:blipFill>
            <a:blip r:embed="rId8"/>
            <a:stretch>
              <a:fillRect/>
            </a:stretch>
          </p:blipFill>
          <p:spPr>
            <a:xfrm>
              <a:off x="3099013" y="1569806"/>
              <a:ext cx="8779568" cy="3335569"/>
            </a:xfrm>
            <a:prstGeom prst="rect">
              <a:avLst/>
            </a:prstGeom>
            <a:effectLst>
              <a:reflection blurRad="6350" stA="52000" endA="300" endPos="35000" dir="5400000" sy="-100000" algn="bl" rotWithShape="0"/>
            </a:effectLst>
          </p:spPr>
        </p:pic>
      </p:grpSp>
    </p:spTree>
    <p:extLst>
      <p:ext uri="{BB962C8B-B14F-4D97-AF65-F5344CB8AC3E}">
        <p14:creationId xmlns:p14="http://schemas.microsoft.com/office/powerpoint/2010/main" val="4380452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nodeType="withEffect">
                                  <p:stCondLst>
                                    <p:cond delay="0"/>
                                  </p:stCondLst>
                                  <p:childTnLst>
                                    <p:anim calcmode="lin" valueType="num">
                                      <p:cBhvr additive="base">
                                        <p:cTn id="6" dur="500"/>
                                        <p:tgtEl>
                                          <p:spTgt spid="20"/>
                                        </p:tgtEl>
                                        <p:attrNameLst>
                                          <p:attrName>ppt_x</p:attrName>
                                        </p:attrNameLst>
                                      </p:cBhvr>
                                      <p:tavLst>
                                        <p:tav tm="0">
                                          <p:val>
                                            <p:strVal val="ppt_x"/>
                                          </p:val>
                                        </p:tav>
                                        <p:tav tm="100000">
                                          <p:val>
                                            <p:strVal val="ppt_x"/>
                                          </p:val>
                                        </p:tav>
                                      </p:tavLst>
                                    </p:anim>
                                    <p:anim calcmode="lin" valueType="num">
                                      <p:cBhvr additive="base">
                                        <p:cTn id="7" dur="500"/>
                                        <p:tgtEl>
                                          <p:spTgt spid="20"/>
                                        </p:tgtEl>
                                        <p:attrNameLst>
                                          <p:attrName>ppt_y</p:attrName>
                                        </p:attrNameLst>
                                      </p:cBhvr>
                                      <p:tavLst>
                                        <p:tav tm="0">
                                          <p:val>
                                            <p:strVal val="ppt_y"/>
                                          </p:val>
                                        </p:tav>
                                        <p:tav tm="100000">
                                          <p:val>
                                            <p:strVal val="0-ppt_h/2"/>
                                          </p:val>
                                        </p:tav>
                                      </p:tavLst>
                                    </p:anim>
                                    <p:set>
                                      <p:cBhvr>
                                        <p:cTn id="8" dur="1" fill="hold">
                                          <p:stCondLst>
                                            <p:cond delay="499"/>
                                          </p:stCondLst>
                                        </p:cTn>
                                        <p:tgtEl>
                                          <p:spTgt spid="20"/>
                                        </p:tgtEl>
                                        <p:attrNameLst>
                                          <p:attrName>style.visibility</p:attrName>
                                        </p:attrNameLst>
                                      </p:cBhvr>
                                      <p:to>
                                        <p:strVal val="hidden"/>
                                      </p:to>
                                    </p:set>
                                  </p:childTnLst>
                                </p:cTn>
                              </p:par>
                              <p:par>
                                <p:cTn id="9" presetID="2" presetClass="exit" presetSubtype="1" fill="hold" nodeType="withEffect">
                                  <p:stCondLst>
                                    <p:cond delay="200"/>
                                  </p:stCondLst>
                                  <p:childTnLst>
                                    <p:anim calcmode="lin" valueType="num">
                                      <p:cBhvr additive="base">
                                        <p:cTn id="10" dur="500"/>
                                        <p:tgtEl>
                                          <p:spTgt spid="9"/>
                                        </p:tgtEl>
                                        <p:attrNameLst>
                                          <p:attrName>ppt_x</p:attrName>
                                        </p:attrNameLst>
                                      </p:cBhvr>
                                      <p:tavLst>
                                        <p:tav tm="0">
                                          <p:val>
                                            <p:strVal val="ppt_x"/>
                                          </p:val>
                                        </p:tav>
                                        <p:tav tm="100000">
                                          <p:val>
                                            <p:strVal val="ppt_x"/>
                                          </p:val>
                                        </p:tav>
                                      </p:tavLst>
                                    </p:anim>
                                    <p:anim calcmode="lin" valueType="num">
                                      <p:cBhvr additive="base">
                                        <p:cTn id="11" dur="500"/>
                                        <p:tgtEl>
                                          <p:spTgt spid="9"/>
                                        </p:tgtEl>
                                        <p:attrNameLst>
                                          <p:attrName>ppt_y</p:attrName>
                                        </p:attrNameLst>
                                      </p:cBhvr>
                                      <p:tavLst>
                                        <p:tav tm="0">
                                          <p:val>
                                            <p:strVal val="ppt_y"/>
                                          </p:val>
                                        </p:tav>
                                        <p:tav tm="100000">
                                          <p:val>
                                            <p:strVal val="0-ppt_h/2"/>
                                          </p:val>
                                        </p:tav>
                                      </p:tavLst>
                                    </p:anim>
                                    <p:set>
                                      <p:cBhvr>
                                        <p:cTn id="12" dur="1" fill="hold">
                                          <p:stCondLst>
                                            <p:cond delay="499"/>
                                          </p:stCondLst>
                                        </p:cTn>
                                        <p:tgtEl>
                                          <p:spTgt spid="9"/>
                                        </p:tgtEl>
                                        <p:attrNameLst>
                                          <p:attrName>style.visibility</p:attrName>
                                        </p:attrNameLst>
                                      </p:cBhvr>
                                      <p:to>
                                        <p:strVal val="hidden"/>
                                      </p:to>
                                    </p:set>
                                  </p:childTnLst>
                                </p:cTn>
                              </p:par>
                              <p:par>
                                <p:cTn id="13" presetID="2" presetClass="exit" presetSubtype="4" fill="hold" grpId="0" nodeType="withEffect">
                                  <p:stCondLst>
                                    <p:cond delay="400"/>
                                  </p:stCondLst>
                                  <p:childTnLst>
                                    <p:anim calcmode="lin" valueType="num">
                                      <p:cBhvr additive="base">
                                        <p:cTn id="14" dur="500"/>
                                        <p:tgtEl>
                                          <p:spTgt spid="50"/>
                                        </p:tgtEl>
                                        <p:attrNameLst>
                                          <p:attrName>ppt_x</p:attrName>
                                        </p:attrNameLst>
                                      </p:cBhvr>
                                      <p:tavLst>
                                        <p:tav tm="0">
                                          <p:val>
                                            <p:strVal val="ppt_x"/>
                                          </p:val>
                                        </p:tav>
                                        <p:tav tm="100000">
                                          <p:val>
                                            <p:strVal val="ppt_x"/>
                                          </p:val>
                                        </p:tav>
                                      </p:tavLst>
                                    </p:anim>
                                    <p:anim calcmode="lin" valueType="num">
                                      <p:cBhvr additive="base">
                                        <p:cTn id="15" dur="500"/>
                                        <p:tgtEl>
                                          <p:spTgt spid="50"/>
                                        </p:tgtEl>
                                        <p:attrNameLst>
                                          <p:attrName>ppt_y</p:attrName>
                                        </p:attrNameLst>
                                      </p:cBhvr>
                                      <p:tavLst>
                                        <p:tav tm="0">
                                          <p:val>
                                            <p:strVal val="ppt_y"/>
                                          </p:val>
                                        </p:tav>
                                        <p:tav tm="100000">
                                          <p:val>
                                            <p:strVal val="1+ppt_h/2"/>
                                          </p:val>
                                        </p:tav>
                                      </p:tavLst>
                                    </p:anim>
                                    <p:set>
                                      <p:cBhvr>
                                        <p:cTn id="16" dur="1" fill="hold">
                                          <p:stCondLst>
                                            <p:cond delay="499"/>
                                          </p:stCondLst>
                                        </p:cTn>
                                        <p:tgtEl>
                                          <p:spTgt spid="50"/>
                                        </p:tgtEl>
                                        <p:attrNameLst>
                                          <p:attrName>style.visibility</p:attrName>
                                        </p:attrNameLst>
                                      </p:cBhvr>
                                      <p:to>
                                        <p:strVal val="hidden"/>
                                      </p:to>
                                    </p:set>
                                  </p:childTnLst>
                                </p:cTn>
                              </p:par>
                              <p:par>
                                <p:cTn id="17" presetID="2" presetClass="exit" presetSubtype="4" fill="hold" nodeType="withEffect">
                                  <p:stCondLst>
                                    <p:cond delay="600"/>
                                  </p:stCondLst>
                                  <p:childTnLst>
                                    <p:anim calcmode="lin" valueType="num">
                                      <p:cBhvr additive="base">
                                        <p:cTn id="18" dur="500"/>
                                        <p:tgtEl>
                                          <p:spTgt spid="49"/>
                                        </p:tgtEl>
                                        <p:attrNameLst>
                                          <p:attrName>ppt_x</p:attrName>
                                        </p:attrNameLst>
                                      </p:cBhvr>
                                      <p:tavLst>
                                        <p:tav tm="0">
                                          <p:val>
                                            <p:strVal val="ppt_x"/>
                                          </p:val>
                                        </p:tav>
                                        <p:tav tm="100000">
                                          <p:val>
                                            <p:strVal val="ppt_x"/>
                                          </p:val>
                                        </p:tav>
                                      </p:tavLst>
                                    </p:anim>
                                    <p:anim calcmode="lin" valueType="num">
                                      <p:cBhvr additive="base">
                                        <p:cTn id="19" dur="500"/>
                                        <p:tgtEl>
                                          <p:spTgt spid="49"/>
                                        </p:tgtEl>
                                        <p:attrNameLst>
                                          <p:attrName>ppt_y</p:attrName>
                                        </p:attrNameLst>
                                      </p:cBhvr>
                                      <p:tavLst>
                                        <p:tav tm="0">
                                          <p:val>
                                            <p:strVal val="ppt_y"/>
                                          </p:val>
                                        </p:tav>
                                        <p:tav tm="100000">
                                          <p:val>
                                            <p:strVal val="1+ppt_h/2"/>
                                          </p:val>
                                        </p:tav>
                                      </p:tavLst>
                                    </p:anim>
                                    <p:set>
                                      <p:cBhvr>
                                        <p:cTn id="20" dur="1" fill="hold">
                                          <p:stCondLst>
                                            <p:cond delay="499"/>
                                          </p:stCondLst>
                                        </p:cTn>
                                        <p:tgtEl>
                                          <p:spTgt spid="49"/>
                                        </p:tgtEl>
                                        <p:attrNameLst>
                                          <p:attrName>style.visibility</p:attrName>
                                        </p:attrNameLst>
                                      </p:cBhvr>
                                      <p:to>
                                        <p:strVal val="hidden"/>
                                      </p:to>
                                    </p:set>
                                  </p:childTnLst>
                                </p:cTn>
                              </p:par>
                              <p:par>
                                <p:cTn id="21" presetID="2" presetClass="exit" presetSubtype="4" fill="hold" grpId="0" nodeType="withEffect">
                                  <p:stCondLst>
                                    <p:cond delay="800"/>
                                  </p:stCondLst>
                                  <p:childTnLst>
                                    <p:anim calcmode="lin" valueType="num">
                                      <p:cBhvr additive="base">
                                        <p:cTn id="22" dur="500"/>
                                        <p:tgtEl>
                                          <p:spTgt spid="48"/>
                                        </p:tgtEl>
                                        <p:attrNameLst>
                                          <p:attrName>ppt_x</p:attrName>
                                        </p:attrNameLst>
                                      </p:cBhvr>
                                      <p:tavLst>
                                        <p:tav tm="0">
                                          <p:val>
                                            <p:strVal val="ppt_x"/>
                                          </p:val>
                                        </p:tav>
                                        <p:tav tm="100000">
                                          <p:val>
                                            <p:strVal val="ppt_x"/>
                                          </p:val>
                                        </p:tav>
                                      </p:tavLst>
                                    </p:anim>
                                    <p:anim calcmode="lin" valueType="num">
                                      <p:cBhvr additive="base">
                                        <p:cTn id="23" dur="500"/>
                                        <p:tgtEl>
                                          <p:spTgt spid="48"/>
                                        </p:tgtEl>
                                        <p:attrNameLst>
                                          <p:attrName>ppt_y</p:attrName>
                                        </p:attrNameLst>
                                      </p:cBhvr>
                                      <p:tavLst>
                                        <p:tav tm="0">
                                          <p:val>
                                            <p:strVal val="ppt_y"/>
                                          </p:val>
                                        </p:tav>
                                        <p:tav tm="100000">
                                          <p:val>
                                            <p:strVal val="1+ppt_h/2"/>
                                          </p:val>
                                        </p:tav>
                                      </p:tavLst>
                                    </p:anim>
                                    <p:set>
                                      <p:cBhvr>
                                        <p:cTn id="24" dur="1" fill="hold">
                                          <p:stCondLst>
                                            <p:cond delay="499"/>
                                          </p:stCondLst>
                                        </p:cTn>
                                        <p:tgtEl>
                                          <p:spTgt spid="48"/>
                                        </p:tgtEl>
                                        <p:attrNameLst>
                                          <p:attrName>style.visibility</p:attrName>
                                        </p:attrNameLst>
                                      </p:cBhvr>
                                      <p:to>
                                        <p:strVal val="hidden"/>
                                      </p:to>
                                    </p:set>
                                  </p:childTnLst>
                                </p:cTn>
                              </p:par>
                              <p:par>
                                <p:cTn id="25" presetID="2" presetClass="exit" presetSubtype="1" fill="hold" nodeType="withEffect">
                                  <p:stCondLst>
                                    <p:cond delay="800"/>
                                  </p:stCondLst>
                                  <p:childTnLst>
                                    <p:anim calcmode="lin" valueType="num">
                                      <p:cBhvr additive="base">
                                        <p:cTn id="26" dur="1000"/>
                                        <p:tgtEl>
                                          <p:spTgt spid="18"/>
                                        </p:tgtEl>
                                        <p:attrNameLst>
                                          <p:attrName>ppt_x</p:attrName>
                                        </p:attrNameLst>
                                      </p:cBhvr>
                                      <p:tavLst>
                                        <p:tav tm="0">
                                          <p:val>
                                            <p:strVal val="ppt_x"/>
                                          </p:val>
                                        </p:tav>
                                        <p:tav tm="100000">
                                          <p:val>
                                            <p:strVal val="ppt_x"/>
                                          </p:val>
                                        </p:tav>
                                      </p:tavLst>
                                    </p:anim>
                                    <p:anim calcmode="lin" valueType="num">
                                      <p:cBhvr additive="base">
                                        <p:cTn id="27" dur="1000"/>
                                        <p:tgtEl>
                                          <p:spTgt spid="18"/>
                                        </p:tgtEl>
                                        <p:attrNameLst>
                                          <p:attrName>ppt_y</p:attrName>
                                        </p:attrNameLst>
                                      </p:cBhvr>
                                      <p:tavLst>
                                        <p:tav tm="0">
                                          <p:val>
                                            <p:strVal val="ppt_y"/>
                                          </p:val>
                                        </p:tav>
                                        <p:tav tm="100000">
                                          <p:val>
                                            <p:strVal val="0-ppt_h/2"/>
                                          </p:val>
                                        </p:tav>
                                      </p:tavLst>
                                    </p:anim>
                                    <p:set>
                                      <p:cBhvr>
                                        <p:cTn id="28" dur="1" fill="hold">
                                          <p:stCondLst>
                                            <p:cond delay="999"/>
                                          </p:stCondLst>
                                        </p:cTn>
                                        <p:tgtEl>
                                          <p:spTgt spid="18"/>
                                        </p:tgtEl>
                                        <p:attrNameLst>
                                          <p:attrName>style.visibility</p:attrName>
                                        </p:attrNameLst>
                                      </p:cBhvr>
                                      <p:to>
                                        <p:strVal val="hidden"/>
                                      </p:to>
                                    </p:set>
                                  </p:childTnLst>
                                </p:cTn>
                              </p:par>
                              <p:par>
                                <p:cTn id="29" presetID="2" presetClass="exit" presetSubtype="1" fill="hold" nodeType="withEffect">
                                  <p:stCondLst>
                                    <p:cond delay="1100"/>
                                  </p:stCondLst>
                                  <p:childTnLst>
                                    <p:anim calcmode="lin" valueType="num">
                                      <p:cBhvr additive="base">
                                        <p:cTn id="30" dur="1000"/>
                                        <p:tgtEl>
                                          <p:spTgt spid="5"/>
                                        </p:tgtEl>
                                        <p:attrNameLst>
                                          <p:attrName>ppt_x</p:attrName>
                                        </p:attrNameLst>
                                      </p:cBhvr>
                                      <p:tavLst>
                                        <p:tav tm="0">
                                          <p:val>
                                            <p:strVal val="ppt_x"/>
                                          </p:val>
                                        </p:tav>
                                        <p:tav tm="100000">
                                          <p:val>
                                            <p:strVal val="ppt_x"/>
                                          </p:val>
                                        </p:tav>
                                      </p:tavLst>
                                    </p:anim>
                                    <p:anim calcmode="lin" valueType="num">
                                      <p:cBhvr additive="base">
                                        <p:cTn id="31" dur="1000"/>
                                        <p:tgtEl>
                                          <p:spTgt spid="5"/>
                                        </p:tgtEl>
                                        <p:attrNameLst>
                                          <p:attrName>ppt_y</p:attrName>
                                        </p:attrNameLst>
                                      </p:cBhvr>
                                      <p:tavLst>
                                        <p:tav tm="0">
                                          <p:val>
                                            <p:strVal val="ppt_y"/>
                                          </p:val>
                                        </p:tav>
                                        <p:tav tm="100000">
                                          <p:val>
                                            <p:strVal val="0-ppt_h/2"/>
                                          </p:val>
                                        </p:tav>
                                      </p:tavLst>
                                    </p:anim>
                                    <p:set>
                                      <p:cBhvr>
                                        <p:cTn id="32" dur="1" fill="hold">
                                          <p:stCondLst>
                                            <p:cond delay="999"/>
                                          </p:stCondLst>
                                        </p:cTn>
                                        <p:tgtEl>
                                          <p:spTgt spid="5"/>
                                        </p:tgtEl>
                                        <p:attrNameLst>
                                          <p:attrName>style.visibility</p:attrName>
                                        </p:attrNameLst>
                                      </p:cBhvr>
                                      <p:to>
                                        <p:strVal val="hidden"/>
                                      </p:to>
                                    </p:set>
                                  </p:childTnLst>
                                </p:cTn>
                              </p:par>
                              <p:par>
                                <p:cTn id="33" presetID="2" presetClass="exit" presetSubtype="4" fill="hold" grpId="0" nodeType="withEffect">
                                  <p:stCondLst>
                                    <p:cond delay="1300"/>
                                  </p:stCondLst>
                                  <p:childTnLst>
                                    <p:anim calcmode="lin" valueType="num">
                                      <p:cBhvr additive="base">
                                        <p:cTn id="34" dur="1000"/>
                                        <p:tgtEl>
                                          <p:spTgt spid="22"/>
                                        </p:tgtEl>
                                        <p:attrNameLst>
                                          <p:attrName>ppt_x</p:attrName>
                                        </p:attrNameLst>
                                      </p:cBhvr>
                                      <p:tavLst>
                                        <p:tav tm="0">
                                          <p:val>
                                            <p:strVal val="ppt_x"/>
                                          </p:val>
                                        </p:tav>
                                        <p:tav tm="100000">
                                          <p:val>
                                            <p:strVal val="ppt_x"/>
                                          </p:val>
                                        </p:tav>
                                      </p:tavLst>
                                    </p:anim>
                                    <p:anim calcmode="lin" valueType="num">
                                      <p:cBhvr additive="base">
                                        <p:cTn id="35" dur="1000"/>
                                        <p:tgtEl>
                                          <p:spTgt spid="22"/>
                                        </p:tgtEl>
                                        <p:attrNameLst>
                                          <p:attrName>ppt_y</p:attrName>
                                        </p:attrNameLst>
                                      </p:cBhvr>
                                      <p:tavLst>
                                        <p:tav tm="0">
                                          <p:val>
                                            <p:strVal val="ppt_y"/>
                                          </p:val>
                                        </p:tav>
                                        <p:tav tm="100000">
                                          <p:val>
                                            <p:strVal val="1+ppt_h/2"/>
                                          </p:val>
                                        </p:tav>
                                      </p:tavLst>
                                    </p:anim>
                                    <p:set>
                                      <p:cBhvr>
                                        <p:cTn id="36" dur="1" fill="hold">
                                          <p:stCondLst>
                                            <p:cond delay="999"/>
                                          </p:stCondLst>
                                        </p:cTn>
                                        <p:tgtEl>
                                          <p:spTgt spid="22"/>
                                        </p:tgtEl>
                                        <p:attrNameLst>
                                          <p:attrName>style.visibility</p:attrName>
                                        </p:attrNameLst>
                                      </p:cBhvr>
                                      <p:to>
                                        <p:strVal val="hidden"/>
                                      </p:to>
                                    </p:set>
                                  </p:childTnLst>
                                </p:cTn>
                              </p:par>
                              <p:par>
                                <p:cTn id="37" presetID="16" presetClass="exit" presetSubtype="21" fill="hold" nodeType="withEffect">
                                  <p:stCondLst>
                                    <p:cond delay="1500"/>
                                  </p:stCondLst>
                                  <p:childTnLst>
                                    <p:animEffect transition="out" filter="barn(inVertical)">
                                      <p:cBhvr>
                                        <p:cTn id="38" dur="700"/>
                                        <p:tgtEl>
                                          <p:spTgt spid="24"/>
                                        </p:tgtEl>
                                      </p:cBhvr>
                                    </p:animEffect>
                                    <p:set>
                                      <p:cBhvr>
                                        <p:cTn id="39" dur="1" fill="hold">
                                          <p:stCondLst>
                                            <p:cond delay="699"/>
                                          </p:stCondLst>
                                        </p:cTn>
                                        <p:tgtEl>
                                          <p:spTgt spid="24"/>
                                        </p:tgtEl>
                                        <p:attrNameLst>
                                          <p:attrName>style.visibility</p:attrName>
                                        </p:attrNameLst>
                                      </p:cBhvr>
                                      <p:to>
                                        <p:strVal val="hidden"/>
                                      </p:to>
                                    </p:set>
                                  </p:childTnLst>
                                </p:cTn>
                              </p:par>
                              <p:par>
                                <p:cTn id="40" presetID="2" presetClass="exit" presetSubtype="4" fill="hold" grpId="0" nodeType="withEffect">
                                  <p:stCondLst>
                                    <p:cond delay="1600"/>
                                  </p:stCondLst>
                                  <p:childTnLst>
                                    <p:anim calcmode="lin" valueType="num">
                                      <p:cBhvr additive="base">
                                        <p:cTn id="41" dur="1000"/>
                                        <p:tgtEl>
                                          <p:spTgt spid="25"/>
                                        </p:tgtEl>
                                        <p:attrNameLst>
                                          <p:attrName>ppt_x</p:attrName>
                                        </p:attrNameLst>
                                      </p:cBhvr>
                                      <p:tavLst>
                                        <p:tav tm="0">
                                          <p:val>
                                            <p:strVal val="ppt_x"/>
                                          </p:val>
                                        </p:tav>
                                        <p:tav tm="100000">
                                          <p:val>
                                            <p:strVal val="ppt_x"/>
                                          </p:val>
                                        </p:tav>
                                      </p:tavLst>
                                    </p:anim>
                                    <p:anim calcmode="lin" valueType="num">
                                      <p:cBhvr additive="base">
                                        <p:cTn id="42" dur="1000"/>
                                        <p:tgtEl>
                                          <p:spTgt spid="25"/>
                                        </p:tgtEl>
                                        <p:attrNameLst>
                                          <p:attrName>ppt_y</p:attrName>
                                        </p:attrNameLst>
                                      </p:cBhvr>
                                      <p:tavLst>
                                        <p:tav tm="0">
                                          <p:val>
                                            <p:strVal val="ppt_y"/>
                                          </p:val>
                                        </p:tav>
                                        <p:tav tm="100000">
                                          <p:val>
                                            <p:strVal val="1+ppt_h/2"/>
                                          </p:val>
                                        </p:tav>
                                      </p:tavLst>
                                    </p:anim>
                                    <p:set>
                                      <p:cBhvr>
                                        <p:cTn id="43" dur="1" fill="hold">
                                          <p:stCondLst>
                                            <p:cond delay="999"/>
                                          </p:stCondLst>
                                        </p:cTn>
                                        <p:tgtEl>
                                          <p:spTgt spid="25"/>
                                        </p:tgtEl>
                                        <p:attrNameLst>
                                          <p:attrName>style.visibility</p:attrName>
                                        </p:attrNameLst>
                                      </p:cBhvr>
                                      <p:to>
                                        <p:strVal val="hidden"/>
                                      </p:to>
                                    </p:set>
                                  </p:childTnLst>
                                </p:cTn>
                              </p:par>
                              <p:par>
                                <p:cTn id="44" presetID="2" presetClass="exit" presetSubtype="1" fill="hold" nodeType="withEffect">
                                  <p:stCondLst>
                                    <p:cond delay="1700"/>
                                  </p:stCondLst>
                                  <p:childTnLst>
                                    <p:anim calcmode="lin" valueType="num">
                                      <p:cBhvr additive="base">
                                        <p:cTn id="45" dur="700"/>
                                        <p:tgtEl>
                                          <p:spTgt spid="19"/>
                                        </p:tgtEl>
                                        <p:attrNameLst>
                                          <p:attrName>ppt_x</p:attrName>
                                        </p:attrNameLst>
                                      </p:cBhvr>
                                      <p:tavLst>
                                        <p:tav tm="0">
                                          <p:val>
                                            <p:strVal val="ppt_x"/>
                                          </p:val>
                                        </p:tav>
                                        <p:tav tm="100000">
                                          <p:val>
                                            <p:strVal val="ppt_x"/>
                                          </p:val>
                                        </p:tav>
                                      </p:tavLst>
                                    </p:anim>
                                    <p:anim calcmode="lin" valueType="num">
                                      <p:cBhvr additive="base">
                                        <p:cTn id="46" dur="700"/>
                                        <p:tgtEl>
                                          <p:spTgt spid="19"/>
                                        </p:tgtEl>
                                        <p:attrNameLst>
                                          <p:attrName>ppt_y</p:attrName>
                                        </p:attrNameLst>
                                      </p:cBhvr>
                                      <p:tavLst>
                                        <p:tav tm="0">
                                          <p:val>
                                            <p:strVal val="ppt_y"/>
                                          </p:val>
                                        </p:tav>
                                        <p:tav tm="100000">
                                          <p:val>
                                            <p:strVal val="0-ppt_h/2"/>
                                          </p:val>
                                        </p:tav>
                                      </p:tavLst>
                                    </p:anim>
                                    <p:set>
                                      <p:cBhvr>
                                        <p:cTn id="47" dur="1" fill="hold">
                                          <p:stCondLst>
                                            <p:cond delay="699"/>
                                          </p:stCondLst>
                                        </p:cTn>
                                        <p:tgtEl>
                                          <p:spTgt spid="19"/>
                                        </p:tgtEl>
                                        <p:attrNameLst>
                                          <p:attrName>style.visibility</p:attrName>
                                        </p:attrNameLst>
                                      </p:cBhvr>
                                      <p:to>
                                        <p:strVal val="hidden"/>
                                      </p:to>
                                    </p:set>
                                  </p:childTnLst>
                                </p:cTn>
                              </p:par>
                              <p:par>
                                <p:cTn id="48" presetID="2" presetClass="exit" presetSubtype="1" fill="hold" nodeType="withEffect">
                                  <p:stCondLst>
                                    <p:cond delay="1800"/>
                                  </p:stCondLst>
                                  <p:childTnLst>
                                    <p:anim calcmode="lin" valueType="num">
                                      <p:cBhvr additive="base">
                                        <p:cTn id="49" dur="800"/>
                                        <p:tgtEl>
                                          <p:spTgt spid="6"/>
                                        </p:tgtEl>
                                        <p:attrNameLst>
                                          <p:attrName>ppt_x</p:attrName>
                                        </p:attrNameLst>
                                      </p:cBhvr>
                                      <p:tavLst>
                                        <p:tav tm="0">
                                          <p:val>
                                            <p:strVal val="ppt_x"/>
                                          </p:val>
                                        </p:tav>
                                        <p:tav tm="100000">
                                          <p:val>
                                            <p:strVal val="ppt_x"/>
                                          </p:val>
                                        </p:tav>
                                      </p:tavLst>
                                    </p:anim>
                                    <p:anim calcmode="lin" valueType="num">
                                      <p:cBhvr additive="base">
                                        <p:cTn id="50" dur="800"/>
                                        <p:tgtEl>
                                          <p:spTgt spid="6"/>
                                        </p:tgtEl>
                                        <p:attrNameLst>
                                          <p:attrName>ppt_y</p:attrName>
                                        </p:attrNameLst>
                                      </p:cBhvr>
                                      <p:tavLst>
                                        <p:tav tm="0">
                                          <p:val>
                                            <p:strVal val="ppt_y"/>
                                          </p:val>
                                        </p:tav>
                                        <p:tav tm="100000">
                                          <p:val>
                                            <p:strVal val="0-ppt_h/2"/>
                                          </p:val>
                                        </p:tav>
                                      </p:tavLst>
                                    </p:anim>
                                    <p:set>
                                      <p:cBhvr>
                                        <p:cTn id="51" dur="1" fill="hold">
                                          <p:stCondLst>
                                            <p:cond delay="799"/>
                                          </p:stCondLst>
                                        </p:cTn>
                                        <p:tgtEl>
                                          <p:spTgt spid="6"/>
                                        </p:tgtEl>
                                        <p:attrNameLst>
                                          <p:attrName>style.visibility</p:attrName>
                                        </p:attrNameLst>
                                      </p:cBhvr>
                                      <p:to>
                                        <p:strVal val="hidden"/>
                                      </p:to>
                                    </p:set>
                                  </p:childTnLst>
                                </p:cTn>
                              </p:par>
                              <p:par>
                                <p:cTn id="52" presetID="2" presetClass="exit" presetSubtype="4" fill="hold" grpId="0" nodeType="withEffect">
                                  <p:stCondLst>
                                    <p:cond delay="2000"/>
                                  </p:stCondLst>
                                  <p:childTnLst>
                                    <p:anim calcmode="lin" valueType="num">
                                      <p:cBhvr additive="base">
                                        <p:cTn id="53" dur="700"/>
                                        <p:tgtEl>
                                          <p:spTgt spid="46"/>
                                        </p:tgtEl>
                                        <p:attrNameLst>
                                          <p:attrName>ppt_x</p:attrName>
                                        </p:attrNameLst>
                                      </p:cBhvr>
                                      <p:tavLst>
                                        <p:tav tm="0">
                                          <p:val>
                                            <p:strVal val="ppt_x"/>
                                          </p:val>
                                        </p:tav>
                                        <p:tav tm="100000">
                                          <p:val>
                                            <p:strVal val="ppt_x"/>
                                          </p:val>
                                        </p:tav>
                                      </p:tavLst>
                                    </p:anim>
                                    <p:anim calcmode="lin" valueType="num">
                                      <p:cBhvr additive="base">
                                        <p:cTn id="54" dur="700"/>
                                        <p:tgtEl>
                                          <p:spTgt spid="46"/>
                                        </p:tgtEl>
                                        <p:attrNameLst>
                                          <p:attrName>ppt_y</p:attrName>
                                        </p:attrNameLst>
                                      </p:cBhvr>
                                      <p:tavLst>
                                        <p:tav tm="0">
                                          <p:val>
                                            <p:strVal val="ppt_y"/>
                                          </p:val>
                                        </p:tav>
                                        <p:tav tm="100000">
                                          <p:val>
                                            <p:strVal val="1+ppt_h/2"/>
                                          </p:val>
                                        </p:tav>
                                      </p:tavLst>
                                    </p:anim>
                                    <p:set>
                                      <p:cBhvr>
                                        <p:cTn id="55" dur="1" fill="hold">
                                          <p:stCondLst>
                                            <p:cond delay="699"/>
                                          </p:stCondLst>
                                        </p:cTn>
                                        <p:tgtEl>
                                          <p:spTgt spid="46"/>
                                        </p:tgtEl>
                                        <p:attrNameLst>
                                          <p:attrName>style.visibility</p:attrName>
                                        </p:attrNameLst>
                                      </p:cBhvr>
                                      <p:to>
                                        <p:strVal val="hidden"/>
                                      </p:to>
                                    </p:set>
                                  </p:childTnLst>
                                </p:cTn>
                              </p:par>
                              <p:par>
                                <p:cTn id="56" presetID="16" presetClass="exit" presetSubtype="21" fill="hold" nodeType="withEffect">
                                  <p:stCondLst>
                                    <p:cond delay="2200"/>
                                  </p:stCondLst>
                                  <p:childTnLst>
                                    <p:animEffect transition="out" filter="barn(inVertical)">
                                      <p:cBhvr>
                                        <p:cTn id="57" dur="800"/>
                                        <p:tgtEl>
                                          <p:spTgt spid="45"/>
                                        </p:tgtEl>
                                      </p:cBhvr>
                                    </p:animEffect>
                                    <p:set>
                                      <p:cBhvr>
                                        <p:cTn id="58" dur="1" fill="hold">
                                          <p:stCondLst>
                                            <p:cond delay="799"/>
                                          </p:stCondLst>
                                        </p:cTn>
                                        <p:tgtEl>
                                          <p:spTgt spid="45"/>
                                        </p:tgtEl>
                                        <p:attrNameLst>
                                          <p:attrName>style.visibility</p:attrName>
                                        </p:attrNameLst>
                                      </p:cBhvr>
                                      <p:to>
                                        <p:strVal val="hidden"/>
                                      </p:to>
                                    </p:set>
                                  </p:childTnLst>
                                </p:cTn>
                              </p:par>
                              <p:par>
                                <p:cTn id="59" presetID="2" presetClass="exit" presetSubtype="4" fill="hold" grpId="0" nodeType="withEffect">
                                  <p:stCondLst>
                                    <p:cond delay="2100"/>
                                  </p:stCondLst>
                                  <p:childTnLst>
                                    <p:anim calcmode="lin" valueType="num">
                                      <p:cBhvr additive="base">
                                        <p:cTn id="60" dur="700"/>
                                        <p:tgtEl>
                                          <p:spTgt spid="44"/>
                                        </p:tgtEl>
                                        <p:attrNameLst>
                                          <p:attrName>ppt_x</p:attrName>
                                        </p:attrNameLst>
                                      </p:cBhvr>
                                      <p:tavLst>
                                        <p:tav tm="0">
                                          <p:val>
                                            <p:strVal val="ppt_x"/>
                                          </p:val>
                                        </p:tav>
                                        <p:tav tm="100000">
                                          <p:val>
                                            <p:strVal val="ppt_x"/>
                                          </p:val>
                                        </p:tav>
                                      </p:tavLst>
                                    </p:anim>
                                    <p:anim calcmode="lin" valueType="num">
                                      <p:cBhvr additive="base">
                                        <p:cTn id="61" dur="700"/>
                                        <p:tgtEl>
                                          <p:spTgt spid="44"/>
                                        </p:tgtEl>
                                        <p:attrNameLst>
                                          <p:attrName>ppt_y</p:attrName>
                                        </p:attrNameLst>
                                      </p:cBhvr>
                                      <p:tavLst>
                                        <p:tav tm="0">
                                          <p:val>
                                            <p:strVal val="ppt_y"/>
                                          </p:val>
                                        </p:tav>
                                        <p:tav tm="100000">
                                          <p:val>
                                            <p:strVal val="1+ppt_h/2"/>
                                          </p:val>
                                        </p:tav>
                                      </p:tavLst>
                                    </p:anim>
                                    <p:set>
                                      <p:cBhvr>
                                        <p:cTn id="62" dur="1" fill="hold">
                                          <p:stCondLst>
                                            <p:cond delay="699"/>
                                          </p:stCondLst>
                                        </p:cTn>
                                        <p:tgtEl>
                                          <p:spTgt spid="44"/>
                                        </p:tgtEl>
                                        <p:attrNameLst>
                                          <p:attrName>style.visibility</p:attrName>
                                        </p:attrNameLst>
                                      </p:cBhvr>
                                      <p:to>
                                        <p:strVal val="hidden"/>
                                      </p:to>
                                    </p:set>
                                  </p:childTnLst>
                                </p:cTn>
                              </p:par>
                              <p:par>
                                <p:cTn id="63" presetID="42" presetClass="path" presetSubtype="0" accel="50000" decel="50000" fill="hold" nodeType="withEffect">
                                  <p:stCondLst>
                                    <p:cond delay="2400"/>
                                  </p:stCondLst>
                                  <p:childTnLst>
                                    <p:animMotion origin="layout" path="M 2.08333E-7 3.33333E-6 L -0.72643 -0.18843 " pathEditMode="relative" rAng="0" ptsTypes="AA">
                                      <p:cBhvr>
                                        <p:cTn id="64" dur="1400" fill="hold"/>
                                        <p:tgtEl>
                                          <p:spTgt spid="21"/>
                                        </p:tgtEl>
                                        <p:attrNameLst>
                                          <p:attrName>ppt_x</p:attrName>
                                          <p:attrName>ppt_y</p:attrName>
                                        </p:attrNameLst>
                                      </p:cBhvr>
                                      <p:rCtr x="-36328" y="-9421"/>
                                    </p:animMotion>
                                  </p:childTnLst>
                                </p:cTn>
                              </p:par>
                              <p:par>
                                <p:cTn id="65" presetID="42" presetClass="path" presetSubtype="0" accel="50000" decel="50000" fill="hold" nodeType="withEffect">
                                  <p:stCondLst>
                                    <p:cond delay="2700"/>
                                  </p:stCondLst>
                                  <p:childTnLst>
                                    <p:animMotion origin="layout" path="M -4.16667E-7 -3.33333E-6 L -0.725 -0.17824 " pathEditMode="relative" rAng="0" ptsTypes="AA">
                                      <p:cBhvr>
                                        <p:cTn id="66" dur="1600" fill="hold"/>
                                        <p:tgtEl>
                                          <p:spTgt spid="12"/>
                                        </p:tgtEl>
                                        <p:attrNameLst>
                                          <p:attrName>ppt_x</p:attrName>
                                          <p:attrName>ppt_y</p:attrName>
                                        </p:attrNameLst>
                                      </p:cBhvr>
                                      <p:rCtr x="-36250" y="-8912"/>
                                    </p:animMotion>
                                  </p:childTnLst>
                                </p:cTn>
                              </p:par>
                              <p:par>
                                <p:cTn id="67" presetID="42" presetClass="path" presetSubtype="0" accel="50000" decel="50000" fill="hold" grpId="0" nodeType="withEffect">
                                  <p:stCondLst>
                                    <p:cond delay="3000"/>
                                  </p:stCondLst>
                                  <p:childTnLst>
                                    <p:animMotion origin="layout" path="M -4.16667E-7 1.48148E-6 L -0.722 -0.18287 " pathEditMode="relative" rAng="0" ptsTypes="AA">
                                      <p:cBhvr>
                                        <p:cTn id="68" dur="1500" fill="hold"/>
                                        <p:tgtEl>
                                          <p:spTgt spid="54"/>
                                        </p:tgtEl>
                                        <p:attrNameLst>
                                          <p:attrName>ppt_x</p:attrName>
                                          <p:attrName>ppt_y</p:attrName>
                                        </p:attrNameLst>
                                      </p:cBhvr>
                                      <p:rCtr x="-36107" y="-9144"/>
                                    </p:animMotion>
                                  </p:childTnLst>
                                </p:cTn>
                              </p:par>
                              <p:par>
                                <p:cTn id="69" presetID="42" presetClass="path" presetSubtype="0" accel="50000" decel="50000" fill="hold" nodeType="withEffect">
                                  <p:stCondLst>
                                    <p:cond delay="3200"/>
                                  </p:stCondLst>
                                  <p:childTnLst>
                                    <p:animMotion origin="layout" path="M -4.16667E-7 -3.7037E-6 L -0.722 -0.19676 " pathEditMode="relative" rAng="0" ptsTypes="AA">
                                      <p:cBhvr>
                                        <p:cTn id="70" dur="1800" fill="hold"/>
                                        <p:tgtEl>
                                          <p:spTgt spid="53"/>
                                        </p:tgtEl>
                                        <p:attrNameLst>
                                          <p:attrName>ppt_x</p:attrName>
                                          <p:attrName>ppt_y</p:attrName>
                                        </p:attrNameLst>
                                      </p:cBhvr>
                                      <p:rCtr x="-36107" y="-9838"/>
                                    </p:animMotion>
                                  </p:childTnLst>
                                </p:cTn>
                              </p:par>
                              <p:par>
                                <p:cTn id="71" presetID="42" presetClass="path" presetSubtype="0" accel="50000" decel="50000" fill="hold" grpId="0" nodeType="withEffect">
                                  <p:stCondLst>
                                    <p:cond delay="3700"/>
                                  </p:stCondLst>
                                  <p:childTnLst>
                                    <p:animMotion origin="layout" path="M -4.16667E-7 -4.44444E-6 L -0.722 -0.20486 " pathEditMode="relative" rAng="0" ptsTypes="AA">
                                      <p:cBhvr>
                                        <p:cTn id="72" dur="1600" fill="hold"/>
                                        <p:tgtEl>
                                          <p:spTgt spid="52"/>
                                        </p:tgtEl>
                                        <p:attrNameLst>
                                          <p:attrName>ppt_x</p:attrName>
                                          <p:attrName>ppt_y</p:attrName>
                                        </p:attrNameLst>
                                      </p:cBhvr>
                                      <p:rCtr x="-36107" y="-10255"/>
                                    </p:animMotion>
                                  </p:childTnLst>
                                </p:cTn>
                              </p:par>
                              <p:par>
                                <p:cTn id="73" presetID="2" presetClass="entr" presetSubtype="4" fill="hold" nodeType="withEffect">
                                  <p:stCondLst>
                                    <p:cond delay="470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1000" fill="hold"/>
                                        <p:tgtEl>
                                          <p:spTgt spid="42"/>
                                        </p:tgtEl>
                                        <p:attrNameLst>
                                          <p:attrName>ppt_x</p:attrName>
                                        </p:attrNameLst>
                                      </p:cBhvr>
                                      <p:tavLst>
                                        <p:tav tm="0">
                                          <p:val>
                                            <p:strVal val="#ppt_x"/>
                                          </p:val>
                                        </p:tav>
                                        <p:tav tm="100000">
                                          <p:val>
                                            <p:strVal val="#ppt_x"/>
                                          </p:val>
                                        </p:tav>
                                      </p:tavLst>
                                    </p:anim>
                                    <p:anim calcmode="lin" valueType="num">
                                      <p:cBhvr additive="base">
                                        <p:cTn id="76" dur="10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44" grpId="0"/>
      <p:bldP spid="46" grpId="0"/>
      <p:bldP spid="48" grpId="0"/>
      <p:bldP spid="50" grpId="0"/>
      <p:bldP spid="52" grpId="0"/>
      <p:bldP spid="5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7"/>
          <p:cNvSpPr>
            <a:spLocks/>
          </p:cNvSpPr>
          <p:nvPr/>
        </p:nvSpPr>
        <p:spPr bwMode="auto">
          <a:xfrm>
            <a:off x="3996477" y="3551149"/>
            <a:ext cx="1186342" cy="636023"/>
          </a:xfrm>
          <a:custGeom>
            <a:avLst/>
            <a:gdLst>
              <a:gd name="T0" fmla="*/ 1458 w 1560"/>
              <a:gd name="T1" fmla="*/ 339 h 836"/>
              <a:gd name="T2" fmla="*/ 1459 w 1560"/>
              <a:gd name="T3" fmla="*/ 323 h 836"/>
              <a:gd name="T4" fmla="*/ 1448 w 1560"/>
              <a:gd name="T5" fmla="*/ 212 h 836"/>
              <a:gd name="T6" fmla="*/ 1326 w 1560"/>
              <a:gd name="T7" fmla="*/ 68 h 836"/>
              <a:gd name="T8" fmla="*/ 1082 w 1560"/>
              <a:gd name="T9" fmla="*/ 85 h 836"/>
              <a:gd name="T10" fmla="*/ 1066 w 1560"/>
              <a:gd name="T11" fmla="*/ 99 h 836"/>
              <a:gd name="T12" fmla="*/ 1047 w 1560"/>
              <a:gd name="T13" fmla="*/ 90 h 836"/>
              <a:gd name="T14" fmla="*/ 697 w 1560"/>
              <a:gd name="T15" fmla="*/ 95 h 836"/>
              <a:gd name="T16" fmla="*/ 565 w 1560"/>
              <a:gd name="T17" fmla="*/ 211 h 836"/>
              <a:gd name="T18" fmla="*/ 420 w 1560"/>
              <a:gd name="T19" fmla="*/ 270 h 836"/>
              <a:gd name="T20" fmla="*/ 320 w 1560"/>
              <a:gd name="T21" fmla="*/ 150 h 836"/>
              <a:gd name="T22" fmla="*/ 191 w 1560"/>
              <a:gd name="T23" fmla="*/ 29 h 836"/>
              <a:gd name="T24" fmla="*/ 75 w 1560"/>
              <a:gd name="T25" fmla="*/ 60 h 836"/>
              <a:gd name="T26" fmla="*/ 0 w 1560"/>
              <a:gd name="T27" fmla="*/ 90 h 836"/>
              <a:gd name="T28" fmla="*/ 58 w 1560"/>
              <a:gd name="T29" fmla="*/ 135 h 836"/>
              <a:gd name="T30" fmla="*/ 136 w 1560"/>
              <a:gd name="T31" fmla="*/ 128 h 836"/>
              <a:gd name="T32" fmla="*/ 206 w 1560"/>
              <a:gd name="T33" fmla="*/ 132 h 836"/>
              <a:gd name="T34" fmla="*/ 259 w 1560"/>
              <a:gd name="T35" fmla="*/ 305 h 836"/>
              <a:gd name="T36" fmla="*/ 302 w 1560"/>
              <a:gd name="T37" fmla="*/ 488 h 836"/>
              <a:gd name="T38" fmla="*/ 502 w 1560"/>
              <a:gd name="T39" fmla="*/ 540 h 836"/>
              <a:gd name="T40" fmla="*/ 741 w 1560"/>
              <a:gd name="T41" fmla="*/ 365 h 836"/>
              <a:gd name="T42" fmla="*/ 759 w 1560"/>
              <a:gd name="T43" fmla="*/ 308 h 836"/>
              <a:gd name="T44" fmla="*/ 939 w 1560"/>
              <a:gd name="T45" fmla="*/ 166 h 836"/>
              <a:gd name="T46" fmla="*/ 1239 w 1560"/>
              <a:gd name="T47" fmla="*/ 297 h 836"/>
              <a:gd name="T48" fmla="*/ 1243 w 1560"/>
              <a:gd name="T49" fmla="*/ 483 h 836"/>
              <a:gd name="T50" fmla="*/ 1111 w 1560"/>
              <a:gd name="T51" fmla="*/ 592 h 836"/>
              <a:gd name="T52" fmla="*/ 894 w 1560"/>
              <a:gd name="T53" fmla="*/ 570 h 836"/>
              <a:gd name="T54" fmla="*/ 860 w 1560"/>
              <a:gd name="T55" fmla="*/ 476 h 836"/>
              <a:gd name="T56" fmla="*/ 893 w 1560"/>
              <a:gd name="T57" fmla="*/ 407 h 836"/>
              <a:gd name="T58" fmla="*/ 1001 w 1560"/>
              <a:gd name="T59" fmla="*/ 380 h 836"/>
              <a:gd name="T60" fmla="*/ 1048 w 1560"/>
              <a:gd name="T61" fmla="*/ 437 h 836"/>
              <a:gd name="T62" fmla="*/ 937 w 1560"/>
              <a:gd name="T63" fmla="*/ 459 h 836"/>
              <a:gd name="T64" fmla="*/ 927 w 1560"/>
              <a:gd name="T65" fmla="*/ 480 h 836"/>
              <a:gd name="T66" fmla="*/ 939 w 1560"/>
              <a:gd name="T67" fmla="*/ 520 h 836"/>
              <a:gd name="T68" fmla="*/ 1099 w 1560"/>
              <a:gd name="T69" fmla="*/ 525 h 836"/>
              <a:gd name="T70" fmla="*/ 1182 w 1560"/>
              <a:gd name="T71" fmla="*/ 454 h 836"/>
              <a:gd name="T72" fmla="*/ 1180 w 1560"/>
              <a:gd name="T73" fmla="*/ 330 h 836"/>
              <a:gd name="T74" fmla="*/ 958 w 1560"/>
              <a:gd name="T75" fmla="*/ 248 h 836"/>
              <a:gd name="T76" fmla="*/ 821 w 1560"/>
              <a:gd name="T77" fmla="*/ 335 h 836"/>
              <a:gd name="T78" fmla="*/ 808 w 1560"/>
              <a:gd name="T79" fmla="*/ 388 h 836"/>
              <a:gd name="T80" fmla="*/ 814 w 1560"/>
              <a:gd name="T81" fmla="*/ 421 h 836"/>
              <a:gd name="T82" fmla="*/ 780 w 1560"/>
              <a:gd name="T83" fmla="*/ 426 h 836"/>
              <a:gd name="T84" fmla="*/ 587 w 1560"/>
              <a:gd name="T85" fmla="*/ 562 h 836"/>
              <a:gd name="T86" fmla="*/ 629 w 1560"/>
              <a:gd name="T87" fmla="*/ 686 h 836"/>
              <a:gd name="T88" fmla="*/ 848 w 1560"/>
              <a:gd name="T89" fmla="*/ 700 h 836"/>
              <a:gd name="T90" fmla="*/ 886 w 1560"/>
              <a:gd name="T91" fmla="*/ 691 h 836"/>
              <a:gd name="T92" fmla="*/ 889 w 1560"/>
              <a:gd name="T93" fmla="*/ 730 h 836"/>
              <a:gd name="T94" fmla="*/ 911 w 1560"/>
              <a:gd name="T95" fmla="*/ 776 h 836"/>
              <a:gd name="T96" fmla="*/ 1038 w 1560"/>
              <a:gd name="T97" fmla="*/ 829 h 836"/>
              <a:gd name="T98" fmla="*/ 1194 w 1560"/>
              <a:gd name="T99" fmla="*/ 715 h 836"/>
              <a:gd name="T100" fmla="*/ 1199 w 1560"/>
              <a:gd name="T101" fmla="*/ 682 h 836"/>
              <a:gd name="T102" fmla="*/ 1231 w 1560"/>
              <a:gd name="T103" fmla="*/ 686 h 836"/>
              <a:gd name="T104" fmla="*/ 1438 w 1560"/>
              <a:gd name="T105" fmla="*/ 616 h 836"/>
              <a:gd name="T106" fmla="*/ 1469 w 1560"/>
              <a:gd name="T107" fmla="*/ 350 h 836"/>
              <a:gd name="T108" fmla="*/ 1458 w 1560"/>
              <a:gd name="T109" fmla="*/ 33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0" h="836">
                <a:moveTo>
                  <a:pt x="1458" y="339"/>
                </a:moveTo>
                <a:cubicBezTo>
                  <a:pt x="1459" y="323"/>
                  <a:pt x="1459" y="323"/>
                  <a:pt x="1459" y="323"/>
                </a:cubicBezTo>
                <a:cubicBezTo>
                  <a:pt x="1459" y="322"/>
                  <a:pt x="1463" y="270"/>
                  <a:pt x="1448" y="212"/>
                </a:cubicBezTo>
                <a:cubicBezTo>
                  <a:pt x="1428" y="139"/>
                  <a:pt x="1387" y="91"/>
                  <a:pt x="1326" y="68"/>
                </a:cubicBezTo>
                <a:cubicBezTo>
                  <a:pt x="1171" y="12"/>
                  <a:pt x="1083" y="85"/>
                  <a:pt x="1082" y="85"/>
                </a:cubicBezTo>
                <a:cubicBezTo>
                  <a:pt x="1066" y="99"/>
                  <a:pt x="1066" y="99"/>
                  <a:pt x="1066" y="99"/>
                </a:cubicBezTo>
                <a:cubicBezTo>
                  <a:pt x="1047" y="90"/>
                  <a:pt x="1047" y="90"/>
                  <a:pt x="1047" y="90"/>
                </a:cubicBezTo>
                <a:cubicBezTo>
                  <a:pt x="1044" y="89"/>
                  <a:pt x="839" y="0"/>
                  <a:pt x="697" y="95"/>
                </a:cubicBezTo>
                <a:cubicBezTo>
                  <a:pt x="633" y="139"/>
                  <a:pt x="595" y="179"/>
                  <a:pt x="565" y="211"/>
                </a:cubicBezTo>
                <a:cubicBezTo>
                  <a:pt x="522" y="256"/>
                  <a:pt x="486" y="295"/>
                  <a:pt x="420" y="270"/>
                </a:cubicBezTo>
                <a:cubicBezTo>
                  <a:pt x="360" y="247"/>
                  <a:pt x="339" y="195"/>
                  <a:pt x="320" y="150"/>
                </a:cubicBezTo>
                <a:cubicBezTo>
                  <a:pt x="297" y="93"/>
                  <a:pt x="277" y="44"/>
                  <a:pt x="191" y="29"/>
                </a:cubicBezTo>
                <a:cubicBezTo>
                  <a:pt x="153" y="22"/>
                  <a:pt x="116" y="41"/>
                  <a:pt x="75" y="60"/>
                </a:cubicBezTo>
                <a:cubicBezTo>
                  <a:pt x="51" y="72"/>
                  <a:pt x="26" y="84"/>
                  <a:pt x="0" y="90"/>
                </a:cubicBezTo>
                <a:cubicBezTo>
                  <a:pt x="14" y="108"/>
                  <a:pt x="34" y="126"/>
                  <a:pt x="58" y="135"/>
                </a:cubicBezTo>
                <a:cubicBezTo>
                  <a:pt x="83" y="144"/>
                  <a:pt x="108" y="142"/>
                  <a:pt x="136" y="128"/>
                </a:cubicBezTo>
                <a:cubicBezTo>
                  <a:pt x="161" y="117"/>
                  <a:pt x="185" y="118"/>
                  <a:pt x="206" y="132"/>
                </a:cubicBezTo>
                <a:cubicBezTo>
                  <a:pt x="263" y="171"/>
                  <a:pt x="259" y="304"/>
                  <a:pt x="259" y="305"/>
                </a:cubicBezTo>
                <a:cubicBezTo>
                  <a:pt x="254" y="360"/>
                  <a:pt x="254" y="439"/>
                  <a:pt x="302" y="488"/>
                </a:cubicBezTo>
                <a:cubicBezTo>
                  <a:pt x="341" y="528"/>
                  <a:pt x="408" y="545"/>
                  <a:pt x="502" y="540"/>
                </a:cubicBezTo>
                <a:cubicBezTo>
                  <a:pt x="562" y="385"/>
                  <a:pt x="653" y="363"/>
                  <a:pt x="741" y="365"/>
                </a:cubicBezTo>
                <a:cubicBezTo>
                  <a:pt x="743" y="349"/>
                  <a:pt x="748" y="329"/>
                  <a:pt x="759" y="308"/>
                </a:cubicBezTo>
                <a:cubicBezTo>
                  <a:pt x="796" y="233"/>
                  <a:pt x="876" y="182"/>
                  <a:pt x="939" y="166"/>
                </a:cubicBezTo>
                <a:cubicBezTo>
                  <a:pt x="1080" y="130"/>
                  <a:pt x="1200" y="228"/>
                  <a:pt x="1239" y="297"/>
                </a:cubicBezTo>
                <a:cubicBezTo>
                  <a:pt x="1271" y="354"/>
                  <a:pt x="1272" y="422"/>
                  <a:pt x="1243" y="483"/>
                </a:cubicBezTo>
                <a:cubicBezTo>
                  <a:pt x="1215" y="541"/>
                  <a:pt x="1166" y="582"/>
                  <a:pt x="1111" y="592"/>
                </a:cubicBezTo>
                <a:cubicBezTo>
                  <a:pt x="1031" y="606"/>
                  <a:pt x="944" y="614"/>
                  <a:pt x="894" y="570"/>
                </a:cubicBezTo>
                <a:cubicBezTo>
                  <a:pt x="869" y="548"/>
                  <a:pt x="857" y="516"/>
                  <a:pt x="860" y="476"/>
                </a:cubicBezTo>
                <a:cubicBezTo>
                  <a:pt x="861" y="449"/>
                  <a:pt x="873" y="426"/>
                  <a:pt x="893" y="407"/>
                </a:cubicBezTo>
                <a:cubicBezTo>
                  <a:pt x="929" y="375"/>
                  <a:pt x="973" y="367"/>
                  <a:pt x="1001" y="380"/>
                </a:cubicBezTo>
                <a:cubicBezTo>
                  <a:pt x="1034" y="395"/>
                  <a:pt x="1048" y="437"/>
                  <a:pt x="1048" y="437"/>
                </a:cubicBezTo>
                <a:cubicBezTo>
                  <a:pt x="1018" y="435"/>
                  <a:pt x="961" y="438"/>
                  <a:pt x="937" y="459"/>
                </a:cubicBezTo>
                <a:cubicBezTo>
                  <a:pt x="931" y="464"/>
                  <a:pt x="928" y="471"/>
                  <a:pt x="927" y="480"/>
                </a:cubicBezTo>
                <a:cubicBezTo>
                  <a:pt x="925" y="508"/>
                  <a:pt x="936" y="517"/>
                  <a:pt x="939" y="520"/>
                </a:cubicBezTo>
                <a:cubicBezTo>
                  <a:pt x="971" y="548"/>
                  <a:pt x="1067" y="531"/>
                  <a:pt x="1099" y="525"/>
                </a:cubicBezTo>
                <a:cubicBezTo>
                  <a:pt x="1132" y="519"/>
                  <a:pt x="1164" y="492"/>
                  <a:pt x="1182" y="454"/>
                </a:cubicBezTo>
                <a:cubicBezTo>
                  <a:pt x="1201" y="413"/>
                  <a:pt x="1201" y="368"/>
                  <a:pt x="1180" y="330"/>
                </a:cubicBezTo>
                <a:cubicBezTo>
                  <a:pt x="1159" y="292"/>
                  <a:pt x="1073" y="219"/>
                  <a:pt x="958" y="248"/>
                </a:cubicBezTo>
                <a:cubicBezTo>
                  <a:pt x="890" y="266"/>
                  <a:pt x="842" y="296"/>
                  <a:pt x="821" y="335"/>
                </a:cubicBezTo>
                <a:cubicBezTo>
                  <a:pt x="805" y="363"/>
                  <a:pt x="808" y="387"/>
                  <a:pt x="808" y="388"/>
                </a:cubicBezTo>
                <a:cubicBezTo>
                  <a:pt x="814" y="421"/>
                  <a:pt x="814" y="421"/>
                  <a:pt x="814" y="421"/>
                </a:cubicBezTo>
                <a:cubicBezTo>
                  <a:pt x="780" y="426"/>
                  <a:pt x="780" y="426"/>
                  <a:pt x="780" y="426"/>
                </a:cubicBezTo>
                <a:cubicBezTo>
                  <a:pt x="778" y="427"/>
                  <a:pt x="623" y="451"/>
                  <a:pt x="587" y="562"/>
                </a:cubicBezTo>
                <a:cubicBezTo>
                  <a:pt x="572" y="610"/>
                  <a:pt x="600" y="662"/>
                  <a:pt x="629" y="686"/>
                </a:cubicBezTo>
                <a:cubicBezTo>
                  <a:pt x="693" y="739"/>
                  <a:pt x="803" y="711"/>
                  <a:pt x="848" y="700"/>
                </a:cubicBezTo>
                <a:cubicBezTo>
                  <a:pt x="886" y="691"/>
                  <a:pt x="886" y="691"/>
                  <a:pt x="886" y="691"/>
                </a:cubicBezTo>
                <a:cubicBezTo>
                  <a:pt x="889" y="730"/>
                  <a:pt x="889" y="730"/>
                  <a:pt x="889" y="730"/>
                </a:cubicBezTo>
                <a:cubicBezTo>
                  <a:pt x="889" y="730"/>
                  <a:pt x="892" y="753"/>
                  <a:pt x="911" y="776"/>
                </a:cubicBezTo>
                <a:cubicBezTo>
                  <a:pt x="937" y="808"/>
                  <a:pt x="980" y="826"/>
                  <a:pt x="1038" y="829"/>
                </a:cubicBezTo>
                <a:cubicBezTo>
                  <a:pt x="1172" y="836"/>
                  <a:pt x="1192" y="727"/>
                  <a:pt x="1194" y="715"/>
                </a:cubicBezTo>
                <a:cubicBezTo>
                  <a:pt x="1199" y="682"/>
                  <a:pt x="1199" y="682"/>
                  <a:pt x="1199" y="682"/>
                </a:cubicBezTo>
                <a:cubicBezTo>
                  <a:pt x="1231" y="686"/>
                  <a:pt x="1231" y="686"/>
                  <a:pt x="1231" y="686"/>
                </a:cubicBezTo>
                <a:cubicBezTo>
                  <a:pt x="1233" y="686"/>
                  <a:pt x="1362" y="700"/>
                  <a:pt x="1438" y="616"/>
                </a:cubicBezTo>
                <a:cubicBezTo>
                  <a:pt x="1461" y="591"/>
                  <a:pt x="1560" y="441"/>
                  <a:pt x="1469" y="350"/>
                </a:cubicBezTo>
                <a:lnTo>
                  <a:pt x="1458" y="339"/>
                </a:ln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0" name="椭圆 9"/>
          <p:cNvSpPr/>
          <p:nvPr/>
        </p:nvSpPr>
        <p:spPr>
          <a:xfrm>
            <a:off x="3796938" y="1743015"/>
            <a:ext cx="4208492" cy="3038058"/>
          </a:xfrm>
          <a:prstGeom prst="ellipse">
            <a:avLst/>
          </a:prstGeom>
          <a:gradFill>
            <a:gsLst>
              <a:gs pos="0">
                <a:srgbClr val="E4D9C5"/>
              </a:gs>
              <a:gs pos="100000">
                <a:srgbClr val="F8F2E2"/>
              </a:gs>
            </a:gsLst>
            <a:lin ang="5400000" scaled="1"/>
          </a:gradFill>
          <a:ln w="38100">
            <a:gradFill flip="none" rotWithShape="1">
              <a:gsLst>
                <a:gs pos="0">
                  <a:srgbClr val="D7C8B3"/>
                </a:gs>
                <a:gs pos="100000">
                  <a:srgbClr val="F8F2E2"/>
                </a:gs>
              </a:gsLst>
              <a:lin ang="16200000" scaled="1"/>
              <a:tileRect/>
            </a:gradFill>
          </a:ln>
          <a:effectLst>
            <a:outerShdw blurRad="114300" dist="88900" dir="8100000" algn="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自由: 形状 10"/>
          <p:cNvSpPr>
            <a:spLocks/>
          </p:cNvSpPr>
          <p:nvPr/>
        </p:nvSpPr>
        <p:spPr bwMode="auto">
          <a:xfrm>
            <a:off x="3956610" y="4472601"/>
            <a:ext cx="1408484" cy="585136"/>
          </a:xfrm>
          <a:custGeom>
            <a:avLst/>
            <a:gdLst>
              <a:gd name="connsiteX0" fmla="*/ 2041623 w 2981399"/>
              <a:gd name="connsiteY0" fmla="*/ 240638 h 1238575"/>
              <a:gd name="connsiteX1" fmla="*/ 2101242 w 2981399"/>
              <a:gd name="connsiteY1" fmla="*/ 242798 h 1238575"/>
              <a:gd name="connsiteX2" fmla="*/ 2298601 w 2981399"/>
              <a:gd name="connsiteY2" fmla="*/ 432484 h 1238575"/>
              <a:gd name="connsiteX3" fmla="*/ 2301810 w 2981399"/>
              <a:gd name="connsiteY3" fmla="*/ 454989 h 1238575"/>
              <a:gd name="connsiteX4" fmla="*/ 2324274 w 2981399"/>
              <a:gd name="connsiteY4" fmla="*/ 461419 h 1238575"/>
              <a:gd name="connsiteX5" fmla="*/ 2434988 w 2981399"/>
              <a:gd name="connsiteY5" fmla="*/ 554655 h 1238575"/>
              <a:gd name="connsiteX6" fmla="*/ 2430174 w 2981399"/>
              <a:gd name="connsiteY6" fmla="*/ 725051 h 1238575"/>
              <a:gd name="connsiteX7" fmla="*/ 2277742 w 2981399"/>
              <a:gd name="connsiteY7" fmla="*/ 824717 h 1238575"/>
              <a:gd name="connsiteX8" fmla="*/ 2154192 w 2981399"/>
              <a:gd name="connsiteY8" fmla="*/ 818287 h 1238575"/>
              <a:gd name="connsiteX9" fmla="*/ 2120496 w 2981399"/>
              <a:gd name="connsiteY9" fmla="*/ 810249 h 1238575"/>
              <a:gd name="connsiteX10" fmla="*/ 2110869 w 2981399"/>
              <a:gd name="connsiteY10" fmla="*/ 844007 h 1238575"/>
              <a:gd name="connsiteX11" fmla="*/ 1814028 w 2981399"/>
              <a:gd name="connsiteY11" fmla="*/ 979038 h 1238575"/>
              <a:gd name="connsiteX12" fmla="*/ 1507559 w 2981399"/>
              <a:gd name="connsiteY12" fmla="*/ 763631 h 1238575"/>
              <a:gd name="connsiteX13" fmla="*/ 1499536 w 2981399"/>
              <a:gd name="connsiteY13" fmla="*/ 741126 h 1238575"/>
              <a:gd name="connsiteX14" fmla="*/ 1475468 w 2981399"/>
              <a:gd name="connsiteY14" fmla="*/ 739519 h 1238575"/>
              <a:gd name="connsiteX15" fmla="*/ 1297363 w 2981399"/>
              <a:gd name="connsiteY15" fmla="*/ 641460 h 1238575"/>
              <a:gd name="connsiteX16" fmla="*/ 1292550 w 2981399"/>
              <a:gd name="connsiteY16" fmla="*/ 454989 h 1238575"/>
              <a:gd name="connsiteX17" fmla="*/ 1485095 w 2981399"/>
              <a:gd name="connsiteY17" fmla="*/ 340856 h 1238575"/>
              <a:gd name="connsiteX18" fmla="*/ 1504350 w 2981399"/>
              <a:gd name="connsiteY18" fmla="*/ 342463 h 1238575"/>
              <a:gd name="connsiteX19" fmla="*/ 1637527 w 2981399"/>
              <a:gd name="connsiteY19" fmla="*/ 408371 h 1238575"/>
              <a:gd name="connsiteX20" fmla="*/ 1653573 w 2981399"/>
              <a:gd name="connsiteY20" fmla="*/ 421231 h 1238575"/>
              <a:gd name="connsiteX21" fmla="*/ 1672827 w 2981399"/>
              <a:gd name="connsiteY21" fmla="*/ 413194 h 1238575"/>
              <a:gd name="connsiteX22" fmla="*/ 1804400 w 2981399"/>
              <a:gd name="connsiteY22" fmla="*/ 390689 h 1238575"/>
              <a:gd name="connsiteX23" fmla="*/ 2021014 w 2981399"/>
              <a:gd name="connsiteY23" fmla="*/ 488747 h 1238575"/>
              <a:gd name="connsiteX24" fmla="*/ 2029037 w 2981399"/>
              <a:gd name="connsiteY24" fmla="*/ 610918 h 1238575"/>
              <a:gd name="connsiteX25" fmla="*/ 1826864 w 2981399"/>
              <a:gd name="connsiteY25" fmla="*/ 733089 h 1238575"/>
              <a:gd name="connsiteX26" fmla="*/ 1680850 w 2981399"/>
              <a:gd name="connsiteY26" fmla="*/ 649498 h 1238575"/>
              <a:gd name="connsiteX27" fmla="*/ 1706523 w 2981399"/>
              <a:gd name="connsiteY27" fmla="*/ 586805 h 1238575"/>
              <a:gd name="connsiteX28" fmla="*/ 1764287 w 2981399"/>
              <a:gd name="connsiteY28" fmla="*/ 578768 h 1238575"/>
              <a:gd name="connsiteX29" fmla="*/ 1806005 w 2981399"/>
              <a:gd name="connsiteY29" fmla="*/ 615740 h 1238575"/>
              <a:gd name="connsiteX30" fmla="*/ 1788355 w 2981399"/>
              <a:gd name="connsiteY30" fmla="*/ 509645 h 1238575"/>
              <a:gd name="connsiteX31" fmla="*/ 1674432 w 2981399"/>
              <a:gd name="connsiteY31" fmla="*/ 522505 h 1238575"/>
              <a:gd name="connsiteX32" fmla="*/ 1610250 w 2981399"/>
              <a:gd name="connsiteY32" fmla="*/ 668788 h 1238575"/>
              <a:gd name="connsiteX33" fmla="*/ 1831678 w 2981399"/>
              <a:gd name="connsiteY33" fmla="*/ 805426 h 1238575"/>
              <a:gd name="connsiteX34" fmla="*/ 2094823 w 2981399"/>
              <a:gd name="connsiteY34" fmla="*/ 641460 h 1238575"/>
              <a:gd name="connsiteX35" fmla="*/ 2078778 w 2981399"/>
              <a:gd name="connsiteY35" fmla="*/ 443737 h 1238575"/>
              <a:gd name="connsiteX36" fmla="*/ 1866978 w 2981399"/>
              <a:gd name="connsiteY36" fmla="*/ 321566 h 1238575"/>
              <a:gd name="connsiteX37" fmla="*/ 2041623 w 2981399"/>
              <a:gd name="connsiteY37" fmla="*/ 240638 h 1238575"/>
              <a:gd name="connsiteX38" fmla="*/ 2019284 w 2981399"/>
              <a:gd name="connsiteY38" fmla="*/ 6 h 1238575"/>
              <a:gd name="connsiteX39" fmla="*/ 2106303 w 2981399"/>
              <a:gd name="connsiteY39" fmla="*/ 6555 h 1238575"/>
              <a:gd name="connsiteX40" fmla="*/ 2424175 w 2981399"/>
              <a:gd name="connsiteY40" fmla="*/ 228354 h 1238575"/>
              <a:gd name="connsiteX41" fmla="*/ 2440229 w 2981399"/>
              <a:gd name="connsiteY41" fmla="*/ 262106 h 1238575"/>
              <a:gd name="connsiteX42" fmla="*/ 2473943 w 2981399"/>
              <a:gd name="connsiteY42" fmla="*/ 246034 h 1238575"/>
              <a:gd name="connsiteX43" fmla="*/ 2661776 w 2981399"/>
              <a:gd name="connsiteY43" fmla="*/ 274964 h 1238575"/>
              <a:gd name="connsiteX44" fmla="*/ 2737231 w 2981399"/>
              <a:gd name="connsiteY44" fmla="*/ 426046 h 1238575"/>
              <a:gd name="connsiteX45" fmla="*/ 2734020 w 2981399"/>
              <a:gd name="connsiteY45" fmla="*/ 463012 h 1238575"/>
              <a:gd name="connsiteX46" fmla="*/ 2770944 w 2981399"/>
              <a:gd name="connsiteY46" fmla="*/ 466227 h 1238575"/>
              <a:gd name="connsiteX47" fmla="*/ 2981253 w 2981399"/>
              <a:gd name="connsiteY47" fmla="*/ 662311 h 1238575"/>
              <a:gd name="connsiteX48" fmla="*/ 2762917 w 2981399"/>
              <a:gd name="connsiteY48" fmla="*/ 832679 h 1238575"/>
              <a:gd name="connsiteX49" fmla="*/ 2737231 w 2981399"/>
              <a:gd name="connsiteY49" fmla="*/ 835893 h 1238575"/>
              <a:gd name="connsiteX50" fmla="*/ 2730809 w 2981399"/>
              <a:gd name="connsiteY50" fmla="*/ 860002 h 1238575"/>
              <a:gd name="connsiteX51" fmla="*/ 2568662 w 2981399"/>
              <a:gd name="connsiteY51" fmla="*/ 1068944 h 1238575"/>
              <a:gd name="connsiteX52" fmla="*/ 2284504 w 2981399"/>
              <a:gd name="connsiteY52" fmla="*/ 1062515 h 1238575"/>
              <a:gd name="connsiteX53" fmla="*/ 1887967 w 2981399"/>
              <a:gd name="connsiteY53" fmla="*/ 1170200 h 1238575"/>
              <a:gd name="connsiteX54" fmla="*/ 1955394 w 2981399"/>
              <a:gd name="connsiteY54" fmla="*/ 1052871 h 1238575"/>
              <a:gd name="connsiteX55" fmla="*/ 2170520 w 2981399"/>
              <a:gd name="connsiteY55" fmla="*/ 898576 h 1238575"/>
              <a:gd name="connsiteX56" fmla="*/ 2541370 w 2981399"/>
              <a:gd name="connsiteY56" fmla="*/ 766782 h 1238575"/>
              <a:gd name="connsiteX57" fmla="*/ 2528527 w 2981399"/>
              <a:gd name="connsiteY57" fmla="*/ 522480 h 1238575"/>
              <a:gd name="connsiteX58" fmla="*/ 2376012 w 2981399"/>
              <a:gd name="connsiteY58" fmla="*/ 397115 h 1238575"/>
              <a:gd name="connsiteX59" fmla="*/ 2122357 w 2981399"/>
              <a:gd name="connsiteY59" fmla="*/ 149599 h 1238575"/>
              <a:gd name="connsiteX60" fmla="*/ 1778799 w 2981399"/>
              <a:gd name="connsiteY60" fmla="*/ 313538 h 1238575"/>
              <a:gd name="connsiteX61" fmla="*/ 1658393 w 2981399"/>
              <a:gd name="connsiteY61" fmla="*/ 353719 h 1238575"/>
              <a:gd name="connsiteX62" fmla="*/ 1486613 w 2981399"/>
              <a:gd name="connsiteY62" fmla="*/ 266928 h 1238575"/>
              <a:gd name="connsiteX63" fmla="*/ 1204061 w 2981399"/>
              <a:gd name="connsiteY63" fmla="*/ 418009 h 1238575"/>
              <a:gd name="connsiteX64" fmla="*/ 1221720 w 2981399"/>
              <a:gd name="connsiteY64" fmla="*/ 678383 h 1238575"/>
              <a:gd name="connsiteX65" fmla="*/ 1457716 w 2981399"/>
              <a:gd name="connsiteY65" fmla="*/ 802141 h 1238575"/>
              <a:gd name="connsiteX66" fmla="*/ 1807696 w 2981399"/>
              <a:gd name="connsiteY66" fmla="*/ 1060907 h 1238575"/>
              <a:gd name="connsiteX67" fmla="*/ 1831777 w 2981399"/>
              <a:gd name="connsiteY67" fmla="*/ 1060907 h 1238575"/>
              <a:gd name="connsiteX68" fmla="*/ 1870307 w 2981399"/>
              <a:gd name="connsiteY68" fmla="*/ 1062515 h 1238575"/>
              <a:gd name="connsiteX69" fmla="*/ 1512300 w 2981399"/>
              <a:gd name="connsiteY69" fmla="*/ 1234490 h 1238575"/>
              <a:gd name="connsiteX70" fmla="*/ 1188006 w 2981399"/>
              <a:gd name="connsiteY70" fmla="*/ 1112339 h 1238575"/>
              <a:gd name="connsiteX71" fmla="*/ 1099709 w 2981399"/>
              <a:gd name="connsiteY71" fmla="*/ 1019119 h 1238575"/>
              <a:gd name="connsiteX72" fmla="*/ 1090076 w 2981399"/>
              <a:gd name="connsiteY72" fmla="*/ 1003047 h 1238575"/>
              <a:gd name="connsiteX73" fmla="*/ 1139844 w 2981399"/>
              <a:gd name="connsiteY73" fmla="*/ 840715 h 1238575"/>
              <a:gd name="connsiteX74" fmla="*/ 903848 w 2981399"/>
              <a:gd name="connsiteY74" fmla="*/ 948400 h 1238575"/>
              <a:gd name="connsiteX75" fmla="*/ 777020 w 2981399"/>
              <a:gd name="connsiteY75" fmla="*/ 880896 h 1238575"/>
              <a:gd name="connsiteX76" fmla="*/ 696750 w 2981399"/>
              <a:gd name="connsiteY76" fmla="*/ 787676 h 1238575"/>
              <a:gd name="connsiteX77" fmla="*/ 563500 w 2981399"/>
              <a:gd name="connsiteY77" fmla="*/ 741066 h 1238575"/>
              <a:gd name="connsiteX78" fmla="*/ 282553 w 2981399"/>
              <a:gd name="connsiteY78" fmla="*/ 784461 h 1238575"/>
              <a:gd name="connsiteX79" fmla="*/ 0 w 2981399"/>
              <a:gd name="connsiteY79" fmla="*/ 607664 h 1238575"/>
              <a:gd name="connsiteX80" fmla="*/ 364429 w 2981399"/>
              <a:gd name="connsiteY80" fmla="*/ 578734 h 1238575"/>
              <a:gd name="connsiteX81" fmla="*/ 634139 w 2981399"/>
              <a:gd name="connsiteY81" fmla="*/ 496764 h 1238575"/>
              <a:gd name="connsiteX82" fmla="*/ 749728 w 2981399"/>
              <a:gd name="connsiteY82" fmla="*/ 511230 h 1238575"/>
              <a:gd name="connsiteX83" fmla="*/ 805918 w 2981399"/>
              <a:gd name="connsiteY83" fmla="*/ 467834 h 1238575"/>
              <a:gd name="connsiteX84" fmla="*/ 974486 w 2981399"/>
              <a:gd name="connsiteY84" fmla="*/ 424438 h 1238575"/>
              <a:gd name="connsiteX85" fmla="*/ 1035492 w 2981399"/>
              <a:gd name="connsiteY85" fmla="*/ 438904 h 1238575"/>
              <a:gd name="connsiteX86" fmla="*/ 1342126 w 2981399"/>
              <a:gd name="connsiteY86" fmla="*/ 88524 h 1238575"/>
              <a:gd name="connsiteX87" fmla="*/ 1706555 w 2981399"/>
              <a:gd name="connsiteY87" fmla="*/ 106204 h 1238575"/>
              <a:gd name="connsiteX88" fmla="*/ 1733847 w 2981399"/>
              <a:gd name="connsiteY88" fmla="*/ 117454 h 1238575"/>
              <a:gd name="connsiteX89" fmla="*/ 1751507 w 2981399"/>
              <a:gd name="connsiteY89" fmla="*/ 96560 h 1238575"/>
              <a:gd name="connsiteX90" fmla="*/ 2019284 w 2981399"/>
              <a:gd name="connsiteY90" fmla="*/ 6 h 12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981399" h="1238575">
                <a:moveTo>
                  <a:pt x="2041623" y="240638"/>
                </a:moveTo>
                <a:cubicBezTo>
                  <a:pt x="2062231" y="239181"/>
                  <a:pt x="2082388" y="239985"/>
                  <a:pt x="2101242" y="242798"/>
                </a:cubicBezTo>
                <a:cubicBezTo>
                  <a:pt x="2269719" y="271733"/>
                  <a:pt x="2296996" y="426054"/>
                  <a:pt x="2298601" y="432484"/>
                </a:cubicBezTo>
                <a:cubicBezTo>
                  <a:pt x="2298601" y="432484"/>
                  <a:pt x="2298601" y="432484"/>
                  <a:pt x="2301810" y="454989"/>
                </a:cubicBezTo>
                <a:cubicBezTo>
                  <a:pt x="2301810" y="454989"/>
                  <a:pt x="2301810" y="454989"/>
                  <a:pt x="2324274" y="461419"/>
                </a:cubicBezTo>
                <a:cubicBezTo>
                  <a:pt x="2324274" y="463027"/>
                  <a:pt x="2401292" y="487139"/>
                  <a:pt x="2434988" y="554655"/>
                </a:cubicBezTo>
                <a:cubicBezTo>
                  <a:pt x="2457451" y="601273"/>
                  <a:pt x="2455847" y="657536"/>
                  <a:pt x="2430174" y="725051"/>
                </a:cubicBezTo>
                <a:cubicBezTo>
                  <a:pt x="2407710" y="782921"/>
                  <a:pt x="2356365" y="816679"/>
                  <a:pt x="2277742" y="824717"/>
                </a:cubicBezTo>
                <a:cubicBezTo>
                  <a:pt x="2213560" y="832754"/>
                  <a:pt x="2154192" y="818287"/>
                  <a:pt x="2154192" y="818287"/>
                </a:cubicBezTo>
                <a:cubicBezTo>
                  <a:pt x="2154192" y="818287"/>
                  <a:pt x="2154192" y="818287"/>
                  <a:pt x="2120496" y="810249"/>
                </a:cubicBezTo>
                <a:cubicBezTo>
                  <a:pt x="2120496" y="810249"/>
                  <a:pt x="2120496" y="810249"/>
                  <a:pt x="2110869" y="844007"/>
                </a:cubicBezTo>
                <a:cubicBezTo>
                  <a:pt x="2109264" y="845614"/>
                  <a:pt x="2062732" y="996720"/>
                  <a:pt x="1814028" y="979038"/>
                </a:cubicBezTo>
                <a:cubicBezTo>
                  <a:pt x="1578159" y="962962"/>
                  <a:pt x="1509163" y="771669"/>
                  <a:pt x="1507559" y="763631"/>
                </a:cubicBezTo>
                <a:cubicBezTo>
                  <a:pt x="1507559" y="763631"/>
                  <a:pt x="1507559" y="763631"/>
                  <a:pt x="1499536" y="741126"/>
                </a:cubicBezTo>
                <a:cubicBezTo>
                  <a:pt x="1499536" y="741126"/>
                  <a:pt x="1499536" y="741126"/>
                  <a:pt x="1475468" y="739519"/>
                </a:cubicBezTo>
                <a:cubicBezTo>
                  <a:pt x="1388822" y="731481"/>
                  <a:pt x="1327850" y="697723"/>
                  <a:pt x="1297363" y="641460"/>
                </a:cubicBezTo>
                <a:cubicBezTo>
                  <a:pt x="1262063" y="578768"/>
                  <a:pt x="1270086" y="501607"/>
                  <a:pt x="1292550" y="454989"/>
                </a:cubicBezTo>
                <a:cubicBezTo>
                  <a:pt x="1324640" y="390689"/>
                  <a:pt x="1414495" y="337641"/>
                  <a:pt x="1485095" y="340856"/>
                </a:cubicBezTo>
                <a:cubicBezTo>
                  <a:pt x="1491513" y="340856"/>
                  <a:pt x="1497932" y="340856"/>
                  <a:pt x="1504350" y="342463"/>
                </a:cubicBezTo>
                <a:cubicBezTo>
                  <a:pt x="1565323" y="355323"/>
                  <a:pt x="1637527" y="408371"/>
                  <a:pt x="1637527" y="408371"/>
                </a:cubicBezTo>
                <a:cubicBezTo>
                  <a:pt x="1637527" y="408371"/>
                  <a:pt x="1637527" y="408371"/>
                  <a:pt x="1653573" y="421231"/>
                </a:cubicBezTo>
                <a:cubicBezTo>
                  <a:pt x="1653573" y="421231"/>
                  <a:pt x="1653573" y="421231"/>
                  <a:pt x="1672827" y="413194"/>
                </a:cubicBezTo>
                <a:cubicBezTo>
                  <a:pt x="1672827" y="413194"/>
                  <a:pt x="1732196" y="390689"/>
                  <a:pt x="1804400" y="390689"/>
                </a:cubicBezTo>
                <a:cubicBezTo>
                  <a:pt x="1897464" y="389081"/>
                  <a:pt x="1969669" y="422839"/>
                  <a:pt x="2021014" y="488747"/>
                </a:cubicBezTo>
                <a:cubicBezTo>
                  <a:pt x="2046687" y="520897"/>
                  <a:pt x="2048292" y="565907"/>
                  <a:pt x="2029037" y="610918"/>
                </a:cubicBezTo>
                <a:cubicBezTo>
                  <a:pt x="2003364" y="665573"/>
                  <a:pt x="1937578" y="726658"/>
                  <a:pt x="1826864" y="733089"/>
                </a:cubicBezTo>
                <a:cubicBezTo>
                  <a:pt x="1743427" y="737911"/>
                  <a:pt x="1692082" y="692901"/>
                  <a:pt x="1680850" y="649498"/>
                </a:cubicBezTo>
                <a:cubicBezTo>
                  <a:pt x="1677641" y="636638"/>
                  <a:pt x="1672827" y="604488"/>
                  <a:pt x="1706523" y="586805"/>
                </a:cubicBezTo>
                <a:cubicBezTo>
                  <a:pt x="1728987" y="575552"/>
                  <a:pt x="1748241" y="573945"/>
                  <a:pt x="1764287" y="578768"/>
                </a:cubicBezTo>
                <a:cubicBezTo>
                  <a:pt x="1791564" y="588413"/>
                  <a:pt x="1804400" y="615740"/>
                  <a:pt x="1806005" y="615740"/>
                </a:cubicBezTo>
                <a:cubicBezTo>
                  <a:pt x="1806005" y="615740"/>
                  <a:pt x="1865373" y="556262"/>
                  <a:pt x="1788355" y="509645"/>
                </a:cubicBezTo>
                <a:cubicBezTo>
                  <a:pt x="1756264" y="490354"/>
                  <a:pt x="1714546" y="501607"/>
                  <a:pt x="1674432" y="522505"/>
                </a:cubicBezTo>
                <a:cubicBezTo>
                  <a:pt x="1619877" y="549832"/>
                  <a:pt x="1594205" y="606095"/>
                  <a:pt x="1610250" y="668788"/>
                </a:cubicBezTo>
                <a:cubicBezTo>
                  <a:pt x="1629505" y="739519"/>
                  <a:pt x="1706523" y="813464"/>
                  <a:pt x="1831678" y="805426"/>
                </a:cubicBezTo>
                <a:cubicBezTo>
                  <a:pt x="1950414" y="798996"/>
                  <a:pt x="2051501" y="736304"/>
                  <a:pt x="2094823" y="641460"/>
                </a:cubicBezTo>
                <a:cubicBezTo>
                  <a:pt x="2126914" y="572337"/>
                  <a:pt x="2120496" y="498392"/>
                  <a:pt x="2078778" y="443737"/>
                </a:cubicBezTo>
                <a:cubicBezTo>
                  <a:pt x="2019410" y="368184"/>
                  <a:pt x="1942391" y="334426"/>
                  <a:pt x="1866978" y="321566"/>
                </a:cubicBezTo>
                <a:cubicBezTo>
                  <a:pt x="1913911" y="269724"/>
                  <a:pt x="1979797" y="245008"/>
                  <a:pt x="2041623" y="240638"/>
                </a:cubicBezTo>
                <a:close/>
                <a:moveTo>
                  <a:pt x="2019284" y="6"/>
                </a:moveTo>
                <a:cubicBezTo>
                  <a:pt x="2046025" y="126"/>
                  <a:pt x="2074997" y="2135"/>
                  <a:pt x="2106303" y="6555"/>
                </a:cubicBezTo>
                <a:cubicBezTo>
                  <a:pt x="2329455" y="38699"/>
                  <a:pt x="2420964" y="220318"/>
                  <a:pt x="2424175" y="228354"/>
                </a:cubicBezTo>
                <a:cubicBezTo>
                  <a:pt x="2424175" y="228354"/>
                  <a:pt x="2424175" y="228354"/>
                  <a:pt x="2440229" y="262106"/>
                </a:cubicBezTo>
                <a:cubicBezTo>
                  <a:pt x="2440229" y="262106"/>
                  <a:pt x="2440229" y="262106"/>
                  <a:pt x="2473943" y="246034"/>
                </a:cubicBezTo>
                <a:cubicBezTo>
                  <a:pt x="2475548" y="244427"/>
                  <a:pt x="2565451" y="202638"/>
                  <a:pt x="2661776" y="274964"/>
                </a:cubicBezTo>
                <a:cubicBezTo>
                  <a:pt x="2740441" y="331218"/>
                  <a:pt x="2737231" y="422831"/>
                  <a:pt x="2737231" y="426046"/>
                </a:cubicBezTo>
                <a:cubicBezTo>
                  <a:pt x="2737231" y="426046"/>
                  <a:pt x="2737231" y="426046"/>
                  <a:pt x="2734020" y="463012"/>
                </a:cubicBezTo>
                <a:cubicBezTo>
                  <a:pt x="2734020" y="463012"/>
                  <a:pt x="2734020" y="463012"/>
                  <a:pt x="2770944" y="466227"/>
                </a:cubicBezTo>
                <a:cubicBezTo>
                  <a:pt x="2780577" y="466227"/>
                  <a:pt x="2987675" y="480692"/>
                  <a:pt x="2981253" y="662311"/>
                </a:cubicBezTo>
                <a:cubicBezTo>
                  <a:pt x="2978043" y="805355"/>
                  <a:pt x="2764523" y="832679"/>
                  <a:pt x="2762917" y="832679"/>
                </a:cubicBezTo>
                <a:cubicBezTo>
                  <a:pt x="2762917" y="832679"/>
                  <a:pt x="2762917" y="832679"/>
                  <a:pt x="2737231" y="835893"/>
                </a:cubicBezTo>
                <a:cubicBezTo>
                  <a:pt x="2737231" y="835893"/>
                  <a:pt x="2737231" y="835893"/>
                  <a:pt x="2730809" y="860002"/>
                </a:cubicBezTo>
                <a:cubicBezTo>
                  <a:pt x="2730809" y="861609"/>
                  <a:pt x="2690674" y="1006261"/>
                  <a:pt x="2568662" y="1068944"/>
                </a:cubicBezTo>
                <a:cubicBezTo>
                  <a:pt x="2491602" y="1109125"/>
                  <a:pt x="2396883" y="1105910"/>
                  <a:pt x="2284504" y="1062515"/>
                </a:cubicBezTo>
                <a:cubicBezTo>
                  <a:pt x="2284504" y="1062515"/>
                  <a:pt x="2157676" y="1229668"/>
                  <a:pt x="1887967" y="1170200"/>
                </a:cubicBezTo>
                <a:cubicBezTo>
                  <a:pt x="1928102" y="1120375"/>
                  <a:pt x="1948972" y="1072158"/>
                  <a:pt x="1955394" y="1052871"/>
                </a:cubicBezTo>
                <a:cubicBezTo>
                  <a:pt x="2090249" y="1023941"/>
                  <a:pt x="2148044" y="943578"/>
                  <a:pt x="2170520" y="898576"/>
                </a:cubicBezTo>
                <a:cubicBezTo>
                  <a:pt x="2278082" y="916255"/>
                  <a:pt x="2483575" y="916255"/>
                  <a:pt x="2541370" y="766782"/>
                </a:cubicBezTo>
                <a:cubicBezTo>
                  <a:pt x="2575084" y="679990"/>
                  <a:pt x="2568662" y="588377"/>
                  <a:pt x="2528527" y="522480"/>
                </a:cubicBezTo>
                <a:cubicBezTo>
                  <a:pt x="2485181" y="453369"/>
                  <a:pt x="2409726" y="411580"/>
                  <a:pt x="2376012" y="397115"/>
                </a:cubicBezTo>
                <a:cubicBezTo>
                  <a:pt x="2355142" y="318360"/>
                  <a:pt x="2286109" y="176922"/>
                  <a:pt x="2122357" y="149599"/>
                </a:cubicBezTo>
                <a:cubicBezTo>
                  <a:pt x="1987502" y="127098"/>
                  <a:pt x="1847831" y="201031"/>
                  <a:pt x="1778799" y="313538"/>
                </a:cubicBezTo>
                <a:cubicBezTo>
                  <a:pt x="1733847" y="315146"/>
                  <a:pt x="1690501" y="344076"/>
                  <a:pt x="1658393" y="353719"/>
                </a:cubicBezTo>
                <a:cubicBezTo>
                  <a:pt x="1629495" y="334433"/>
                  <a:pt x="1563673" y="281393"/>
                  <a:pt x="1486613" y="266928"/>
                </a:cubicBezTo>
                <a:cubicBezTo>
                  <a:pt x="1380656" y="249249"/>
                  <a:pt x="1255434" y="316753"/>
                  <a:pt x="1204061" y="418009"/>
                </a:cubicBezTo>
                <a:cubicBezTo>
                  <a:pt x="1171952" y="483906"/>
                  <a:pt x="1171952" y="591592"/>
                  <a:pt x="1221720" y="678383"/>
                </a:cubicBezTo>
                <a:cubicBezTo>
                  <a:pt x="1250618" y="731422"/>
                  <a:pt x="1329283" y="782854"/>
                  <a:pt x="1457716" y="802141"/>
                </a:cubicBezTo>
                <a:cubicBezTo>
                  <a:pt x="1485008" y="863216"/>
                  <a:pt x="1565279" y="1043228"/>
                  <a:pt x="1807696" y="1060907"/>
                </a:cubicBezTo>
                <a:cubicBezTo>
                  <a:pt x="1815723" y="1060907"/>
                  <a:pt x="1823750" y="1060907"/>
                  <a:pt x="1831777" y="1060907"/>
                </a:cubicBezTo>
                <a:cubicBezTo>
                  <a:pt x="1844621" y="1062515"/>
                  <a:pt x="1857464" y="1062515"/>
                  <a:pt x="1870307" y="1062515"/>
                </a:cubicBezTo>
                <a:cubicBezTo>
                  <a:pt x="1836594" y="1131626"/>
                  <a:pt x="1740269" y="1263420"/>
                  <a:pt x="1512300" y="1234490"/>
                </a:cubicBezTo>
                <a:cubicBezTo>
                  <a:pt x="1350153" y="1213596"/>
                  <a:pt x="1247407" y="1155735"/>
                  <a:pt x="1188006" y="1112339"/>
                </a:cubicBezTo>
                <a:cubicBezTo>
                  <a:pt x="1125395" y="1064122"/>
                  <a:pt x="1099709" y="1019119"/>
                  <a:pt x="1099709" y="1019119"/>
                </a:cubicBezTo>
                <a:cubicBezTo>
                  <a:pt x="1099709" y="1019119"/>
                  <a:pt x="1099709" y="1019119"/>
                  <a:pt x="1090076" y="1003047"/>
                </a:cubicBezTo>
                <a:cubicBezTo>
                  <a:pt x="1245801" y="951615"/>
                  <a:pt x="1139844" y="840715"/>
                  <a:pt x="1139844" y="840715"/>
                </a:cubicBezTo>
                <a:cubicBezTo>
                  <a:pt x="1086865" y="938757"/>
                  <a:pt x="979303" y="962865"/>
                  <a:pt x="903848" y="948400"/>
                </a:cubicBezTo>
                <a:cubicBezTo>
                  <a:pt x="865318" y="940364"/>
                  <a:pt x="812340" y="917863"/>
                  <a:pt x="777020" y="880896"/>
                </a:cubicBezTo>
                <a:cubicBezTo>
                  <a:pt x="746517" y="847144"/>
                  <a:pt x="722436" y="814999"/>
                  <a:pt x="696750" y="787676"/>
                </a:cubicBezTo>
                <a:cubicBezTo>
                  <a:pt x="671063" y="760353"/>
                  <a:pt x="640560" y="720171"/>
                  <a:pt x="563500" y="741066"/>
                </a:cubicBezTo>
                <a:cubicBezTo>
                  <a:pt x="481624" y="761960"/>
                  <a:pt x="423829" y="827857"/>
                  <a:pt x="282553" y="784461"/>
                </a:cubicBezTo>
                <a:cubicBezTo>
                  <a:pt x="46557" y="710528"/>
                  <a:pt x="0" y="607664"/>
                  <a:pt x="0" y="607664"/>
                </a:cubicBezTo>
                <a:cubicBezTo>
                  <a:pt x="0" y="607664"/>
                  <a:pt x="242418" y="683205"/>
                  <a:pt x="364429" y="578734"/>
                </a:cubicBezTo>
                <a:cubicBezTo>
                  <a:pt x="512127" y="451761"/>
                  <a:pt x="590792" y="490335"/>
                  <a:pt x="634139" y="496764"/>
                </a:cubicBezTo>
                <a:cubicBezTo>
                  <a:pt x="675879" y="501586"/>
                  <a:pt x="724042" y="519266"/>
                  <a:pt x="749728" y="511230"/>
                </a:cubicBezTo>
                <a:cubicBezTo>
                  <a:pt x="777020" y="504801"/>
                  <a:pt x="786653" y="487121"/>
                  <a:pt x="805918" y="467834"/>
                </a:cubicBezTo>
                <a:cubicBezTo>
                  <a:pt x="865318" y="408366"/>
                  <a:pt x="937562" y="418009"/>
                  <a:pt x="974486" y="424438"/>
                </a:cubicBezTo>
                <a:cubicBezTo>
                  <a:pt x="1006595" y="429260"/>
                  <a:pt x="1033887" y="438904"/>
                  <a:pt x="1035492" y="438904"/>
                </a:cubicBezTo>
                <a:cubicBezTo>
                  <a:pt x="1035492" y="438904"/>
                  <a:pt x="1070811" y="173708"/>
                  <a:pt x="1342126" y="88524"/>
                </a:cubicBezTo>
                <a:cubicBezTo>
                  <a:pt x="1529959" y="30663"/>
                  <a:pt x="1704950" y="106204"/>
                  <a:pt x="1706555" y="106204"/>
                </a:cubicBezTo>
                <a:cubicBezTo>
                  <a:pt x="1706555" y="106204"/>
                  <a:pt x="1706555" y="106204"/>
                  <a:pt x="1733847" y="117454"/>
                </a:cubicBezTo>
                <a:cubicBezTo>
                  <a:pt x="1733847" y="117454"/>
                  <a:pt x="1733847" y="117454"/>
                  <a:pt x="1751507" y="96560"/>
                </a:cubicBezTo>
                <a:cubicBezTo>
                  <a:pt x="1754316" y="90935"/>
                  <a:pt x="1832103" y="-829"/>
                  <a:pt x="2019284" y="6"/>
                </a:cubicBez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12" name="Freeform 7"/>
          <p:cNvSpPr>
            <a:spLocks/>
          </p:cNvSpPr>
          <p:nvPr/>
        </p:nvSpPr>
        <p:spPr bwMode="auto">
          <a:xfrm>
            <a:off x="5572559" y="4447158"/>
            <a:ext cx="1186342" cy="636023"/>
          </a:xfrm>
          <a:custGeom>
            <a:avLst/>
            <a:gdLst>
              <a:gd name="T0" fmla="*/ 1458 w 1560"/>
              <a:gd name="T1" fmla="*/ 339 h 836"/>
              <a:gd name="T2" fmla="*/ 1459 w 1560"/>
              <a:gd name="T3" fmla="*/ 323 h 836"/>
              <a:gd name="T4" fmla="*/ 1448 w 1560"/>
              <a:gd name="T5" fmla="*/ 212 h 836"/>
              <a:gd name="T6" fmla="*/ 1326 w 1560"/>
              <a:gd name="T7" fmla="*/ 68 h 836"/>
              <a:gd name="T8" fmla="*/ 1082 w 1560"/>
              <a:gd name="T9" fmla="*/ 85 h 836"/>
              <a:gd name="T10" fmla="*/ 1066 w 1560"/>
              <a:gd name="T11" fmla="*/ 99 h 836"/>
              <a:gd name="T12" fmla="*/ 1047 w 1560"/>
              <a:gd name="T13" fmla="*/ 90 h 836"/>
              <a:gd name="T14" fmla="*/ 697 w 1560"/>
              <a:gd name="T15" fmla="*/ 95 h 836"/>
              <a:gd name="T16" fmla="*/ 565 w 1560"/>
              <a:gd name="T17" fmla="*/ 211 h 836"/>
              <a:gd name="T18" fmla="*/ 420 w 1560"/>
              <a:gd name="T19" fmla="*/ 270 h 836"/>
              <a:gd name="T20" fmla="*/ 320 w 1560"/>
              <a:gd name="T21" fmla="*/ 150 h 836"/>
              <a:gd name="T22" fmla="*/ 191 w 1560"/>
              <a:gd name="T23" fmla="*/ 29 h 836"/>
              <a:gd name="T24" fmla="*/ 75 w 1560"/>
              <a:gd name="T25" fmla="*/ 60 h 836"/>
              <a:gd name="T26" fmla="*/ 0 w 1560"/>
              <a:gd name="T27" fmla="*/ 90 h 836"/>
              <a:gd name="T28" fmla="*/ 58 w 1560"/>
              <a:gd name="T29" fmla="*/ 135 h 836"/>
              <a:gd name="T30" fmla="*/ 136 w 1560"/>
              <a:gd name="T31" fmla="*/ 128 h 836"/>
              <a:gd name="T32" fmla="*/ 206 w 1560"/>
              <a:gd name="T33" fmla="*/ 132 h 836"/>
              <a:gd name="T34" fmla="*/ 259 w 1560"/>
              <a:gd name="T35" fmla="*/ 305 h 836"/>
              <a:gd name="T36" fmla="*/ 302 w 1560"/>
              <a:gd name="T37" fmla="*/ 488 h 836"/>
              <a:gd name="T38" fmla="*/ 502 w 1560"/>
              <a:gd name="T39" fmla="*/ 540 h 836"/>
              <a:gd name="T40" fmla="*/ 741 w 1560"/>
              <a:gd name="T41" fmla="*/ 365 h 836"/>
              <a:gd name="T42" fmla="*/ 759 w 1560"/>
              <a:gd name="T43" fmla="*/ 308 h 836"/>
              <a:gd name="T44" fmla="*/ 939 w 1560"/>
              <a:gd name="T45" fmla="*/ 166 h 836"/>
              <a:gd name="T46" fmla="*/ 1239 w 1560"/>
              <a:gd name="T47" fmla="*/ 297 h 836"/>
              <a:gd name="T48" fmla="*/ 1243 w 1560"/>
              <a:gd name="T49" fmla="*/ 483 h 836"/>
              <a:gd name="T50" fmla="*/ 1111 w 1560"/>
              <a:gd name="T51" fmla="*/ 592 h 836"/>
              <a:gd name="T52" fmla="*/ 894 w 1560"/>
              <a:gd name="T53" fmla="*/ 570 h 836"/>
              <a:gd name="T54" fmla="*/ 860 w 1560"/>
              <a:gd name="T55" fmla="*/ 476 h 836"/>
              <a:gd name="T56" fmla="*/ 893 w 1560"/>
              <a:gd name="T57" fmla="*/ 407 h 836"/>
              <a:gd name="T58" fmla="*/ 1001 w 1560"/>
              <a:gd name="T59" fmla="*/ 380 h 836"/>
              <a:gd name="T60" fmla="*/ 1048 w 1560"/>
              <a:gd name="T61" fmla="*/ 437 h 836"/>
              <a:gd name="T62" fmla="*/ 937 w 1560"/>
              <a:gd name="T63" fmla="*/ 459 h 836"/>
              <a:gd name="T64" fmla="*/ 927 w 1560"/>
              <a:gd name="T65" fmla="*/ 480 h 836"/>
              <a:gd name="T66" fmla="*/ 939 w 1560"/>
              <a:gd name="T67" fmla="*/ 520 h 836"/>
              <a:gd name="T68" fmla="*/ 1099 w 1560"/>
              <a:gd name="T69" fmla="*/ 525 h 836"/>
              <a:gd name="T70" fmla="*/ 1182 w 1560"/>
              <a:gd name="T71" fmla="*/ 454 h 836"/>
              <a:gd name="T72" fmla="*/ 1180 w 1560"/>
              <a:gd name="T73" fmla="*/ 330 h 836"/>
              <a:gd name="T74" fmla="*/ 958 w 1560"/>
              <a:gd name="T75" fmla="*/ 248 h 836"/>
              <a:gd name="T76" fmla="*/ 821 w 1560"/>
              <a:gd name="T77" fmla="*/ 335 h 836"/>
              <a:gd name="T78" fmla="*/ 808 w 1560"/>
              <a:gd name="T79" fmla="*/ 388 h 836"/>
              <a:gd name="T80" fmla="*/ 814 w 1560"/>
              <a:gd name="T81" fmla="*/ 421 h 836"/>
              <a:gd name="T82" fmla="*/ 780 w 1560"/>
              <a:gd name="T83" fmla="*/ 426 h 836"/>
              <a:gd name="T84" fmla="*/ 587 w 1560"/>
              <a:gd name="T85" fmla="*/ 562 h 836"/>
              <a:gd name="T86" fmla="*/ 629 w 1560"/>
              <a:gd name="T87" fmla="*/ 686 h 836"/>
              <a:gd name="T88" fmla="*/ 848 w 1560"/>
              <a:gd name="T89" fmla="*/ 700 h 836"/>
              <a:gd name="T90" fmla="*/ 886 w 1560"/>
              <a:gd name="T91" fmla="*/ 691 h 836"/>
              <a:gd name="T92" fmla="*/ 889 w 1560"/>
              <a:gd name="T93" fmla="*/ 730 h 836"/>
              <a:gd name="T94" fmla="*/ 911 w 1560"/>
              <a:gd name="T95" fmla="*/ 776 h 836"/>
              <a:gd name="T96" fmla="*/ 1038 w 1560"/>
              <a:gd name="T97" fmla="*/ 829 h 836"/>
              <a:gd name="T98" fmla="*/ 1194 w 1560"/>
              <a:gd name="T99" fmla="*/ 715 h 836"/>
              <a:gd name="T100" fmla="*/ 1199 w 1560"/>
              <a:gd name="T101" fmla="*/ 682 h 836"/>
              <a:gd name="T102" fmla="*/ 1231 w 1560"/>
              <a:gd name="T103" fmla="*/ 686 h 836"/>
              <a:gd name="T104" fmla="*/ 1438 w 1560"/>
              <a:gd name="T105" fmla="*/ 616 h 836"/>
              <a:gd name="T106" fmla="*/ 1469 w 1560"/>
              <a:gd name="T107" fmla="*/ 350 h 836"/>
              <a:gd name="T108" fmla="*/ 1458 w 1560"/>
              <a:gd name="T109" fmla="*/ 33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0" h="836">
                <a:moveTo>
                  <a:pt x="1458" y="339"/>
                </a:moveTo>
                <a:cubicBezTo>
                  <a:pt x="1459" y="323"/>
                  <a:pt x="1459" y="323"/>
                  <a:pt x="1459" y="323"/>
                </a:cubicBezTo>
                <a:cubicBezTo>
                  <a:pt x="1459" y="322"/>
                  <a:pt x="1463" y="270"/>
                  <a:pt x="1448" y="212"/>
                </a:cubicBezTo>
                <a:cubicBezTo>
                  <a:pt x="1428" y="139"/>
                  <a:pt x="1387" y="91"/>
                  <a:pt x="1326" y="68"/>
                </a:cubicBezTo>
                <a:cubicBezTo>
                  <a:pt x="1171" y="12"/>
                  <a:pt x="1083" y="85"/>
                  <a:pt x="1082" y="85"/>
                </a:cubicBezTo>
                <a:cubicBezTo>
                  <a:pt x="1066" y="99"/>
                  <a:pt x="1066" y="99"/>
                  <a:pt x="1066" y="99"/>
                </a:cubicBezTo>
                <a:cubicBezTo>
                  <a:pt x="1047" y="90"/>
                  <a:pt x="1047" y="90"/>
                  <a:pt x="1047" y="90"/>
                </a:cubicBezTo>
                <a:cubicBezTo>
                  <a:pt x="1044" y="89"/>
                  <a:pt x="839" y="0"/>
                  <a:pt x="697" y="95"/>
                </a:cubicBezTo>
                <a:cubicBezTo>
                  <a:pt x="633" y="139"/>
                  <a:pt x="595" y="179"/>
                  <a:pt x="565" y="211"/>
                </a:cubicBezTo>
                <a:cubicBezTo>
                  <a:pt x="522" y="256"/>
                  <a:pt x="486" y="295"/>
                  <a:pt x="420" y="270"/>
                </a:cubicBezTo>
                <a:cubicBezTo>
                  <a:pt x="360" y="247"/>
                  <a:pt x="339" y="195"/>
                  <a:pt x="320" y="150"/>
                </a:cubicBezTo>
                <a:cubicBezTo>
                  <a:pt x="297" y="93"/>
                  <a:pt x="277" y="44"/>
                  <a:pt x="191" y="29"/>
                </a:cubicBezTo>
                <a:cubicBezTo>
                  <a:pt x="153" y="22"/>
                  <a:pt x="116" y="41"/>
                  <a:pt x="75" y="60"/>
                </a:cubicBezTo>
                <a:cubicBezTo>
                  <a:pt x="51" y="72"/>
                  <a:pt x="26" y="84"/>
                  <a:pt x="0" y="90"/>
                </a:cubicBezTo>
                <a:cubicBezTo>
                  <a:pt x="14" y="108"/>
                  <a:pt x="34" y="126"/>
                  <a:pt x="58" y="135"/>
                </a:cubicBezTo>
                <a:cubicBezTo>
                  <a:pt x="83" y="144"/>
                  <a:pt x="108" y="142"/>
                  <a:pt x="136" y="128"/>
                </a:cubicBezTo>
                <a:cubicBezTo>
                  <a:pt x="161" y="117"/>
                  <a:pt x="185" y="118"/>
                  <a:pt x="206" y="132"/>
                </a:cubicBezTo>
                <a:cubicBezTo>
                  <a:pt x="263" y="171"/>
                  <a:pt x="259" y="304"/>
                  <a:pt x="259" y="305"/>
                </a:cubicBezTo>
                <a:cubicBezTo>
                  <a:pt x="254" y="360"/>
                  <a:pt x="254" y="439"/>
                  <a:pt x="302" y="488"/>
                </a:cubicBezTo>
                <a:cubicBezTo>
                  <a:pt x="341" y="528"/>
                  <a:pt x="408" y="545"/>
                  <a:pt x="502" y="540"/>
                </a:cubicBezTo>
                <a:cubicBezTo>
                  <a:pt x="562" y="385"/>
                  <a:pt x="653" y="363"/>
                  <a:pt x="741" y="365"/>
                </a:cubicBezTo>
                <a:cubicBezTo>
                  <a:pt x="743" y="349"/>
                  <a:pt x="748" y="329"/>
                  <a:pt x="759" y="308"/>
                </a:cubicBezTo>
                <a:cubicBezTo>
                  <a:pt x="796" y="233"/>
                  <a:pt x="876" y="182"/>
                  <a:pt x="939" y="166"/>
                </a:cubicBezTo>
                <a:cubicBezTo>
                  <a:pt x="1080" y="130"/>
                  <a:pt x="1200" y="228"/>
                  <a:pt x="1239" y="297"/>
                </a:cubicBezTo>
                <a:cubicBezTo>
                  <a:pt x="1271" y="354"/>
                  <a:pt x="1272" y="422"/>
                  <a:pt x="1243" y="483"/>
                </a:cubicBezTo>
                <a:cubicBezTo>
                  <a:pt x="1215" y="541"/>
                  <a:pt x="1166" y="582"/>
                  <a:pt x="1111" y="592"/>
                </a:cubicBezTo>
                <a:cubicBezTo>
                  <a:pt x="1031" y="606"/>
                  <a:pt x="944" y="614"/>
                  <a:pt x="894" y="570"/>
                </a:cubicBezTo>
                <a:cubicBezTo>
                  <a:pt x="869" y="548"/>
                  <a:pt x="857" y="516"/>
                  <a:pt x="860" y="476"/>
                </a:cubicBezTo>
                <a:cubicBezTo>
                  <a:pt x="861" y="449"/>
                  <a:pt x="873" y="426"/>
                  <a:pt x="893" y="407"/>
                </a:cubicBezTo>
                <a:cubicBezTo>
                  <a:pt x="929" y="375"/>
                  <a:pt x="973" y="367"/>
                  <a:pt x="1001" y="380"/>
                </a:cubicBezTo>
                <a:cubicBezTo>
                  <a:pt x="1034" y="395"/>
                  <a:pt x="1048" y="437"/>
                  <a:pt x="1048" y="437"/>
                </a:cubicBezTo>
                <a:cubicBezTo>
                  <a:pt x="1018" y="435"/>
                  <a:pt x="961" y="438"/>
                  <a:pt x="937" y="459"/>
                </a:cubicBezTo>
                <a:cubicBezTo>
                  <a:pt x="931" y="464"/>
                  <a:pt x="928" y="471"/>
                  <a:pt x="927" y="480"/>
                </a:cubicBezTo>
                <a:cubicBezTo>
                  <a:pt x="925" y="508"/>
                  <a:pt x="936" y="517"/>
                  <a:pt x="939" y="520"/>
                </a:cubicBezTo>
                <a:cubicBezTo>
                  <a:pt x="971" y="548"/>
                  <a:pt x="1067" y="531"/>
                  <a:pt x="1099" y="525"/>
                </a:cubicBezTo>
                <a:cubicBezTo>
                  <a:pt x="1132" y="519"/>
                  <a:pt x="1164" y="492"/>
                  <a:pt x="1182" y="454"/>
                </a:cubicBezTo>
                <a:cubicBezTo>
                  <a:pt x="1201" y="413"/>
                  <a:pt x="1201" y="368"/>
                  <a:pt x="1180" y="330"/>
                </a:cubicBezTo>
                <a:cubicBezTo>
                  <a:pt x="1159" y="292"/>
                  <a:pt x="1073" y="219"/>
                  <a:pt x="958" y="248"/>
                </a:cubicBezTo>
                <a:cubicBezTo>
                  <a:pt x="890" y="266"/>
                  <a:pt x="842" y="296"/>
                  <a:pt x="821" y="335"/>
                </a:cubicBezTo>
                <a:cubicBezTo>
                  <a:pt x="805" y="363"/>
                  <a:pt x="808" y="387"/>
                  <a:pt x="808" y="388"/>
                </a:cubicBezTo>
                <a:cubicBezTo>
                  <a:pt x="814" y="421"/>
                  <a:pt x="814" y="421"/>
                  <a:pt x="814" y="421"/>
                </a:cubicBezTo>
                <a:cubicBezTo>
                  <a:pt x="780" y="426"/>
                  <a:pt x="780" y="426"/>
                  <a:pt x="780" y="426"/>
                </a:cubicBezTo>
                <a:cubicBezTo>
                  <a:pt x="778" y="427"/>
                  <a:pt x="623" y="451"/>
                  <a:pt x="587" y="562"/>
                </a:cubicBezTo>
                <a:cubicBezTo>
                  <a:pt x="572" y="610"/>
                  <a:pt x="600" y="662"/>
                  <a:pt x="629" y="686"/>
                </a:cubicBezTo>
                <a:cubicBezTo>
                  <a:pt x="693" y="739"/>
                  <a:pt x="803" y="711"/>
                  <a:pt x="848" y="700"/>
                </a:cubicBezTo>
                <a:cubicBezTo>
                  <a:pt x="886" y="691"/>
                  <a:pt x="886" y="691"/>
                  <a:pt x="886" y="691"/>
                </a:cubicBezTo>
                <a:cubicBezTo>
                  <a:pt x="889" y="730"/>
                  <a:pt x="889" y="730"/>
                  <a:pt x="889" y="730"/>
                </a:cubicBezTo>
                <a:cubicBezTo>
                  <a:pt x="889" y="730"/>
                  <a:pt x="892" y="753"/>
                  <a:pt x="911" y="776"/>
                </a:cubicBezTo>
                <a:cubicBezTo>
                  <a:pt x="937" y="808"/>
                  <a:pt x="980" y="826"/>
                  <a:pt x="1038" y="829"/>
                </a:cubicBezTo>
                <a:cubicBezTo>
                  <a:pt x="1172" y="836"/>
                  <a:pt x="1192" y="727"/>
                  <a:pt x="1194" y="715"/>
                </a:cubicBezTo>
                <a:cubicBezTo>
                  <a:pt x="1199" y="682"/>
                  <a:pt x="1199" y="682"/>
                  <a:pt x="1199" y="682"/>
                </a:cubicBezTo>
                <a:cubicBezTo>
                  <a:pt x="1231" y="686"/>
                  <a:pt x="1231" y="686"/>
                  <a:pt x="1231" y="686"/>
                </a:cubicBezTo>
                <a:cubicBezTo>
                  <a:pt x="1233" y="686"/>
                  <a:pt x="1362" y="700"/>
                  <a:pt x="1438" y="616"/>
                </a:cubicBezTo>
                <a:cubicBezTo>
                  <a:pt x="1461" y="591"/>
                  <a:pt x="1560" y="441"/>
                  <a:pt x="1469" y="350"/>
                </a:cubicBezTo>
                <a:lnTo>
                  <a:pt x="1458" y="339"/>
                </a:ln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3" name="自由: 形状 12"/>
          <p:cNvSpPr>
            <a:spLocks/>
          </p:cNvSpPr>
          <p:nvPr/>
        </p:nvSpPr>
        <p:spPr bwMode="auto">
          <a:xfrm flipH="1">
            <a:off x="6704782" y="3957049"/>
            <a:ext cx="1408487" cy="585133"/>
          </a:xfrm>
          <a:custGeom>
            <a:avLst/>
            <a:gdLst>
              <a:gd name="connsiteX0" fmla="*/ 2041623 w 2981399"/>
              <a:gd name="connsiteY0" fmla="*/ 240638 h 1238575"/>
              <a:gd name="connsiteX1" fmla="*/ 2101242 w 2981399"/>
              <a:gd name="connsiteY1" fmla="*/ 242798 h 1238575"/>
              <a:gd name="connsiteX2" fmla="*/ 2298601 w 2981399"/>
              <a:gd name="connsiteY2" fmla="*/ 432484 h 1238575"/>
              <a:gd name="connsiteX3" fmla="*/ 2301810 w 2981399"/>
              <a:gd name="connsiteY3" fmla="*/ 454989 h 1238575"/>
              <a:gd name="connsiteX4" fmla="*/ 2324274 w 2981399"/>
              <a:gd name="connsiteY4" fmla="*/ 461419 h 1238575"/>
              <a:gd name="connsiteX5" fmla="*/ 2434988 w 2981399"/>
              <a:gd name="connsiteY5" fmla="*/ 554655 h 1238575"/>
              <a:gd name="connsiteX6" fmla="*/ 2430174 w 2981399"/>
              <a:gd name="connsiteY6" fmla="*/ 725051 h 1238575"/>
              <a:gd name="connsiteX7" fmla="*/ 2277742 w 2981399"/>
              <a:gd name="connsiteY7" fmla="*/ 824717 h 1238575"/>
              <a:gd name="connsiteX8" fmla="*/ 2154192 w 2981399"/>
              <a:gd name="connsiteY8" fmla="*/ 818287 h 1238575"/>
              <a:gd name="connsiteX9" fmla="*/ 2120496 w 2981399"/>
              <a:gd name="connsiteY9" fmla="*/ 810249 h 1238575"/>
              <a:gd name="connsiteX10" fmla="*/ 2110869 w 2981399"/>
              <a:gd name="connsiteY10" fmla="*/ 844007 h 1238575"/>
              <a:gd name="connsiteX11" fmla="*/ 1814028 w 2981399"/>
              <a:gd name="connsiteY11" fmla="*/ 979038 h 1238575"/>
              <a:gd name="connsiteX12" fmla="*/ 1507559 w 2981399"/>
              <a:gd name="connsiteY12" fmla="*/ 763631 h 1238575"/>
              <a:gd name="connsiteX13" fmla="*/ 1499536 w 2981399"/>
              <a:gd name="connsiteY13" fmla="*/ 741126 h 1238575"/>
              <a:gd name="connsiteX14" fmla="*/ 1475468 w 2981399"/>
              <a:gd name="connsiteY14" fmla="*/ 739519 h 1238575"/>
              <a:gd name="connsiteX15" fmla="*/ 1297363 w 2981399"/>
              <a:gd name="connsiteY15" fmla="*/ 641460 h 1238575"/>
              <a:gd name="connsiteX16" fmla="*/ 1292550 w 2981399"/>
              <a:gd name="connsiteY16" fmla="*/ 454989 h 1238575"/>
              <a:gd name="connsiteX17" fmla="*/ 1485095 w 2981399"/>
              <a:gd name="connsiteY17" fmla="*/ 340856 h 1238575"/>
              <a:gd name="connsiteX18" fmla="*/ 1504350 w 2981399"/>
              <a:gd name="connsiteY18" fmla="*/ 342463 h 1238575"/>
              <a:gd name="connsiteX19" fmla="*/ 1637527 w 2981399"/>
              <a:gd name="connsiteY19" fmla="*/ 408371 h 1238575"/>
              <a:gd name="connsiteX20" fmla="*/ 1653573 w 2981399"/>
              <a:gd name="connsiteY20" fmla="*/ 421231 h 1238575"/>
              <a:gd name="connsiteX21" fmla="*/ 1672827 w 2981399"/>
              <a:gd name="connsiteY21" fmla="*/ 413194 h 1238575"/>
              <a:gd name="connsiteX22" fmla="*/ 1804400 w 2981399"/>
              <a:gd name="connsiteY22" fmla="*/ 390689 h 1238575"/>
              <a:gd name="connsiteX23" fmla="*/ 2021014 w 2981399"/>
              <a:gd name="connsiteY23" fmla="*/ 488747 h 1238575"/>
              <a:gd name="connsiteX24" fmla="*/ 2029037 w 2981399"/>
              <a:gd name="connsiteY24" fmla="*/ 610918 h 1238575"/>
              <a:gd name="connsiteX25" fmla="*/ 1826864 w 2981399"/>
              <a:gd name="connsiteY25" fmla="*/ 733089 h 1238575"/>
              <a:gd name="connsiteX26" fmla="*/ 1680850 w 2981399"/>
              <a:gd name="connsiteY26" fmla="*/ 649498 h 1238575"/>
              <a:gd name="connsiteX27" fmla="*/ 1706523 w 2981399"/>
              <a:gd name="connsiteY27" fmla="*/ 586805 h 1238575"/>
              <a:gd name="connsiteX28" fmla="*/ 1764287 w 2981399"/>
              <a:gd name="connsiteY28" fmla="*/ 578768 h 1238575"/>
              <a:gd name="connsiteX29" fmla="*/ 1806005 w 2981399"/>
              <a:gd name="connsiteY29" fmla="*/ 615740 h 1238575"/>
              <a:gd name="connsiteX30" fmla="*/ 1788355 w 2981399"/>
              <a:gd name="connsiteY30" fmla="*/ 509645 h 1238575"/>
              <a:gd name="connsiteX31" fmla="*/ 1674432 w 2981399"/>
              <a:gd name="connsiteY31" fmla="*/ 522505 h 1238575"/>
              <a:gd name="connsiteX32" fmla="*/ 1610250 w 2981399"/>
              <a:gd name="connsiteY32" fmla="*/ 668788 h 1238575"/>
              <a:gd name="connsiteX33" fmla="*/ 1831678 w 2981399"/>
              <a:gd name="connsiteY33" fmla="*/ 805426 h 1238575"/>
              <a:gd name="connsiteX34" fmla="*/ 2094823 w 2981399"/>
              <a:gd name="connsiteY34" fmla="*/ 641460 h 1238575"/>
              <a:gd name="connsiteX35" fmla="*/ 2078778 w 2981399"/>
              <a:gd name="connsiteY35" fmla="*/ 443737 h 1238575"/>
              <a:gd name="connsiteX36" fmla="*/ 1866978 w 2981399"/>
              <a:gd name="connsiteY36" fmla="*/ 321566 h 1238575"/>
              <a:gd name="connsiteX37" fmla="*/ 2041623 w 2981399"/>
              <a:gd name="connsiteY37" fmla="*/ 240638 h 1238575"/>
              <a:gd name="connsiteX38" fmla="*/ 2019284 w 2981399"/>
              <a:gd name="connsiteY38" fmla="*/ 6 h 1238575"/>
              <a:gd name="connsiteX39" fmla="*/ 2106303 w 2981399"/>
              <a:gd name="connsiteY39" fmla="*/ 6555 h 1238575"/>
              <a:gd name="connsiteX40" fmla="*/ 2424175 w 2981399"/>
              <a:gd name="connsiteY40" fmla="*/ 228354 h 1238575"/>
              <a:gd name="connsiteX41" fmla="*/ 2440229 w 2981399"/>
              <a:gd name="connsiteY41" fmla="*/ 262106 h 1238575"/>
              <a:gd name="connsiteX42" fmla="*/ 2473943 w 2981399"/>
              <a:gd name="connsiteY42" fmla="*/ 246034 h 1238575"/>
              <a:gd name="connsiteX43" fmla="*/ 2661776 w 2981399"/>
              <a:gd name="connsiteY43" fmla="*/ 274964 h 1238575"/>
              <a:gd name="connsiteX44" fmla="*/ 2737231 w 2981399"/>
              <a:gd name="connsiteY44" fmla="*/ 426046 h 1238575"/>
              <a:gd name="connsiteX45" fmla="*/ 2734020 w 2981399"/>
              <a:gd name="connsiteY45" fmla="*/ 463012 h 1238575"/>
              <a:gd name="connsiteX46" fmla="*/ 2770944 w 2981399"/>
              <a:gd name="connsiteY46" fmla="*/ 466227 h 1238575"/>
              <a:gd name="connsiteX47" fmla="*/ 2981253 w 2981399"/>
              <a:gd name="connsiteY47" fmla="*/ 662311 h 1238575"/>
              <a:gd name="connsiteX48" fmla="*/ 2762917 w 2981399"/>
              <a:gd name="connsiteY48" fmla="*/ 832679 h 1238575"/>
              <a:gd name="connsiteX49" fmla="*/ 2737231 w 2981399"/>
              <a:gd name="connsiteY49" fmla="*/ 835893 h 1238575"/>
              <a:gd name="connsiteX50" fmla="*/ 2730809 w 2981399"/>
              <a:gd name="connsiteY50" fmla="*/ 860002 h 1238575"/>
              <a:gd name="connsiteX51" fmla="*/ 2568662 w 2981399"/>
              <a:gd name="connsiteY51" fmla="*/ 1068944 h 1238575"/>
              <a:gd name="connsiteX52" fmla="*/ 2284504 w 2981399"/>
              <a:gd name="connsiteY52" fmla="*/ 1062515 h 1238575"/>
              <a:gd name="connsiteX53" fmla="*/ 1887967 w 2981399"/>
              <a:gd name="connsiteY53" fmla="*/ 1170200 h 1238575"/>
              <a:gd name="connsiteX54" fmla="*/ 1955394 w 2981399"/>
              <a:gd name="connsiteY54" fmla="*/ 1052871 h 1238575"/>
              <a:gd name="connsiteX55" fmla="*/ 2170520 w 2981399"/>
              <a:gd name="connsiteY55" fmla="*/ 898576 h 1238575"/>
              <a:gd name="connsiteX56" fmla="*/ 2541370 w 2981399"/>
              <a:gd name="connsiteY56" fmla="*/ 766782 h 1238575"/>
              <a:gd name="connsiteX57" fmla="*/ 2528527 w 2981399"/>
              <a:gd name="connsiteY57" fmla="*/ 522480 h 1238575"/>
              <a:gd name="connsiteX58" fmla="*/ 2376012 w 2981399"/>
              <a:gd name="connsiteY58" fmla="*/ 397115 h 1238575"/>
              <a:gd name="connsiteX59" fmla="*/ 2122357 w 2981399"/>
              <a:gd name="connsiteY59" fmla="*/ 149599 h 1238575"/>
              <a:gd name="connsiteX60" fmla="*/ 1778799 w 2981399"/>
              <a:gd name="connsiteY60" fmla="*/ 313538 h 1238575"/>
              <a:gd name="connsiteX61" fmla="*/ 1658393 w 2981399"/>
              <a:gd name="connsiteY61" fmla="*/ 353719 h 1238575"/>
              <a:gd name="connsiteX62" fmla="*/ 1486613 w 2981399"/>
              <a:gd name="connsiteY62" fmla="*/ 266928 h 1238575"/>
              <a:gd name="connsiteX63" fmla="*/ 1204061 w 2981399"/>
              <a:gd name="connsiteY63" fmla="*/ 418009 h 1238575"/>
              <a:gd name="connsiteX64" fmla="*/ 1221720 w 2981399"/>
              <a:gd name="connsiteY64" fmla="*/ 678383 h 1238575"/>
              <a:gd name="connsiteX65" fmla="*/ 1457716 w 2981399"/>
              <a:gd name="connsiteY65" fmla="*/ 802141 h 1238575"/>
              <a:gd name="connsiteX66" fmla="*/ 1807696 w 2981399"/>
              <a:gd name="connsiteY66" fmla="*/ 1060907 h 1238575"/>
              <a:gd name="connsiteX67" fmla="*/ 1831777 w 2981399"/>
              <a:gd name="connsiteY67" fmla="*/ 1060907 h 1238575"/>
              <a:gd name="connsiteX68" fmla="*/ 1870307 w 2981399"/>
              <a:gd name="connsiteY68" fmla="*/ 1062515 h 1238575"/>
              <a:gd name="connsiteX69" fmla="*/ 1512300 w 2981399"/>
              <a:gd name="connsiteY69" fmla="*/ 1234490 h 1238575"/>
              <a:gd name="connsiteX70" fmla="*/ 1188006 w 2981399"/>
              <a:gd name="connsiteY70" fmla="*/ 1112339 h 1238575"/>
              <a:gd name="connsiteX71" fmla="*/ 1099709 w 2981399"/>
              <a:gd name="connsiteY71" fmla="*/ 1019119 h 1238575"/>
              <a:gd name="connsiteX72" fmla="*/ 1090076 w 2981399"/>
              <a:gd name="connsiteY72" fmla="*/ 1003047 h 1238575"/>
              <a:gd name="connsiteX73" fmla="*/ 1139844 w 2981399"/>
              <a:gd name="connsiteY73" fmla="*/ 840715 h 1238575"/>
              <a:gd name="connsiteX74" fmla="*/ 903848 w 2981399"/>
              <a:gd name="connsiteY74" fmla="*/ 948400 h 1238575"/>
              <a:gd name="connsiteX75" fmla="*/ 777020 w 2981399"/>
              <a:gd name="connsiteY75" fmla="*/ 880896 h 1238575"/>
              <a:gd name="connsiteX76" fmla="*/ 696750 w 2981399"/>
              <a:gd name="connsiteY76" fmla="*/ 787676 h 1238575"/>
              <a:gd name="connsiteX77" fmla="*/ 563500 w 2981399"/>
              <a:gd name="connsiteY77" fmla="*/ 741066 h 1238575"/>
              <a:gd name="connsiteX78" fmla="*/ 282553 w 2981399"/>
              <a:gd name="connsiteY78" fmla="*/ 784461 h 1238575"/>
              <a:gd name="connsiteX79" fmla="*/ 0 w 2981399"/>
              <a:gd name="connsiteY79" fmla="*/ 607664 h 1238575"/>
              <a:gd name="connsiteX80" fmla="*/ 364429 w 2981399"/>
              <a:gd name="connsiteY80" fmla="*/ 578734 h 1238575"/>
              <a:gd name="connsiteX81" fmla="*/ 634139 w 2981399"/>
              <a:gd name="connsiteY81" fmla="*/ 496764 h 1238575"/>
              <a:gd name="connsiteX82" fmla="*/ 749728 w 2981399"/>
              <a:gd name="connsiteY82" fmla="*/ 511230 h 1238575"/>
              <a:gd name="connsiteX83" fmla="*/ 805918 w 2981399"/>
              <a:gd name="connsiteY83" fmla="*/ 467834 h 1238575"/>
              <a:gd name="connsiteX84" fmla="*/ 974486 w 2981399"/>
              <a:gd name="connsiteY84" fmla="*/ 424438 h 1238575"/>
              <a:gd name="connsiteX85" fmla="*/ 1035492 w 2981399"/>
              <a:gd name="connsiteY85" fmla="*/ 438904 h 1238575"/>
              <a:gd name="connsiteX86" fmla="*/ 1342126 w 2981399"/>
              <a:gd name="connsiteY86" fmla="*/ 88524 h 1238575"/>
              <a:gd name="connsiteX87" fmla="*/ 1706555 w 2981399"/>
              <a:gd name="connsiteY87" fmla="*/ 106204 h 1238575"/>
              <a:gd name="connsiteX88" fmla="*/ 1733847 w 2981399"/>
              <a:gd name="connsiteY88" fmla="*/ 117454 h 1238575"/>
              <a:gd name="connsiteX89" fmla="*/ 1751507 w 2981399"/>
              <a:gd name="connsiteY89" fmla="*/ 96560 h 1238575"/>
              <a:gd name="connsiteX90" fmla="*/ 2019284 w 2981399"/>
              <a:gd name="connsiteY90" fmla="*/ 6 h 12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981399" h="1238575">
                <a:moveTo>
                  <a:pt x="2041623" y="240638"/>
                </a:moveTo>
                <a:cubicBezTo>
                  <a:pt x="2062231" y="239181"/>
                  <a:pt x="2082388" y="239985"/>
                  <a:pt x="2101242" y="242798"/>
                </a:cubicBezTo>
                <a:cubicBezTo>
                  <a:pt x="2269719" y="271733"/>
                  <a:pt x="2296996" y="426054"/>
                  <a:pt x="2298601" y="432484"/>
                </a:cubicBezTo>
                <a:cubicBezTo>
                  <a:pt x="2298601" y="432484"/>
                  <a:pt x="2298601" y="432484"/>
                  <a:pt x="2301810" y="454989"/>
                </a:cubicBezTo>
                <a:cubicBezTo>
                  <a:pt x="2301810" y="454989"/>
                  <a:pt x="2301810" y="454989"/>
                  <a:pt x="2324274" y="461419"/>
                </a:cubicBezTo>
                <a:cubicBezTo>
                  <a:pt x="2324274" y="463027"/>
                  <a:pt x="2401292" y="487139"/>
                  <a:pt x="2434988" y="554655"/>
                </a:cubicBezTo>
                <a:cubicBezTo>
                  <a:pt x="2457451" y="601273"/>
                  <a:pt x="2455847" y="657536"/>
                  <a:pt x="2430174" y="725051"/>
                </a:cubicBezTo>
                <a:cubicBezTo>
                  <a:pt x="2407710" y="782921"/>
                  <a:pt x="2356365" y="816679"/>
                  <a:pt x="2277742" y="824717"/>
                </a:cubicBezTo>
                <a:cubicBezTo>
                  <a:pt x="2213560" y="832754"/>
                  <a:pt x="2154192" y="818287"/>
                  <a:pt x="2154192" y="818287"/>
                </a:cubicBezTo>
                <a:cubicBezTo>
                  <a:pt x="2154192" y="818287"/>
                  <a:pt x="2154192" y="818287"/>
                  <a:pt x="2120496" y="810249"/>
                </a:cubicBezTo>
                <a:cubicBezTo>
                  <a:pt x="2120496" y="810249"/>
                  <a:pt x="2120496" y="810249"/>
                  <a:pt x="2110869" y="844007"/>
                </a:cubicBezTo>
                <a:cubicBezTo>
                  <a:pt x="2109264" y="845614"/>
                  <a:pt x="2062732" y="996720"/>
                  <a:pt x="1814028" y="979038"/>
                </a:cubicBezTo>
                <a:cubicBezTo>
                  <a:pt x="1578159" y="962962"/>
                  <a:pt x="1509163" y="771669"/>
                  <a:pt x="1507559" y="763631"/>
                </a:cubicBezTo>
                <a:cubicBezTo>
                  <a:pt x="1507559" y="763631"/>
                  <a:pt x="1507559" y="763631"/>
                  <a:pt x="1499536" y="741126"/>
                </a:cubicBezTo>
                <a:cubicBezTo>
                  <a:pt x="1499536" y="741126"/>
                  <a:pt x="1499536" y="741126"/>
                  <a:pt x="1475468" y="739519"/>
                </a:cubicBezTo>
                <a:cubicBezTo>
                  <a:pt x="1388822" y="731481"/>
                  <a:pt x="1327850" y="697723"/>
                  <a:pt x="1297363" y="641460"/>
                </a:cubicBezTo>
                <a:cubicBezTo>
                  <a:pt x="1262063" y="578768"/>
                  <a:pt x="1270086" y="501607"/>
                  <a:pt x="1292550" y="454989"/>
                </a:cubicBezTo>
                <a:cubicBezTo>
                  <a:pt x="1324640" y="390689"/>
                  <a:pt x="1414495" y="337641"/>
                  <a:pt x="1485095" y="340856"/>
                </a:cubicBezTo>
                <a:cubicBezTo>
                  <a:pt x="1491513" y="340856"/>
                  <a:pt x="1497932" y="340856"/>
                  <a:pt x="1504350" y="342463"/>
                </a:cubicBezTo>
                <a:cubicBezTo>
                  <a:pt x="1565323" y="355323"/>
                  <a:pt x="1637527" y="408371"/>
                  <a:pt x="1637527" y="408371"/>
                </a:cubicBezTo>
                <a:cubicBezTo>
                  <a:pt x="1637527" y="408371"/>
                  <a:pt x="1637527" y="408371"/>
                  <a:pt x="1653573" y="421231"/>
                </a:cubicBezTo>
                <a:cubicBezTo>
                  <a:pt x="1653573" y="421231"/>
                  <a:pt x="1653573" y="421231"/>
                  <a:pt x="1672827" y="413194"/>
                </a:cubicBezTo>
                <a:cubicBezTo>
                  <a:pt x="1672827" y="413194"/>
                  <a:pt x="1732196" y="390689"/>
                  <a:pt x="1804400" y="390689"/>
                </a:cubicBezTo>
                <a:cubicBezTo>
                  <a:pt x="1897464" y="389081"/>
                  <a:pt x="1969669" y="422839"/>
                  <a:pt x="2021014" y="488747"/>
                </a:cubicBezTo>
                <a:cubicBezTo>
                  <a:pt x="2046687" y="520897"/>
                  <a:pt x="2048292" y="565907"/>
                  <a:pt x="2029037" y="610918"/>
                </a:cubicBezTo>
                <a:cubicBezTo>
                  <a:pt x="2003364" y="665573"/>
                  <a:pt x="1937578" y="726658"/>
                  <a:pt x="1826864" y="733089"/>
                </a:cubicBezTo>
                <a:cubicBezTo>
                  <a:pt x="1743427" y="737911"/>
                  <a:pt x="1692082" y="692901"/>
                  <a:pt x="1680850" y="649498"/>
                </a:cubicBezTo>
                <a:cubicBezTo>
                  <a:pt x="1677641" y="636638"/>
                  <a:pt x="1672827" y="604488"/>
                  <a:pt x="1706523" y="586805"/>
                </a:cubicBezTo>
                <a:cubicBezTo>
                  <a:pt x="1728987" y="575552"/>
                  <a:pt x="1748241" y="573945"/>
                  <a:pt x="1764287" y="578768"/>
                </a:cubicBezTo>
                <a:cubicBezTo>
                  <a:pt x="1791564" y="588413"/>
                  <a:pt x="1804400" y="615740"/>
                  <a:pt x="1806005" y="615740"/>
                </a:cubicBezTo>
                <a:cubicBezTo>
                  <a:pt x="1806005" y="615740"/>
                  <a:pt x="1865373" y="556262"/>
                  <a:pt x="1788355" y="509645"/>
                </a:cubicBezTo>
                <a:cubicBezTo>
                  <a:pt x="1756264" y="490354"/>
                  <a:pt x="1714546" y="501607"/>
                  <a:pt x="1674432" y="522505"/>
                </a:cubicBezTo>
                <a:cubicBezTo>
                  <a:pt x="1619877" y="549832"/>
                  <a:pt x="1594205" y="606095"/>
                  <a:pt x="1610250" y="668788"/>
                </a:cubicBezTo>
                <a:cubicBezTo>
                  <a:pt x="1629505" y="739519"/>
                  <a:pt x="1706523" y="813464"/>
                  <a:pt x="1831678" y="805426"/>
                </a:cubicBezTo>
                <a:cubicBezTo>
                  <a:pt x="1950414" y="798996"/>
                  <a:pt x="2051501" y="736304"/>
                  <a:pt x="2094823" y="641460"/>
                </a:cubicBezTo>
                <a:cubicBezTo>
                  <a:pt x="2126914" y="572337"/>
                  <a:pt x="2120496" y="498392"/>
                  <a:pt x="2078778" y="443737"/>
                </a:cubicBezTo>
                <a:cubicBezTo>
                  <a:pt x="2019410" y="368184"/>
                  <a:pt x="1942391" y="334426"/>
                  <a:pt x="1866978" y="321566"/>
                </a:cubicBezTo>
                <a:cubicBezTo>
                  <a:pt x="1913911" y="269724"/>
                  <a:pt x="1979797" y="245008"/>
                  <a:pt x="2041623" y="240638"/>
                </a:cubicBezTo>
                <a:close/>
                <a:moveTo>
                  <a:pt x="2019284" y="6"/>
                </a:moveTo>
                <a:cubicBezTo>
                  <a:pt x="2046025" y="126"/>
                  <a:pt x="2074997" y="2135"/>
                  <a:pt x="2106303" y="6555"/>
                </a:cubicBezTo>
                <a:cubicBezTo>
                  <a:pt x="2329455" y="38699"/>
                  <a:pt x="2420964" y="220318"/>
                  <a:pt x="2424175" y="228354"/>
                </a:cubicBezTo>
                <a:cubicBezTo>
                  <a:pt x="2424175" y="228354"/>
                  <a:pt x="2424175" y="228354"/>
                  <a:pt x="2440229" y="262106"/>
                </a:cubicBezTo>
                <a:cubicBezTo>
                  <a:pt x="2440229" y="262106"/>
                  <a:pt x="2440229" y="262106"/>
                  <a:pt x="2473943" y="246034"/>
                </a:cubicBezTo>
                <a:cubicBezTo>
                  <a:pt x="2475548" y="244427"/>
                  <a:pt x="2565451" y="202638"/>
                  <a:pt x="2661776" y="274964"/>
                </a:cubicBezTo>
                <a:cubicBezTo>
                  <a:pt x="2740441" y="331218"/>
                  <a:pt x="2737231" y="422831"/>
                  <a:pt x="2737231" y="426046"/>
                </a:cubicBezTo>
                <a:cubicBezTo>
                  <a:pt x="2737231" y="426046"/>
                  <a:pt x="2737231" y="426046"/>
                  <a:pt x="2734020" y="463012"/>
                </a:cubicBezTo>
                <a:cubicBezTo>
                  <a:pt x="2734020" y="463012"/>
                  <a:pt x="2734020" y="463012"/>
                  <a:pt x="2770944" y="466227"/>
                </a:cubicBezTo>
                <a:cubicBezTo>
                  <a:pt x="2780577" y="466227"/>
                  <a:pt x="2987675" y="480692"/>
                  <a:pt x="2981253" y="662311"/>
                </a:cubicBezTo>
                <a:cubicBezTo>
                  <a:pt x="2978043" y="805355"/>
                  <a:pt x="2764523" y="832679"/>
                  <a:pt x="2762917" y="832679"/>
                </a:cubicBezTo>
                <a:cubicBezTo>
                  <a:pt x="2762917" y="832679"/>
                  <a:pt x="2762917" y="832679"/>
                  <a:pt x="2737231" y="835893"/>
                </a:cubicBezTo>
                <a:cubicBezTo>
                  <a:pt x="2737231" y="835893"/>
                  <a:pt x="2737231" y="835893"/>
                  <a:pt x="2730809" y="860002"/>
                </a:cubicBezTo>
                <a:cubicBezTo>
                  <a:pt x="2730809" y="861609"/>
                  <a:pt x="2690674" y="1006261"/>
                  <a:pt x="2568662" y="1068944"/>
                </a:cubicBezTo>
                <a:cubicBezTo>
                  <a:pt x="2491602" y="1109125"/>
                  <a:pt x="2396883" y="1105910"/>
                  <a:pt x="2284504" y="1062515"/>
                </a:cubicBezTo>
                <a:cubicBezTo>
                  <a:pt x="2284504" y="1062515"/>
                  <a:pt x="2157676" y="1229668"/>
                  <a:pt x="1887967" y="1170200"/>
                </a:cubicBezTo>
                <a:cubicBezTo>
                  <a:pt x="1928102" y="1120375"/>
                  <a:pt x="1948972" y="1072158"/>
                  <a:pt x="1955394" y="1052871"/>
                </a:cubicBezTo>
                <a:cubicBezTo>
                  <a:pt x="2090249" y="1023941"/>
                  <a:pt x="2148044" y="943578"/>
                  <a:pt x="2170520" y="898576"/>
                </a:cubicBezTo>
                <a:cubicBezTo>
                  <a:pt x="2278082" y="916255"/>
                  <a:pt x="2483575" y="916255"/>
                  <a:pt x="2541370" y="766782"/>
                </a:cubicBezTo>
                <a:cubicBezTo>
                  <a:pt x="2575084" y="679990"/>
                  <a:pt x="2568662" y="588377"/>
                  <a:pt x="2528527" y="522480"/>
                </a:cubicBezTo>
                <a:cubicBezTo>
                  <a:pt x="2485181" y="453369"/>
                  <a:pt x="2409726" y="411580"/>
                  <a:pt x="2376012" y="397115"/>
                </a:cubicBezTo>
                <a:cubicBezTo>
                  <a:pt x="2355142" y="318360"/>
                  <a:pt x="2286109" y="176922"/>
                  <a:pt x="2122357" y="149599"/>
                </a:cubicBezTo>
                <a:cubicBezTo>
                  <a:pt x="1987502" y="127098"/>
                  <a:pt x="1847831" y="201031"/>
                  <a:pt x="1778799" y="313538"/>
                </a:cubicBezTo>
                <a:cubicBezTo>
                  <a:pt x="1733847" y="315146"/>
                  <a:pt x="1690501" y="344076"/>
                  <a:pt x="1658393" y="353719"/>
                </a:cubicBezTo>
                <a:cubicBezTo>
                  <a:pt x="1629495" y="334433"/>
                  <a:pt x="1563673" y="281393"/>
                  <a:pt x="1486613" y="266928"/>
                </a:cubicBezTo>
                <a:cubicBezTo>
                  <a:pt x="1380656" y="249249"/>
                  <a:pt x="1255434" y="316753"/>
                  <a:pt x="1204061" y="418009"/>
                </a:cubicBezTo>
                <a:cubicBezTo>
                  <a:pt x="1171952" y="483906"/>
                  <a:pt x="1171952" y="591592"/>
                  <a:pt x="1221720" y="678383"/>
                </a:cubicBezTo>
                <a:cubicBezTo>
                  <a:pt x="1250618" y="731422"/>
                  <a:pt x="1329283" y="782854"/>
                  <a:pt x="1457716" y="802141"/>
                </a:cubicBezTo>
                <a:cubicBezTo>
                  <a:pt x="1485008" y="863216"/>
                  <a:pt x="1565279" y="1043228"/>
                  <a:pt x="1807696" y="1060907"/>
                </a:cubicBezTo>
                <a:cubicBezTo>
                  <a:pt x="1815723" y="1060907"/>
                  <a:pt x="1823750" y="1060907"/>
                  <a:pt x="1831777" y="1060907"/>
                </a:cubicBezTo>
                <a:cubicBezTo>
                  <a:pt x="1844621" y="1062515"/>
                  <a:pt x="1857464" y="1062515"/>
                  <a:pt x="1870307" y="1062515"/>
                </a:cubicBezTo>
                <a:cubicBezTo>
                  <a:pt x="1836594" y="1131626"/>
                  <a:pt x="1740269" y="1263420"/>
                  <a:pt x="1512300" y="1234490"/>
                </a:cubicBezTo>
                <a:cubicBezTo>
                  <a:pt x="1350153" y="1213596"/>
                  <a:pt x="1247407" y="1155735"/>
                  <a:pt x="1188006" y="1112339"/>
                </a:cubicBezTo>
                <a:cubicBezTo>
                  <a:pt x="1125395" y="1064122"/>
                  <a:pt x="1099709" y="1019119"/>
                  <a:pt x="1099709" y="1019119"/>
                </a:cubicBezTo>
                <a:cubicBezTo>
                  <a:pt x="1099709" y="1019119"/>
                  <a:pt x="1099709" y="1019119"/>
                  <a:pt x="1090076" y="1003047"/>
                </a:cubicBezTo>
                <a:cubicBezTo>
                  <a:pt x="1245801" y="951615"/>
                  <a:pt x="1139844" y="840715"/>
                  <a:pt x="1139844" y="840715"/>
                </a:cubicBezTo>
                <a:cubicBezTo>
                  <a:pt x="1086865" y="938757"/>
                  <a:pt x="979303" y="962865"/>
                  <a:pt x="903848" y="948400"/>
                </a:cubicBezTo>
                <a:cubicBezTo>
                  <a:pt x="865318" y="940364"/>
                  <a:pt x="812340" y="917863"/>
                  <a:pt x="777020" y="880896"/>
                </a:cubicBezTo>
                <a:cubicBezTo>
                  <a:pt x="746517" y="847144"/>
                  <a:pt x="722436" y="814999"/>
                  <a:pt x="696750" y="787676"/>
                </a:cubicBezTo>
                <a:cubicBezTo>
                  <a:pt x="671063" y="760353"/>
                  <a:pt x="640560" y="720171"/>
                  <a:pt x="563500" y="741066"/>
                </a:cubicBezTo>
                <a:cubicBezTo>
                  <a:pt x="481624" y="761960"/>
                  <a:pt x="423829" y="827857"/>
                  <a:pt x="282553" y="784461"/>
                </a:cubicBezTo>
                <a:cubicBezTo>
                  <a:pt x="46557" y="710528"/>
                  <a:pt x="0" y="607664"/>
                  <a:pt x="0" y="607664"/>
                </a:cubicBezTo>
                <a:cubicBezTo>
                  <a:pt x="0" y="607664"/>
                  <a:pt x="242418" y="683205"/>
                  <a:pt x="364429" y="578734"/>
                </a:cubicBezTo>
                <a:cubicBezTo>
                  <a:pt x="512127" y="451761"/>
                  <a:pt x="590792" y="490335"/>
                  <a:pt x="634139" y="496764"/>
                </a:cubicBezTo>
                <a:cubicBezTo>
                  <a:pt x="675879" y="501586"/>
                  <a:pt x="724042" y="519266"/>
                  <a:pt x="749728" y="511230"/>
                </a:cubicBezTo>
                <a:cubicBezTo>
                  <a:pt x="777020" y="504801"/>
                  <a:pt x="786653" y="487121"/>
                  <a:pt x="805918" y="467834"/>
                </a:cubicBezTo>
                <a:cubicBezTo>
                  <a:pt x="865318" y="408366"/>
                  <a:pt x="937562" y="418009"/>
                  <a:pt x="974486" y="424438"/>
                </a:cubicBezTo>
                <a:cubicBezTo>
                  <a:pt x="1006595" y="429260"/>
                  <a:pt x="1033887" y="438904"/>
                  <a:pt x="1035492" y="438904"/>
                </a:cubicBezTo>
                <a:cubicBezTo>
                  <a:pt x="1035492" y="438904"/>
                  <a:pt x="1070811" y="173708"/>
                  <a:pt x="1342126" y="88524"/>
                </a:cubicBezTo>
                <a:cubicBezTo>
                  <a:pt x="1529959" y="30663"/>
                  <a:pt x="1704950" y="106204"/>
                  <a:pt x="1706555" y="106204"/>
                </a:cubicBezTo>
                <a:cubicBezTo>
                  <a:pt x="1706555" y="106204"/>
                  <a:pt x="1706555" y="106204"/>
                  <a:pt x="1733847" y="117454"/>
                </a:cubicBezTo>
                <a:cubicBezTo>
                  <a:pt x="1733847" y="117454"/>
                  <a:pt x="1733847" y="117454"/>
                  <a:pt x="1751507" y="96560"/>
                </a:cubicBezTo>
                <a:cubicBezTo>
                  <a:pt x="1754316" y="90935"/>
                  <a:pt x="1832103" y="-829"/>
                  <a:pt x="2019284" y="6"/>
                </a:cubicBez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noAutofit/>
          </a:bodyPr>
          <a:lstStyle/>
          <a:p>
            <a:endParaRPr lang="zh-CN" altLang="en-US"/>
          </a:p>
        </p:txBody>
      </p:sp>
      <p:sp>
        <p:nvSpPr>
          <p:cNvPr id="38" name="文本框 37"/>
          <p:cNvSpPr txBox="1"/>
          <p:nvPr/>
        </p:nvSpPr>
        <p:spPr>
          <a:xfrm>
            <a:off x="3405373" y="2788667"/>
            <a:ext cx="4567095" cy="954107"/>
          </a:xfrm>
          <a:prstGeom prst="rect">
            <a:avLst/>
          </a:prstGeom>
          <a:noFill/>
        </p:spPr>
        <p:txBody>
          <a:bodyPr wrap="square" rtlCol="0" anchor="ctr">
            <a:spAutoFit/>
          </a:bodyPr>
          <a:lstStyle/>
          <a:p>
            <a:pPr algn="ctr"/>
            <a:r>
              <a:rPr lang="en-US" altLang="zh-CN" sz="2800" b="1" dirty="0">
                <a:solidFill>
                  <a:srgbClr val="D23145"/>
                </a:solidFill>
              </a:rPr>
              <a:t>TRELLO – </a:t>
            </a:r>
          </a:p>
          <a:p>
            <a:pPr algn="ctr"/>
            <a:r>
              <a:rPr lang="en-US" altLang="zh-CN" sz="2800" b="1">
                <a:solidFill>
                  <a:srgbClr val="D23145"/>
                </a:solidFill>
              </a:rPr>
              <a:t>BURNDOWN CHART</a:t>
            </a:r>
            <a:endParaRPr lang="zh-CN" altLang="en-US" sz="2800" b="1" dirty="0">
              <a:solidFill>
                <a:srgbClr val="D23145"/>
              </a:solidFill>
            </a:endParaRPr>
          </a:p>
        </p:txBody>
      </p:sp>
      <p:grpSp>
        <p:nvGrpSpPr>
          <p:cNvPr id="18" name="组合 17"/>
          <p:cNvGrpSpPr/>
          <p:nvPr/>
        </p:nvGrpSpPr>
        <p:grpSpPr>
          <a:xfrm>
            <a:off x="7319414" y="-278296"/>
            <a:ext cx="894037" cy="4323460"/>
            <a:chOff x="7392812" y="-278296"/>
            <a:chExt cx="894037" cy="4323460"/>
          </a:xfrm>
        </p:grpSpPr>
        <p:cxnSp>
          <p:nvCxnSpPr>
            <p:cNvPr id="16" name="直接连接符 15"/>
            <p:cNvCxnSpPr/>
            <p:nvPr/>
          </p:nvCxnSpPr>
          <p:spPr>
            <a:xfrm>
              <a:off x="7839830" y="-278296"/>
              <a:ext cx="0" cy="2806914"/>
            </a:xfrm>
            <a:prstGeom prst="line">
              <a:avLst/>
            </a:prstGeom>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19" name="组合 18"/>
          <p:cNvGrpSpPr/>
          <p:nvPr/>
        </p:nvGrpSpPr>
        <p:grpSpPr>
          <a:xfrm>
            <a:off x="6004695" y="-234856"/>
            <a:ext cx="894037" cy="2757219"/>
            <a:chOff x="7392812" y="1287945"/>
            <a:chExt cx="894037" cy="2757219"/>
          </a:xfrm>
        </p:grpSpPr>
        <p:cxnSp>
          <p:nvCxnSpPr>
            <p:cNvPr id="20" name="直接连接符 19"/>
            <p:cNvCxnSpPr/>
            <p:nvPr/>
          </p:nvCxnSpPr>
          <p:spPr>
            <a:xfrm>
              <a:off x="7839830" y="1287945"/>
              <a:ext cx="0" cy="1240673"/>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22" name="组合 21"/>
          <p:cNvGrpSpPr/>
          <p:nvPr/>
        </p:nvGrpSpPr>
        <p:grpSpPr>
          <a:xfrm>
            <a:off x="4598984" y="-391886"/>
            <a:ext cx="814928" cy="6231494"/>
            <a:chOff x="7392812" y="-2791255"/>
            <a:chExt cx="894037" cy="6836419"/>
          </a:xfrm>
        </p:grpSpPr>
        <p:cxnSp>
          <p:nvCxnSpPr>
            <p:cNvPr id="23" name="直接连接符 22"/>
            <p:cNvCxnSpPr/>
            <p:nvPr/>
          </p:nvCxnSpPr>
          <p:spPr>
            <a:xfrm>
              <a:off x="7839831" y="-2791255"/>
              <a:ext cx="0" cy="5319872"/>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图片 2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26" name="组合 25"/>
          <p:cNvGrpSpPr/>
          <p:nvPr/>
        </p:nvGrpSpPr>
        <p:grpSpPr>
          <a:xfrm>
            <a:off x="4144700" y="-278296"/>
            <a:ext cx="1032304" cy="3645676"/>
            <a:chOff x="7392812" y="887789"/>
            <a:chExt cx="894037" cy="3157375"/>
          </a:xfrm>
        </p:grpSpPr>
        <p:cxnSp>
          <p:nvCxnSpPr>
            <p:cNvPr id="27" name="直接连接符 26"/>
            <p:cNvCxnSpPr/>
            <p:nvPr/>
          </p:nvCxnSpPr>
          <p:spPr>
            <a:xfrm>
              <a:off x="7839831" y="887789"/>
              <a:ext cx="0" cy="1640828"/>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31" name="组合 30"/>
          <p:cNvGrpSpPr/>
          <p:nvPr/>
        </p:nvGrpSpPr>
        <p:grpSpPr>
          <a:xfrm>
            <a:off x="3405373" y="-79513"/>
            <a:ext cx="534482" cy="3508513"/>
            <a:chOff x="7392812" y="-1823580"/>
            <a:chExt cx="894037" cy="5868744"/>
          </a:xfrm>
        </p:grpSpPr>
        <p:cxnSp>
          <p:nvCxnSpPr>
            <p:cNvPr id="32" name="直接连接符 31"/>
            <p:cNvCxnSpPr/>
            <p:nvPr/>
          </p:nvCxnSpPr>
          <p:spPr>
            <a:xfrm>
              <a:off x="7839831" y="-1823580"/>
              <a:ext cx="0" cy="4352198"/>
            </a:xfrm>
            <a:prstGeom prst="line">
              <a:avLst/>
            </a:prstGeom>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35" name="组合 34"/>
          <p:cNvGrpSpPr/>
          <p:nvPr/>
        </p:nvGrpSpPr>
        <p:grpSpPr>
          <a:xfrm>
            <a:off x="7191941" y="-1098160"/>
            <a:ext cx="534482" cy="3508513"/>
            <a:chOff x="7392812" y="-1823580"/>
            <a:chExt cx="894037" cy="5868744"/>
          </a:xfrm>
        </p:grpSpPr>
        <p:cxnSp>
          <p:nvCxnSpPr>
            <p:cNvPr id="36" name="直接连接符 35"/>
            <p:cNvCxnSpPr/>
            <p:nvPr/>
          </p:nvCxnSpPr>
          <p:spPr>
            <a:xfrm>
              <a:off x="7839831" y="-1823580"/>
              <a:ext cx="0" cy="4352198"/>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sp>
        <p:nvSpPr>
          <p:cNvPr id="39" name="文本框 38"/>
          <p:cNvSpPr txBox="1"/>
          <p:nvPr/>
        </p:nvSpPr>
        <p:spPr>
          <a:xfrm>
            <a:off x="4404575" y="2003762"/>
            <a:ext cx="514885" cy="461665"/>
          </a:xfrm>
          <a:prstGeom prst="rect">
            <a:avLst/>
          </a:prstGeom>
          <a:noFill/>
        </p:spPr>
        <p:txBody>
          <a:bodyPr wrap="none" rtlCol="0" anchor="ctr">
            <a:spAutoFit/>
          </a:bodyPr>
          <a:lstStyle/>
          <a:p>
            <a:pPr algn="ctr"/>
            <a:r>
              <a:rPr lang="en-US" altLang="zh-CN" sz="2400" dirty="0">
                <a:solidFill>
                  <a:schemeClr val="bg1"/>
                </a:solidFill>
                <a:latin typeface="Impact" panose="020B0806030902050204" pitchFamily="34" charset="0"/>
              </a:rPr>
              <a:t>05</a:t>
            </a:r>
            <a:endParaRPr lang="zh-CN" altLang="en-US" sz="2400" dirty="0">
              <a:solidFill>
                <a:schemeClr val="bg1"/>
              </a:solidFill>
              <a:latin typeface="Impact" panose="020B0806030902050204" pitchFamily="34" charset="0"/>
            </a:endParaRPr>
          </a:p>
        </p:txBody>
      </p:sp>
    </p:spTree>
    <p:extLst>
      <p:ext uri="{BB962C8B-B14F-4D97-AF65-F5344CB8AC3E}">
        <p14:creationId xmlns:p14="http://schemas.microsoft.com/office/powerpoint/2010/main" val="3727931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38"/>
                                            </p:tgtEl>
                                            <p:attrNameLst>
                                              <p:attrName>style.visibility</p:attrName>
                                            </p:attrNameLst>
                                          </p:cBhvr>
                                          <p:to>
                                            <p:strVal val="visible"/>
                                          </p:to>
                                        </p:set>
                                        <p:anim calcmode="lin" valueType="num">
                                          <p:cBhvr>
                                            <p:cTn id="12" dur="1000" fill="hold"/>
                                            <p:tgtEl>
                                              <p:spTgt spid="38"/>
                                            </p:tgtEl>
                                            <p:attrNameLst>
                                              <p:attrName>ppt_w</p:attrName>
                                            </p:attrNameLst>
                                          </p:cBhvr>
                                          <p:tavLst>
                                            <p:tav tm="0">
                                              <p:val>
                                                <p:fltVal val="0"/>
                                              </p:val>
                                            </p:tav>
                                            <p:tav tm="100000">
                                              <p:val>
                                                <p:strVal val="#ppt_w"/>
                                              </p:val>
                                            </p:tav>
                                          </p:tavLst>
                                        </p:anim>
                                        <p:anim calcmode="lin" valueType="num">
                                          <p:cBhvr>
                                            <p:cTn id="13" dur="1000" fill="hold"/>
                                            <p:tgtEl>
                                              <p:spTgt spid="38"/>
                                            </p:tgtEl>
                                            <p:attrNameLst>
                                              <p:attrName>ppt_h</p:attrName>
                                            </p:attrNameLst>
                                          </p:cBhvr>
                                          <p:tavLst>
                                            <p:tav tm="0">
                                              <p:val>
                                                <p:fltVal val="0"/>
                                              </p:val>
                                            </p:tav>
                                            <p:tav tm="100000">
                                              <p:val>
                                                <p:strVal val="#ppt_h"/>
                                              </p:val>
                                            </p:tav>
                                          </p:tavLst>
                                        </p:anim>
                                        <p:animEffect transition="in" filter="fade">
                                          <p:cBhvr>
                                            <p:cTn id="14" dur="1000"/>
                                            <p:tgtEl>
                                              <p:spTgt spid="38"/>
                                            </p:tgtEl>
                                          </p:cBhvr>
                                        </p:animEffect>
                                      </p:childTnLst>
                                    </p:cTn>
                                  </p:par>
                                  <p:par>
                                    <p:cTn id="15" presetID="53" presetClass="entr" presetSubtype="16" fill="hold" grpId="1" nodeType="withEffect">
                                      <p:stCondLst>
                                        <p:cond delay="500"/>
                                      </p:stCondLst>
                                      <p:childTnLst>
                                        <p:set>
                                          <p:cBhvr>
                                            <p:cTn id="16" dur="1" fill="hold">
                                              <p:stCondLst>
                                                <p:cond delay="0"/>
                                              </p:stCondLst>
                                            </p:cTn>
                                            <p:tgtEl>
                                              <p:spTgt spid="9"/>
                                            </p:tgtEl>
                                            <p:attrNameLst>
                                              <p:attrName>style.visibility</p:attrName>
                                            </p:attrNameLst>
                                          </p:cBhvr>
                                          <p:to>
                                            <p:strVal val="visible"/>
                                          </p:to>
                                        </p:set>
                                        <p:anim calcmode="lin" valueType="num">
                                          <p:cBhvr>
                                            <p:cTn id="17" dur="3000" fill="hold"/>
                                            <p:tgtEl>
                                              <p:spTgt spid="9"/>
                                            </p:tgtEl>
                                            <p:attrNameLst>
                                              <p:attrName>ppt_w</p:attrName>
                                            </p:attrNameLst>
                                          </p:cBhvr>
                                          <p:tavLst>
                                            <p:tav tm="0">
                                              <p:val>
                                                <p:fltVal val="0"/>
                                              </p:val>
                                            </p:tav>
                                            <p:tav tm="100000">
                                              <p:val>
                                                <p:strVal val="#ppt_w"/>
                                              </p:val>
                                            </p:tav>
                                          </p:tavLst>
                                        </p:anim>
                                        <p:anim calcmode="lin" valueType="num">
                                          <p:cBhvr>
                                            <p:cTn id="18" dur="3000" fill="hold"/>
                                            <p:tgtEl>
                                              <p:spTgt spid="9"/>
                                            </p:tgtEl>
                                            <p:attrNameLst>
                                              <p:attrName>ppt_h</p:attrName>
                                            </p:attrNameLst>
                                          </p:cBhvr>
                                          <p:tavLst>
                                            <p:tav tm="0">
                                              <p:val>
                                                <p:fltVal val="0"/>
                                              </p:val>
                                            </p:tav>
                                            <p:tav tm="100000">
                                              <p:val>
                                                <p:strVal val="#ppt_h"/>
                                              </p:val>
                                            </p:tav>
                                          </p:tavLst>
                                        </p:anim>
                                        <p:animEffect transition="in" filter="fade">
                                          <p:cBhvr>
                                            <p:cTn id="19" dur="3000"/>
                                            <p:tgtEl>
                                              <p:spTgt spid="9"/>
                                            </p:tgtEl>
                                          </p:cBhvr>
                                        </p:animEffect>
                                      </p:childTnLst>
                                    </p:cTn>
                                  </p:par>
                                  <p:par>
                                    <p:cTn id="20" presetID="35" presetClass="path" presetSubtype="0" decel="71000" fill="hold" grpId="0" nodeType="withEffect">
                                      <p:stCondLst>
                                        <p:cond delay="500"/>
                                      </p:stCondLst>
                                      <p:childTnLst>
                                        <p:animMotion origin="layout" path="M -2.29167E-6 -3.7037E-7 L -0.25377 -3.7037E-7 " pathEditMode="relative" rAng="0" ptsTypes="AA">
                                          <p:cBhvr>
                                            <p:cTn id="21" dur="3000" spd="-100000" fill="hold"/>
                                            <p:tgtEl>
                                              <p:spTgt spid="9"/>
                                            </p:tgtEl>
                                            <p:attrNameLst>
                                              <p:attrName>ppt_x</p:attrName>
                                              <p:attrName>ppt_y</p:attrName>
                                            </p:attrNameLst>
                                          </p:cBhvr>
                                          <p:rCtr x="-12695" y="0"/>
                                        </p:animMotion>
                                      </p:childTnLst>
                                    </p:cTn>
                                  </p:par>
                                  <p:par>
                                    <p:cTn id="22" presetID="53" presetClass="entr" presetSubtype="16" fill="hold" grpId="0" nodeType="withEffect">
                                      <p:stCondLst>
                                        <p:cond delay="750"/>
                                      </p:stCondLst>
                                      <p:childTnLst>
                                        <p:set>
                                          <p:cBhvr>
                                            <p:cTn id="23" dur="1" fill="hold">
                                              <p:stCondLst>
                                                <p:cond delay="0"/>
                                              </p:stCondLst>
                                            </p:cTn>
                                            <p:tgtEl>
                                              <p:spTgt spid="13"/>
                                            </p:tgtEl>
                                            <p:attrNameLst>
                                              <p:attrName>style.visibility</p:attrName>
                                            </p:attrNameLst>
                                          </p:cBhvr>
                                          <p:to>
                                            <p:strVal val="visible"/>
                                          </p:to>
                                        </p:set>
                                        <p:anim calcmode="lin" valueType="num">
                                          <p:cBhvr>
                                            <p:cTn id="24" dur="3000" fill="hold"/>
                                            <p:tgtEl>
                                              <p:spTgt spid="13"/>
                                            </p:tgtEl>
                                            <p:attrNameLst>
                                              <p:attrName>ppt_w</p:attrName>
                                            </p:attrNameLst>
                                          </p:cBhvr>
                                          <p:tavLst>
                                            <p:tav tm="0">
                                              <p:val>
                                                <p:fltVal val="0"/>
                                              </p:val>
                                            </p:tav>
                                            <p:tav tm="100000">
                                              <p:val>
                                                <p:strVal val="#ppt_w"/>
                                              </p:val>
                                            </p:tav>
                                          </p:tavLst>
                                        </p:anim>
                                        <p:anim calcmode="lin" valueType="num">
                                          <p:cBhvr>
                                            <p:cTn id="25" dur="3000" fill="hold"/>
                                            <p:tgtEl>
                                              <p:spTgt spid="13"/>
                                            </p:tgtEl>
                                            <p:attrNameLst>
                                              <p:attrName>ppt_h</p:attrName>
                                            </p:attrNameLst>
                                          </p:cBhvr>
                                          <p:tavLst>
                                            <p:tav tm="0">
                                              <p:val>
                                                <p:fltVal val="0"/>
                                              </p:val>
                                            </p:tav>
                                            <p:tav tm="100000">
                                              <p:val>
                                                <p:strVal val="#ppt_h"/>
                                              </p:val>
                                            </p:tav>
                                          </p:tavLst>
                                        </p:anim>
                                        <p:animEffect transition="in" filter="fade">
                                          <p:cBhvr>
                                            <p:cTn id="26" dur="3000"/>
                                            <p:tgtEl>
                                              <p:spTgt spid="13"/>
                                            </p:tgtEl>
                                          </p:cBhvr>
                                        </p:animEffect>
                                      </p:childTnLst>
                                    </p:cTn>
                                  </p:par>
                                  <p:par>
                                    <p:cTn id="27" presetID="35" presetClass="path" presetSubtype="0" decel="71000" fill="hold" grpId="1" nodeType="withEffect">
                                      <p:stCondLst>
                                        <p:cond delay="750"/>
                                      </p:stCondLst>
                                      <p:childTnLst>
                                        <p:animMotion origin="layout" path="M -2.29167E-6 4.07407E-6 L 0.15065 4.07407E-6 " pathEditMode="relative" rAng="0" ptsTypes="AA">
                                          <p:cBhvr>
                                            <p:cTn id="28" dur="3000" spd="-100000" fill="hold"/>
                                            <p:tgtEl>
                                              <p:spTgt spid="13"/>
                                            </p:tgtEl>
                                            <p:attrNameLst>
                                              <p:attrName>ppt_x</p:attrName>
                                              <p:attrName>ppt_y</p:attrName>
                                            </p:attrNameLst>
                                          </p:cBhvr>
                                          <p:rCtr x="7526" y="0"/>
                                        </p:animMotion>
                                      </p:childTnLst>
                                    </p:cTn>
                                  </p:par>
                                  <p:par>
                                    <p:cTn id="29" presetID="53" presetClass="entr" presetSubtype="16" fill="hold" grpId="0" nodeType="withEffect">
                                      <p:stCondLst>
                                        <p:cond delay="10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3000" fill="hold"/>
                                            <p:tgtEl>
                                              <p:spTgt spid="11"/>
                                            </p:tgtEl>
                                            <p:attrNameLst>
                                              <p:attrName>ppt_w</p:attrName>
                                            </p:attrNameLst>
                                          </p:cBhvr>
                                          <p:tavLst>
                                            <p:tav tm="0">
                                              <p:val>
                                                <p:fltVal val="0"/>
                                              </p:val>
                                            </p:tav>
                                            <p:tav tm="100000">
                                              <p:val>
                                                <p:strVal val="#ppt_w"/>
                                              </p:val>
                                            </p:tav>
                                          </p:tavLst>
                                        </p:anim>
                                        <p:anim calcmode="lin" valueType="num">
                                          <p:cBhvr>
                                            <p:cTn id="32" dur="3000" fill="hold"/>
                                            <p:tgtEl>
                                              <p:spTgt spid="11"/>
                                            </p:tgtEl>
                                            <p:attrNameLst>
                                              <p:attrName>ppt_h</p:attrName>
                                            </p:attrNameLst>
                                          </p:cBhvr>
                                          <p:tavLst>
                                            <p:tav tm="0">
                                              <p:val>
                                                <p:fltVal val="0"/>
                                              </p:val>
                                            </p:tav>
                                            <p:tav tm="100000">
                                              <p:val>
                                                <p:strVal val="#ppt_h"/>
                                              </p:val>
                                            </p:tav>
                                          </p:tavLst>
                                        </p:anim>
                                        <p:animEffect transition="in" filter="fade">
                                          <p:cBhvr>
                                            <p:cTn id="33" dur="3000"/>
                                            <p:tgtEl>
                                              <p:spTgt spid="11"/>
                                            </p:tgtEl>
                                          </p:cBhvr>
                                        </p:animEffect>
                                      </p:childTnLst>
                                    </p:cTn>
                                  </p:par>
                                  <p:par>
                                    <p:cTn id="34" presetID="35" presetClass="path" presetSubtype="0" decel="71000" fill="hold" grpId="1" nodeType="withEffect">
                                      <p:stCondLst>
                                        <p:cond delay="1000"/>
                                      </p:stCondLst>
                                      <p:childTnLst>
                                        <p:animMotion origin="layout" path="M -1.66667E-6 4.07407E-6 L -0.15013 4.07407E-6 " pathEditMode="relative" rAng="0" ptsTypes="AA">
                                          <p:cBhvr>
                                            <p:cTn id="35" dur="3000" spd="-100000" fill="hold"/>
                                            <p:tgtEl>
                                              <p:spTgt spid="11"/>
                                            </p:tgtEl>
                                            <p:attrNameLst>
                                              <p:attrName>ppt_x</p:attrName>
                                              <p:attrName>ppt_y</p:attrName>
                                            </p:attrNameLst>
                                          </p:cBhvr>
                                          <p:rCtr x="-7513" y="0"/>
                                        </p:animMotion>
                                      </p:childTnLst>
                                    </p:cTn>
                                  </p:par>
                                  <p:par>
                                    <p:cTn id="36" presetID="53" presetClass="entr" presetSubtype="16" fill="hold" grpId="0" nodeType="withEffect">
                                      <p:stCondLst>
                                        <p:cond delay="2250"/>
                                      </p:stCondLst>
                                      <p:childTnLst>
                                        <p:set>
                                          <p:cBhvr>
                                            <p:cTn id="37" dur="1" fill="hold">
                                              <p:stCondLst>
                                                <p:cond delay="0"/>
                                              </p:stCondLst>
                                            </p:cTn>
                                            <p:tgtEl>
                                              <p:spTgt spid="12"/>
                                            </p:tgtEl>
                                            <p:attrNameLst>
                                              <p:attrName>style.visibility</p:attrName>
                                            </p:attrNameLst>
                                          </p:cBhvr>
                                          <p:to>
                                            <p:strVal val="visible"/>
                                          </p:to>
                                        </p:set>
                                        <p:anim calcmode="lin" valueType="num">
                                          <p:cBhvr>
                                            <p:cTn id="38" dur="3000" fill="hold"/>
                                            <p:tgtEl>
                                              <p:spTgt spid="12"/>
                                            </p:tgtEl>
                                            <p:attrNameLst>
                                              <p:attrName>ppt_w</p:attrName>
                                            </p:attrNameLst>
                                          </p:cBhvr>
                                          <p:tavLst>
                                            <p:tav tm="0">
                                              <p:val>
                                                <p:fltVal val="0"/>
                                              </p:val>
                                            </p:tav>
                                            <p:tav tm="100000">
                                              <p:val>
                                                <p:strVal val="#ppt_w"/>
                                              </p:val>
                                            </p:tav>
                                          </p:tavLst>
                                        </p:anim>
                                        <p:anim calcmode="lin" valueType="num">
                                          <p:cBhvr>
                                            <p:cTn id="39" dur="3000" fill="hold"/>
                                            <p:tgtEl>
                                              <p:spTgt spid="12"/>
                                            </p:tgtEl>
                                            <p:attrNameLst>
                                              <p:attrName>ppt_h</p:attrName>
                                            </p:attrNameLst>
                                          </p:cBhvr>
                                          <p:tavLst>
                                            <p:tav tm="0">
                                              <p:val>
                                                <p:fltVal val="0"/>
                                              </p:val>
                                            </p:tav>
                                            <p:tav tm="100000">
                                              <p:val>
                                                <p:strVal val="#ppt_h"/>
                                              </p:val>
                                            </p:tav>
                                          </p:tavLst>
                                        </p:anim>
                                        <p:animEffect transition="in" filter="fade">
                                          <p:cBhvr>
                                            <p:cTn id="40" dur="3000"/>
                                            <p:tgtEl>
                                              <p:spTgt spid="12"/>
                                            </p:tgtEl>
                                          </p:cBhvr>
                                        </p:animEffect>
                                      </p:childTnLst>
                                    </p:cTn>
                                  </p:par>
                                  <p:par>
                                    <p:cTn id="41" presetID="35" presetClass="path" presetSubtype="0" decel="71000" fill="hold" grpId="1" nodeType="withEffect">
                                      <p:stCondLst>
                                        <p:cond delay="2250"/>
                                      </p:stCondLst>
                                      <p:childTnLst>
                                        <p:animMotion origin="layout" path="M -2.29167E-6 4.07407E-6 L 0.15065 4.07407E-6 " pathEditMode="relative" rAng="0" ptsTypes="AA">
                                          <p:cBhvr>
                                            <p:cTn id="42" dur="3000" spd="-100000" fill="hold"/>
                                            <p:tgtEl>
                                              <p:spTgt spid="12"/>
                                            </p:tgtEl>
                                            <p:attrNameLst>
                                              <p:attrName>ppt_x</p:attrName>
                                              <p:attrName>ppt_y</p:attrName>
                                            </p:attrNameLst>
                                          </p:cBhvr>
                                          <p:rCtr x="7526" y="0"/>
                                        </p:animMotion>
                                      </p:childTnLst>
                                    </p:cTn>
                                  </p:par>
                                  <p:par>
                                    <p:cTn id="43" presetID="2" presetClass="entr" presetSubtype="1" fill="hold" nodeType="withEffect" p14:presetBounceEnd="50000">
                                      <p:stCondLst>
                                        <p:cond delay="1250"/>
                                      </p:stCondLst>
                                      <p:childTnLst>
                                        <p:set>
                                          <p:cBhvr>
                                            <p:cTn id="44" dur="1" fill="hold">
                                              <p:stCondLst>
                                                <p:cond delay="0"/>
                                              </p:stCondLst>
                                            </p:cTn>
                                            <p:tgtEl>
                                              <p:spTgt spid="26"/>
                                            </p:tgtEl>
                                            <p:attrNameLst>
                                              <p:attrName>style.visibility</p:attrName>
                                            </p:attrNameLst>
                                          </p:cBhvr>
                                          <p:to>
                                            <p:strVal val="visible"/>
                                          </p:to>
                                        </p:set>
                                        <p:anim calcmode="lin" valueType="num" p14:bounceEnd="50000">
                                          <p:cBhvr additive="base">
                                            <p:cTn id="45" dur="2500" fill="hold"/>
                                            <p:tgtEl>
                                              <p:spTgt spid="26"/>
                                            </p:tgtEl>
                                            <p:attrNameLst>
                                              <p:attrName>ppt_x</p:attrName>
                                            </p:attrNameLst>
                                          </p:cBhvr>
                                          <p:tavLst>
                                            <p:tav tm="0">
                                              <p:val>
                                                <p:strVal val="#ppt_x"/>
                                              </p:val>
                                            </p:tav>
                                            <p:tav tm="100000">
                                              <p:val>
                                                <p:strVal val="#ppt_x"/>
                                              </p:val>
                                            </p:tav>
                                          </p:tavLst>
                                        </p:anim>
                                        <p:anim calcmode="lin" valueType="num" p14:bounceEnd="50000">
                                          <p:cBhvr additive="base">
                                            <p:cTn id="46" dur="2500" fill="hold"/>
                                            <p:tgtEl>
                                              <p:spTgt spid="26"/>
                                            </p:tgtEl>
                                            <p:attrNameLst>
                                              <p:attrName>ppt_y</p:attrName>
                                            </p:attrNameLst>
                                          </p:cBhvr>
                                          <p:tavLst>
                                            <p:tav tm="0">
                                              <p:val>
                                                <p:strVal val="0-#ppt_h/2"/>
                                              </p:val>
                                            </p:tav>
                                            <p:tav tm="100000">
                                              <p:val>
                                                <p:strVal val="#ppt_y"/>
                                              </p:val>
                                            </p:tav>
                                          </p:tavLst>
                                        </p:anim>
                                      </p:childTnLst>
                                    </p:cTn>
                                  </p:par>
                                  <p:par>
                                    <p:cTn id="47" presetID="53" presetClass="entr" presetSubtype="16" fill="hold" grpId="0" nodeType="withEffect">
                                      <p:stCondLst>
                                        <p:cond delay="2750"/>
                                      </p:stCondLst>
                                      <p:childTnLst>
                                        <p:set>
                                          <p:cBhvr>
                                            <p:cTn id="48" dur="1" fill="hold">
                                              <p:stCondLst>
                                                <p:cond delay="0"/>
                                              </p:stCondLst>
                                            </p:cTn>
                                            <p:tgtEl>
                                              <p:spTgt spid="39"/>
                                            </p:tgtEl>
                                            <p:attrNameLst>
                                              <p:attrName>style.visibility</p:attrName>
                                            </p:attrNameLst>
                                          </p:cBhvr>
                                          <p:to>
                                            <p:strVal val="visible"/>
                                          </p:to>
                                        </p:set>
                                        <p:anim calcmode="lin" valueType="num">
                                          <p:cBhvr>
                                            <p:cTn id="49" dur="500" fill="hold"/>
                                            <p:tgtEl>
                                              <p:spTgt spid="39"/>
                                            </p:tgtEl>
                                            <p:attrNameLst>
                                              <p:attrName>ppt_w</p:attrName>
                                            </p:attrNameLst>
                                          </p:cBhvr>
                                          <p:tavLst>
                                            <p:tav tm="0">
                                              <p:val>
                                                <p:fltVal val="0"/>
                                              </p:val>
                                            </p:tav>
                                            <p:tav tm="100000">
                                              <p:val>
                                                <p:strVal val="#ppt_w"/>
                                              </p:val>
                                            </p:tav>
                                          </p:tavLst>
                                        </p:anim>
                                        <p:anim calcmode="lin" valueType="num">
                                          <p:cBhvr>
                                            <p:cTn id="50" dur="500" fill="hold"/>
                                            <p:tgtEl>
                                              <p:spTgt spid="39"/>
                                            </p:tgtEl>
                                            <p:attrNameLst>
                                              <p:attrName>ppt_h</p:attrName>
                                            </p:attrNameLst>
                                          </p:cBhvr>
                                          <p:tavLst>
                                            <p:tav tm="0">
                                              <p:val>
                                                <p:fltVal val="0"/>
                                              </p:val>
                                            </p:tav>
                                            <p:tav tm="100000">
                                              <p:val>
                                                <p:strVal val="#ppt_h"/>
                                              </p:val>
                                            </p:tav>
                                          </p:tavLst>
                                        </p:anim>
                                        <p:animEffect transition="in" filter="fade">
                                          <p:cBhvr>
                                            <p:cTn id="51" dur="500"/>
                                            <p:tgtEl>
                                              <p:spTgt spid="39"/>
                                            </p:tgtEl>
                                          </p:cBhvr>
                                        </p:animEffect>
                                      </p:childTnLst>
                                    </p:cTn>
                                  </p:par>
                                  <p:par>
                                    <p:cTn id="52" presetID="2" presetClass="entr" presetSubtype="1" fill="hold" nodeType="withEffect" p14:presetBounceEnd="50000">
                                      <p:stCondLst>
                                        <p:cond delay="1750"/>
                                      </p:stCondLst>
                                      <p:childTnLst>
                                        <p:set>
                                          <p:cBhvr>
                                            <p:cTn id="53" dur="1" fill="hold">
                                              <p:stCondLst>
                                                <p:cond delay="0"/>
                                              </p:stCondLst>
                                            </p:cTn>
                                            <p:tgtEl>
                                              <p:spTgt spid="18"/>
                                            </p:tgtEl>
                                            <p:attrNameLst>
                                              <p:attrName>style.visibility</p:attrName>
                                            </p:attrNameLst>
                                          </p:cBhvr>
                                          <p:to>
                                            <p:strVal val="visible"/>
                                          </p:to>
                                        </p:set>
                                        <p:anim calcmode="lin" valueType="num" p14:bounceEnd="50000">
                                          <p:cBhvr additive="base">
                                            <p:cTn id="54" dur="25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55" dur="2500" fill="hold"/>
                                            <p:tgtEl>
                                              <p:spTgt spid="18"/>
                                            </p:tgtEl>
                                            <p:attrNameLst>
                                              <p:attrName>ppt_y</p:attrName>
                                            </p:attrNameLst>
                                          </p:cBhvr>
                                          <p:tavLst>
                                            <p:tav tm="0">
                                              <p:val>
                                                <p:strVal val="0-#ppt_h/2"/>
                                              </p:val>
                                            </p:tav>
                                            <p:tav tm="100000">
                                              <p:val>
                                                <p:strVal val="#ppt_y"/>
                                              </p:val>
                                            </p:tav>
                                          </p:tavLst>
                                        </p:anim>
                                      </p:childTnLst>
                                    </p:cTn>
                                  </p:par>
                                  <p:par>
                                    <p:cTn id="56" presetID="2" presetClass="entr" presetSubtype="1" fill="hold" nodeType="withEffect" p14:presetBounceEnd="50000">
                                      <p:stCondLst>
                                        <p:cond delay="1750"/>
                                      </p:stCondLst>
                                      <p:childTnLst>
                                        <p:set>
                                          <p:cBhvr>
                                            <p:cTn id="57" dur="1" fill="hold">
                                              <p:stCondLst>
                                                <p:cond delay="0"/>
                                              </p:stCondLst>
                                            </p:cTn>
                                            <p:tgtEl>
                                              <p:spTgt spid="35"/>
                                            </p:tgtEl>
                                            <p:attrNameLst>
                                              <p:attrName>style.visibility</p:attrName>
                                            </p:attrNameLst>
                                          </p:cBhvr>
                                          <p:to>
                                            <p:strVal val="visible"/>
                                          </p:to>
                                        </p:set>
                                        <p:anim calcmode="lin" valueType="num" p14:bounceEnd="50000">
                                          <p:cBhvr additive="base">
                                            <p:cTn id="58" dur="2500" fill="hold"/>
                                            <p:tgtEl>
                                              <p:spTgt spid="35"/>
                                            </p:tgtEl>
                                            <p:attrNameLst>
                                              <p:attrName>ppt_x</p:attrName>
                                            </p:attrNameLst>
                                          </p:cBhvr>
                                          <p:tavLst>
                                            <p:tav tm="0">
                                              <p:val>
                                                <p:strVal val="#ppt_x"/>
                                              </p:val>
                                            </p:tav>
                                            <p:tav tm="100000">
                                              <p:val>
                                                <p:strVal val="#ppt_x"/>
                                              </p:val>
                                            </p:tav>
                                          </p:tavLst>
                                        </p:anim>
                                        <p:anim calcmode="lin" valueType="num" p14:bounceEnd="50000">
                                          <p:cBhvr additive="base">
                                            <p:cTn id="59" dur="2500" fill="hold"/>
                                            <p:tgtEl>
                                              <p:spTgt spid="35"/>
                                            </p:tgtEl>
                                            <p:attrNameLst>
                                              <p:attrName>ppt_y</p:attrName>
                                            </p:attrNameLst>
                                          </p:cBhvr>
                                          <p:tavLst>
                                            <p:tav tm="0">
                                              <p:val>
                                                <p:strVal val="0-#ppt_h/2"/>
                                              </p:val>
                                            </p:tav>
                                            <p:tav tm="100000">
                                              <p:val>
                                                <p:strVal val="#ppt_y"/>
                                              </p:val>
                                            </p:tav>
                                          </p:tavLst>
                                        </p:anim>
                                      </p:childTnLst>
                                    </p:cTn>
                                  </p:par>
                                  <p:par>
                                    <p:cTn id="60" presetID="2" presetClass="entr" presetSubtype="1" fill="hold" nodeType="withEffect" p14:presetBounceEnd="50000">
                                      <p:stCondLst>
                                        <p:cond delay="2000"/>
                                      </p:stCondLst>
                                      <p:childTnLst>
                                        <p:set>
                                          <p:cBhvr>
                                            <p:cTn id="61" dur="1" fill="hold">
                                              <p:stCondLst>
                                                <p:cond delay="0"/>
                                              </p:stCondLst>
                                            </p:cTn>
                                            <p:tgtEl>
                                              <p:spTgt spid="31"/>
                                            </p:tgtEl>
                                            <p:attrNameLst>
                                              <p:attrName>style.visibility</p:attrName>
                                            </p:attrNameLst>
                                          </p:cBhvr>
                                          <p:to>
                                            <p:strVal val="visible"/>
                                          </p:to>
                                        </p:set>
                                        <p:anim calcmode="lin" valueType="num" p14:bounceEnd="50000">
                                          <p:cBhvr additive="base">
                                            <p:cTn id="62" dur="2500" fill="hold"/>
                                            <p:tgtEl>
                                              <p:spTgt spid="31"/>
                                            </p:tgtEl>
                                            <p:attrNameLst>
                                              <p:attrName>ppt_x</p:attrName>
                                            </p:attrNameLst>
                                          </p:cBhvr>
                                          <p:tavLst>
                                            <p:tav tm="0">
                                              <p:val>
                                                <p:strVal val="#ppt_x"/>
                                              </p:val>
                                            </p:tav>
                                            <p:tav tm="100000">
                                              <p:val>
                                                <p:strVal val="#ppt_x"/>
                                              </p:val>
                                            </p:tav>
                                          </p:tavLst>
                                        </p:anim>
                                        <p:anim calcmode="lin" valueType="num" p14:bounceEnd="50000">
                                          <p:cBhvr additive="base">
                                            <p:cTn id="63" dur="2500" fill="hold"/>
                                            <p:tgtEl>
                                              <p:spTgt spid="31"/>
                                            </p:tgtEl>
                                            <p:attrNameLst>
                                              <p:attrName>ppt_y</p:attrName>
                                            </p:attrNameLst>
                                          </p:cBhvr>
                                          <p:tavLst>
                                            <p:tav tm="0">
                                              <p:val>
                                                <p:strVal val="0-#ppt_h/2"/>
                                              </p:val>
                                            </p:tav>
                                            <p:tav tm="100000">
                                              <p:val>
                                                <p:strVal val="#ppt_y"/>
                                              </p:val>
                                            </p:tav>
                                          </p:tavLst>
                                        </p:anim>
                                      </p:childTnLst>
                                    </p:cTn>
                                  </p:par>
                                  <p:par>
                                    <p:cTn id="64" presetID="2" presetClass="entr" presetSubtype="1" fill="hold" nodeType="withEffect" p14:presetBounceEnd="50000">
                                      <p:stCondLst>
                                        <p:cond delay="2250"/>
                                      </p:stCondLst>
                                      <p:childTnLst>
                                        <p:set>
                                          <p:cBhvr>
                                            <p:cTn id="65" dur="1" fill="hold">
                                              <p:stCondLst>
                                                <p:cond delay="0"/>
                                              </p:stCondLst>
                                            </p:cTn>
                                            <p:tgtEl>
                                              <p:spTgt spid="22"/>
                                            </p:tgtEl>
                                            <p:attrNameLst>
                                              <p:attrName>style.visibility</p:attrName>
                                            </p:attrNameLst>
                                          </p:cBhvr>
                                          <p:to>
                                            <p:strVal val="visible"/>
                                          </p:to>
                                        </p:set>
                                        <p:anim calcmode="lin" valueType="num" p14:bounceEnd="50000">
                                          <p:cBhvr additive="base">
                                            <p:cTn id="66" dur="2500" fill="hold"/>
                                            <p:tgtEl>
                                              <p:spTgt spid="22"/>
                                            </p:tgtEl>
                                            <p:attrNameLst>
                                              <p:attrName>ppt_x</p:attrName>
                                            </p:attrNameLst>
                                          </p:cBhvr>
                                          <p:tavLst>
                                            <p:tav tm="0">
                                              <p:val>
                                                <p:strVal val="#ppt_x"/>
                                              </p:val>
                                            </p:tav>
                                            <p:tav tm="100000">
                                              <p:val>
                                                <p:strVal val="#ppt_x"/>
                                              </p:val>
                                            </p:tav>
                                          </p:tavLst>
                                        </p:anim>
                                        <p:anim calcmode="lin" valueType="num" p14:bounceEnd="50000">
                                          <p:cBhvr additive="base">
                                            <p:cTn id="67" dur="2500" fill="hold"/>
                                            <p:tgtEl>
                                              <p:spTgt spid="22"/>
                                            </p:tgtEl>
                                            <p:attrNameLst>
                                              <p:attrName>ppt_y</p:attrName>
                                            </p:attrNameLst>
                                          </p:cBhvr>
                                          <p:tavLst>
                                            <p:tav tm="0">
                                              <p:val>
                                                <p:strVal val="0-#ppt_h/2"/>
                                              </p:val>
                                            </p:tav>
                                            <p:tav tm="100000">
                                              <p:val>
                                                <p:strVal val="#ppt_y"/>
                                              </p:val>
                                            </p:tav>
                                          </p:tavLst>
                                        </p:anim>
                                      </p:childTnLst>
                                    </p:cTn>
                                  </p:par>
                                  <p:par>
                                    <p:cTn id="68" presetID="2" presetClass="entr" presetSubtype="1" fill="hold" nodeType="withEffect" p14:presetBounceEnd="50000">
                                      <p:stCondLst>
                                        <p:cond delay="2750"/>
                                      </p:stCondLst>
                                      <p:childTnLst>
                                        <p:set>
                                          <p:cBhvr>
                                            <p:cTn id="69" dur="1" fill="hold">
                                              <p:stCondLst>
                                                <p:cond delay="0"/>
                                              </p:stCondLst>
                                            </p:cTn>
                                            <p:tgtEl>
                                              <p:spTgt spid="19"/>
                                            </p:tgtEl>
                                            <p:attrNameLst>
                                              <p:attrName>style.visibility</p:attrName>
                                            </p:attrNameLst>
                                          </p:cBhvr>
                                          <p:to>
                                            <p:strVal val="visible"/>
                                          </p:to>
                                        </p:set>
                                        <p:anim calcmode="lin" valueType="num" p14:bounceEnd="50000">
                                          <p:cBhvr additive="base">
                                            <p:cTn id="70" dur="2500" fill="hold"/>
                                            <p:tgtEl>
                                              <p:spTgt spid="19"/>
                                            </p:tgtEl>
                                            <p:attrNameLst>
                                              <p:attrName>ppt_x</p:attrName>
                                            </p:attrNameLst>
                                          </p:cBhvr>
                                          <p:tavLst>
                                            <p:tav tm="0">
                                              <p:val>
                                                <p:strVal val="#ppt_x"/>
                                              </p:val>
                                            </p:tav>
                                            <p:tav tm="100000">
                                              <p:val>
                                                <p:strVal val="#ppt_x"/>
                                              </p:val>
                                            </p:tav>
                                          </p:tavLst>
                                        </p:anim>
                                        <p:anim calcmode="lin" valueType="num" p14:bounceEnd="50000">
                                          <p:cBhvr additive="base">
                                            <p:cTn id="71" dur="2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1" grpId="1" animBg="1"/>
          <p:bldP spid="12" grpId="0" animBg="1"/>
          <p:bldP spid="12" grpId="1" animBg="1"/>
          <p:bldP spid="13" grpId="0" animBg="1"/>
          <p:bldP spid="13" grpId="1" animBg="1"/>
          <p:bldP spid="38" grpId="0"/>
          <p:bldP spid="3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38"/>
                                            </p:tgtEl>
                                            <p:attrNameLst>
                                              <p:attrName>style.visibility</p:attrName>
                                            </p:attrNameLst>
                                          </p:cBhvr>
                                          <p:to>
                                            <p:strVal val="visible"/>
                                          </p:to>
                                        </p:set>
                                        <p:anim calcmode="lin" valueType="num">
                                          <p:cBhvr>
                                            <p:cTn id="12" dur="1000" fill="hold"/>
                                            <p:tgtEl>
                                              <p:spTgt spid="38"/>
                                            </p:tgtEl>
                                            <p:attrNameLst>
                                              <p:attrName>ppt_w</p:attrName>
                                            </p:attrNameLst>
                                          </p:cBhvr>
                                          <p:tavLst>
                                            <p:tav tm="0">
                                              <p:val>
                                                <p:fltVal val="0"/>
                                              </p:val>
                                            </p:tav>
                                            <p:tav tm="100000">
                                              <p:val>
                                                <p:strVal val="#ppt_w"/>
                                              </p:val>
                                            </p:tav>
                                          </p:tavLst>
                                        </p:anim>
                                        <p:anim calcmode="lin" valueType="num">
                                          <p:cBhvr>
                                            <p:cTn id="13" dur="1000" fill="hold"/>
                                            <p:tgtEl>
                                              <p:spTgt spid="38"/>
                                            </p:tgtEl>
                                            <p:attrNameLst>
                                              <p:attrName>ppt_h</p:attrName>
                                            </p:attrNameLst>
                                          </p:cBhvr>
                                          <p:tavLst>
                                            <p:tav tm="0">
                                              <p:val>
                                                <p:fltVal val="0"/>
                                              </p:val>
                                            </p:tav>
                                            <p:tav tm="100000">
                                              <p:val>
                                                <p:strVal val="#ppt_h"/>
                                              </p:val>
                                            </p:tav>
                                          </p:tavLst>
                                        </p:anim>
                                        <p:animEffect transition="in" filter="fade">
                                          <p:cBhvr>
                                            <p:cTn id="14" dur="1000"/>
                                            <p:tgtEl>
                                              <p:spTgt spid="38"/>
                                            </p:tgtEl>
                                          </p:cBhvr>
                                        </p:animEffect>
                                      </p:childTnLst>
                                    </p:cTn>
                                  </p:par>
                                  <p:par>
                                    <p:cTn id="15" presetID="53" presetClass="entr" presetSubtype="16" fill="hold" grpId="2" nodeType="withEffect">
                                      <p:stCondLst>
                                        <p:cond delay="500"/>
                                      </p:stCondLst>
                                      <p:childTnLst>
                                        <p:set>
                                          <p:cBhvr>
                                            <p:cTn id="16" dur="1" fill="hold">
                                              <p:stCondLst>
                                                <p:cond delay="0"/>
                                              </p:stCondLst>
                                            </p:cTn>
                                            <p:tgtEl>
                                              <p:spTgt spid="9"/>
                                            </p:tgtEl>
                                            <p:attrNameLst>
                                              <p:attrName>style.visibility</p:attrName>
                                            </p:attrNameLst>
                                          </p:cBhvr>
                                          <p:to>
                                            <p:strVal val="visible"/>
                                          </p:to>
                                        </p:set>
                                        <p:anim calcmode="lin" valueType="num">
                                          <p:cBhvr>
                                            <p:cTn id="17" dur="3000" fill="hold"/>
                                            <p:tgtEl>
                                              <p:spTgt spid="9"/>
                                            </p:tgtEl>
                                            <p:attrNameLst>
                                              <p:attrName>ppt_w</p:attrName>
                                            </p:attrNameLst>
                                          </p:cBhvr>
                                          <p:tavLst>
                                            <p:tav tm="0">
                                              <p:val>
                                                <p:fltVal val="0"/>
                                              </p:val>
                                            </p:tav>
                                            <p:tav tm="100000">
                                              <p:val>
                                                <p:strVal val="#ppt_w"/>
                                              </p:val>
                                            </p:tav>
                                          </p:tavLst>
                                        </p:anim>
                                        <p:anim calcmode="lin" valueType="num">
                                          <p:cBhvr>
                                            <p:cTn id="18" dur="3000" fill="hold"/>
                                            <p:tgtEl>
                                              <p:spTgt spid="9"/>
                                            </p:tgtEl>
                                            <p:attrNameLst>
                                              <p:attrName>ppt_h</p:attrName>
                                            </p:attrNameLst>
                                          </p:cBhvr>
                                          <p:tavLst>
                                            <p:tav tm="0">
                                              <p:val>
                                                <p:fltVal val="0"/>
                                              </p:val>
                                            </p:tav>
                                            <p:tav tm="100000">
                                              <p:val>
                                                <p:strVal val="#ppt_h"/>
                                              </p:val>
                                            </p:tav>
                                          </p:tavLst>
                                        </p:anim>
                                        <p:animEffect transition="in" filter="fade">
                                          <p:cBhvr>
                                            <p:cTn id="19" dur="3000"/>
                                            <p:tgtEl>
                                              <p:spTgt spid="9"/>
                                            </p:tgtEl>
                                          </p:cBhvr>
                                        </p:animEffect>
                                      </p:childTnLst>
                                    </p:cTn>
                                  </p:par>
                                  <p:par>
                                    <p:cTn id="20" presetID="35" presetClass="path" presetSubtype="0" decel="71000" fill="hold" grpId="1" nodeType="withEffect">
                                      <p:stCondLst>
                                        <p:cond delay="500"/>
                                      </p:stCondLst>
                                      <p:childTnLst>
                                        <p:animMotion origin="layout" path="M -2.29167E-6 -3.7037E-7 L -0.25377 -3.7037E-7 " pathEditMode="relative" rAng="0" ptsTypes="AA">
                                          <p:cBhvr>
                                            <p:cTn id="21" dur="3000" spd="-100000" fill="hold"/>
                                            <p:tgtEl>
                                              <p:spTgt spid="9"/>
                                            </p:tgtEl>
                                            <p:attrNameLst>
                                              <p:attrName>ppt_x</p:attrName>
                                              <p:attrName>ppt_y</p:attrName>
                                            </p:attrNameLst>
                                          </p:cBhvr>
                                          <p:rCtr x="-12695" y="0"/>
                                        </p:animMotion>
                                      </p:childTnLst>
                                    </p:cTn>
                                  </p:par>
                                  <p:par>
                                    <p:cTn id="22" presetID="53" presetClass="entr" presetSubtype="16" fill="hold" grpId="0" nodeType="withEffect">
                                      <p:stCondLst>
                                        <p:cond delay="750"/>
                                      </p:stCondLst>
                                      <p:childTnLst>
                                        <p:set>
                                          <p:cBhvr>
                                            <p:cTn id="23" dur="1" fill="hold">
                                              <p:stCondLst>
                                                <p:cond delay="0"/>
                                              </p:stCondLst>
                                            </p:cTn>
                                            <p:tgtEl>
                                              <p:spTgt spid="13"/>
                                            </p:tgtEl>
                                            <p:attrNameLst>
                                              <p:attrName>style.visibility</p:attrName>
                                            </p:attrNameLst>
                                          </p:cBhvr>
                                          <p:to>
                                            <p:strVal val="visible"/>
                                          </p:to>
                                        </p:set>
                                        <p:anim calcmode="lin" valueType="num">
                                          <p:cBhvr>
                                            <p:cTn id="24" dur="3000" fill="hold"/>
                                            <p:tgtEl>
                                              <p:spTgt spid="13"/>
                                            </p:tgtEl>
                                            <p:attrNameLst>
                                              <p:attrName>ppt_w</p:attrName>
                                            </p:attrNameLst>
                                          </p:cBhvr>
                                          <p:tavLst>
                                            <p:tav tm="0">
                                              <p:val>
                                                <p:fltVal val="0"/>
                                              </p:val>
                                            </p:tav>
                                            <p:tav tm="100000">
                                              <p:val>
                                                <p:strVal val="#ppt_w"/>
                                              </p:val>
                                            </p:tav>
                                          </p:tavLst>
                                        </p:anim>
                                        <p:anim calcmode="lin" valueType="num">
                                          <p:cBhvr>
                                            <p:cTn id="25" dur="3000" fill="hold"/>
                                            <p:tgtEl>
                                              <p:spTgt spid="13"/>
                                            </p:tgtEl>
                                            <p:attrNameLst>
                                              <p:attrName>ppt_h</p:attrName>
                                            </p:attrNameLst>
                                          </p:cBhvr>
                                          <p:tavLst>
                                            <p:tav tm="0">
                                              <p:val>
                                                <p:fltVal val="0"/>
                                              </p:val>
                                            </p:tav>
                                            <p:tav tm="100000">
                                              <p:val>
                                                <p:strVal val="#ppt_h"/>
                                              </p:val>
                                            </p:tav>
                                          </p:tavLst>
                                        </p:anim>
                                        <p:animEffect transition="in" filter="fade">
                                          <p:cBhvr>
                                            <p:cTn id="26" dur="3000"/>
                                            <p:tgtEl>
                                              <p:spTgt spid="13"/>
                                            </p:tgtEl>
                                          </p:cBhvr>
                                        </p:animEffect>
                                      </p:childTnLst>
                                    </p:cTn>
                                  </p:par>
                                  <p:par>
                                    <p:cTn id="27" presetID="35" presetClass="path" presetSubtype="0" decel="71000" fill="hold" grpId="1" nodeType="withEffect">
                                      <p:stCondLst>
                                        <p:cond delay="750"/>
                                      </p:stCondLst>
                                      <p:childTnLst>
                                        <p:animMotion origin="layout" path="M -2.29167E-6 4.07407E-6 L 0.15065 4.07407E-6 " pathEditMode="relative" rAng="0" ptsTypes="AA">
                                          <p:cBhvr>
                                            <p:cTn id="28" dur="3000" spd="-100000" fill="hold"/>
                                            <p:tgtEl>
                                              <p:spTgt spid="13"/>
                                            </p:tgtEl>
                                            <p:attrNameLst>
                                              <p:attrName>ppt_x</p:attrName>
                                              <p:attrName>ppt_y</p:attrName>
                                            </p:attrNameLst>
                                          </p:cBhvr>
                                          <p:rCtr x="7526" y="0"/>
                                        </p:animMotion>
                                      </p:childTnLst>
                                    </p:cTn>
                                  </p:par>
                                  <p:par>
                                    <p:cTn id="29" presetID="53" presetClass="entr" presetSubtype="16" fill="hold" grpId="0" nodeType="withEffect">
                                      <p:stCondLst>
                                        <p:cond delay="10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3000" fill="hold"/>
                                            <p:tgtEl>
                                              <p:spTgt spid="11"/>
                                            </p:tgtEl>
                                            <p:attrNameLst>
                                              <p:attrName>ppt_w</p:attrName>
                                            </p:attrNameLst>
                                          </p:cBhvr>
                                          <p:tavLst>
                                            <p:tav tm="0">
                                              <p:val>
                                                <p:fltVal val="0"/>
                                              </p:val>
                                            </p:tav>
                                            <p:tav tm="100000">
                                              <p:val>
                                                <p:strVal val="#ppt_w"/>
                                              </p:val>
                                            </p:tav>
                                          </p:tavLst>
                                        </p:anim>
                                        <p:anim calcmode="lin" valueType="num">
                                          <p:cBhvr>
                                            <p:cTn id="32" dur="3000" fill="hold"/>
                                            <p:tgtEl>
                                              <p:spTgt spid="11"/>
                                            </p:tgtEl>
                                            <p:attrNameLst>
                                              <p:attrName>ppt_h</p:attrName>
                                            </p:attrNameLst>
                                          </p:cBhvr>
                                          <p:tavLst>
                                            <p:tav tm="0">
                                              <p:val>
                                                <p:fltVal val="0"/>
                                              </p:val>
                                            </p:tav>
                                            <p:tav tm="100000">
                                              <p:val>
                                                <p:strVal val="#ppt_h"/>
                                              </p:val>
                                            </p:tav>
                                          </p:tavLst>
                                        </p:anim>
                                        <p:animEffect transition="in" filter="fade">
                                          <p:cBhvr>
                                            <p:cTn id="33" dur="3000"/>
                                            <p:tgtEl>
                                              <p:spTgt spid="11"/>
                                            </p:tgtEl>
                                          </p:cBhvr>
                                        </p:animEffect>
                                      </p:childTnLst>
                                    </p:cTn>
                                  </p:par>
                                  <p:par>
                                    <p:cTn id="34" presetID="35" presetClass="path" presetSubtype="0" decel="71000" fill="hold" grpId="1" nodeType="withEffect">
                                      <p:stCondLst>
                                        <p:cond delay="1000"/>
                                      </p:stCondLst>
                                      <p:childTnLst>
                                        <p:animMotion origin="layout" path="M -1.66667E-6 4.07407E-6 L -0.15013 4.07407E-6 " pathEditMode="relative" rAng="0" ptsTypes="AA">
                                          <p:cBhvr>
                                            <p:cTn id="35" dur="3000" spd="-100000" fill="hold"/>
                                            <p:tgtEl>
                                              <p:spTgt spid="11"/>
                                            </p:tgtEl>
                                            <p:attrNameLst>
                                              <p:attrName>ppt_x</p:attrName>
                                              <p:attrName>ppt_y</p:attrName>
                                            </p:attrNameLst>
                                          </p:cBhvr>
                                          <p:rCtr x="-7513" y="0"/>
                                        </p:animMotion>
                                      </p:childTnLst>
                                    </p:cTn>
                                  </p:par>
                                  <p:par>
                                    <p:cTn id="36" presetID="53" presetClass="entr" presetSubtype="16" fill="hold" grpId="0" nodeType="withEffect">
                                      <p:stCondLst>
                                        <p:cond delay="2250"/>
                                      </p:stCondLst>
                                      <p:childTnLst>
                                        <p:set>
                                          <p:cBhvr>
                                            <p:cTn id="37" dur="1" fill="hold">
                                              <p:stCondLst>
                                                <p:cond delay="0"/>
                                              </p:stCondLst>
                                            </p:cTn>
                                            <p:tgtEl>
                                              <p:spTgt spid="12"/>
                                            </p:tgtEl>
                                            <p:attrNameLst>
                                              <p:attrName>style.visibility</p:attrName>
                                            </p:attrNameLst>
                                          </p:cBhvr>
                                          <p:to>
                                            <p:strVal val="visible"/>
                                          </p:to>
                                        </p:set>
                                        <p:anim calcmode="lin" valueType="num">
                                          <p:cBhvr>
                                            <p:cTn id="38" dur="3000" fill="hold"/>
                                            <p:tgtEl>
                                              <p:spTgt spid="12"/>
                                            </p:tgtEl>
                                            <p:attrNameLst>
                                              <p:attrName>ppt_w</p:attrName>
                                            </p:attrNameLst>
                                          </p:cBhvr>
                                          <p:tavLst>
                                            <p:tav tm="0">
                                              <p:val>
                                                <p:fltVal val="0"/>
                                              </p:val>
                                            </p:tav>
                                            <p:tav tm="100000">
                                              <p:val>
                                                <p:strVal val="#ppt_w"/>
                                              </p:val>
                                            </p:tav>
                                          </p:tavLst>
                                        </p:anim>
                                        <p:anim calcmode="lin" valueType="num">
                                          <p:cBhvr>
                                            <p:cTn id="39" dur="3000" fill="hold"/>
                                            <p:tgtEl>
                                              <p:spTgt spid="12"/>
                                            </p:tgtEl>
                                            <p:attrNameLst>
                                              <p:attrName>ppt_h</p:attrName>
                                            </p:attrNameLst>
                                          </p:cBhvr>
                                          <p:tavLst>
                                            <p:tav tm="0">
                                              <p:val>
                                                <p:fltVal val="0"/>
                                              </p:val>
                                            </p:tav>
                                            <p:tav tm="100000">
                                              <p:val>
                                                <p:strVal val="#ppt_h"/>
                                              </p:val>
                                            </p:tav>
                                          </p:tavLst>
                                        </p:anim>
                                        <p:animEffect transition="in" filter="fade">
                                          <p:cBhvr>
                                            <p:cTn id="40" dur="3000"/>
                                            <p:tgtEl>
                                              <p:spTgt spid="12"/>
                                            </p:tgtEl>
                                          </p:cBhvr>
                                        </p:animEffect>
                                      </p:childTnLst>
                                    </p:cTn>
                                  </p:par>
                                  <p:par>
                                    <p:cTn id="41" presetID="35" presetClass="path" presetSubtype="0" decel="71000" fill="hold" grpId="1" nodeType="withEffect">
                                      <p:stCondLst>
                                        <p:cond delay="2250"/>
                                      </p:stCondLst>
                                      <p:childTnLst>
                                        <p:animMotion origin="layout" path="M -2.29167E-6 4.07407E-6 L 0.15065 4.07407E-6 " pathEditMode="relative" rAng="0" ptsTypes="AA">
                                          <p:cBhvr>
                                            <p:cTn id="42" dur="3000" spd="-100000" fill="hold"/>
                                            <p:tgtEl>
                                              <p:spTgt spid="12"/>
                                            </p:tgtEl>
                                            <p:attrNameLst>
                                              <p:attrName>ppt_x</p:attrName>
                                              <p:attrName>ppt_y</p:attrName>
                                            </p:attrNameLst>
                                          </p:cBhvr>
                                          <p:rCtr x="7526" y="0"/>
                                        </p:animMotion>
                                      </p:childTnLst>
                                    </p:cTn>
                                  </p:par>
                                  <p:par>
                                    <p:cTn id="43" presetID="2" presetClass="entr" presetSubtype="1" fill="hold" nodeType="withEffect">
                                      <p:stCondLst>
                                        <p:cond delay="125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2500" fill="hold"/>
                                            <p:tgtEl>
                                              <p:spTgt spid="26"/>
                                            </p:tgtEl>
                                            <p:attrNameLst>
                                              <p:attrName>ppt_x</p:attrName>
                                            </p:attrNameLst>
                                          </p:cBhvr>
                                          <p:tavLst>
                                            <p:tav tm="0">
                                              <p:val>
                                                <p:strVal val="#ppt_x"/>
                                              </p:val>
                                            </p:tav>
                                            <p:tav tm="100000">
                                              <p:val>
                                                <p:strVal val="#ppt_x"/>
                                              </p:val>
                                            </p:tav>
                                          </p:tavLst>
                                        </p:anim>
                                        <p:anim calcmode="lin" valueType="num">
                                          <p:cBhvr additive="base">
                                            <p:cTn id="46" dur="2500" fill="hold"/>
                                            <p:tgtEl>
                                              <p:spTgt spid="26"/>
                                            </p:tgtEl>
                                            <p:attrNameLst>
                                              <p:attrName>ppt_y</p:attrName>
                                            </p:attrNameLst>
                                          </p:cBhvr>
                                          <p:tavLst>
                                            <p:tav tm="0">
                                              <p:val>
                                                <p:strVal val="0-#ppt_h/2"/>
                                              </p:val>
                                            </p:tav>
                                            <p:tav tm="100000">
                                              <p:val>
                                                <p:strVal val="#ppt_y"/>
                                              </p:val>
                                            </p:tav>
                                          </p:tavLst>
                                        </p:anim>
                                      </p:childTnLst>
                                    </p:cTn>
                                  </p:par>
                                  <p:par>
                                    <p:cTn id="47" presetID="53" presetClass="entr" presetSubtype="16" fill="hold" grpId="0" nodeType="withEffect">
                                      <p:stCondLst>
                                        <p:cond delay="2750"/>
                                      </p:stCondLst>
                                      <p:childTnLst>
                                        <p:set>
                                          <p:cBhvr>
                                            <p:cTn id="48" dur="1" fill="hold">
                                              <p:stCondLst>
                                                <p:cond delay="0"/>
                                              </p:stCondLst>
                                            </p:cTn>
                                            <p:tgtEl>
                                              <p:spTgt spid="39"/>
                                            </p:tgtEl>
                                            <p:attrNameLst>
                                              <p:attrName>style.visibility</p:attrName>
                                            </p:attrNameLst>
                                          </p:cBhvr>
                                          <p:to>
                                            <p:strVal val="visible"/>
                                          </p:to>
                                        </p:set>
                                        <p:anim calcmode="lin" valueType="num">
                                          <p:cBhvr>
                                            <p:cTn id="49" dur="500" fill="hold"/>
                                            <p:tgtEl>
                                              <p:spTgt spid="39"/>
                                            </p:tgtEl>
                                            <p:attrNameLst>
                                              <p:attrName>ppt_w</p:attrName>
                                            </p:attrNameLst>
                                          </p:cBhvr>
                                          <p:tavLst>
                                            <p:tav tm="0">
                                              <p:val>
                                                <p:fltVal val="0"/>
                                              </p:val>
                                            </p:tav>
                                            <p:tav tm="100000">
                                              <p:val>
                                                <p:strVal val="#ppt_w"/>
                                              </p:val>
                                            </p:tav>
                                          </p:tavLst>
                                        </p:anim>
                                        <p:anim calcmode="lin" valueType="num">
                                          <p:cBhvr>
                                            <p:cTn id="50" dur="500" fill="hold"/>
                                            <p:tgtEl>
                                              <p:spTgt spid="39"/>
                                            </p:tgtEl>
                                            <p:attrNameLst>
                                              <p:attrName>ppt_h</p:attrName>
                                            </p:attrNameLst>
                                          </p:cBhvr>
                                          <p:tavLst>
                                            <p:tav tm="0">
                                              <p:val>
                                                <p:fltVal val="0"/>
                                              </p:val>
                                            </p:tav>
                                            <p:tav tm="100000">
                                              <p:val>
                                                <p:strVal val="#ppt_h"/>
                                              </p:val>
                                            </p:tav>
                                          </p:tavLst>
                                        </p:anim>
                                        <p:animEffect transition="in" filter="fade">
                                          <p:cBhvr>
                                            <p:cTn id="51" dur="500"/>
                                            <p:tgtEl>
                                              <p:spTgt spid="39"/>
                                            </p:tgtEl>
                                          </p:cBhvr>
                                        </p:animEffect>
                                      </p:childTnLst>
                                    </p:cTn>
                                  </p:par>
                                  <p:par>
                                    <p:cTn id="52" presetID="2" presetClass="entr" presetSubtype="1" fill="hold" nodeType="withEffect">
                                      <p:stCondLst>
                                        <p:cond delay="175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2500" fill="hold"/>
                                            <p:tgtEl>
                                              <p:spTgt spid="18"/>
                                            </p:tgtEl>
                                            <p:attrNameLst>
                                              <p:attrName>ppt_x</p:attrName>
                                            </p:attrNameLst>
                                          </p:cBhvr>
                                          <p:tavLst>
                                            <p:tav tm="0">
                                              <p:val>
                                                <p:strVal val="#ppt_x"/>
                                              </p:val>
                                            </p:tav>
                                            <p:tav tm="100000">
                                              <p:val>
                                                <p:strVal val="#ppt_x"/>
                                              </p:val>
                                            </p:tav>
                                          </p:tavLst>
                                        </p:anim>
                                        <p:anim calcmode="lin" valueType="num">
                                          <p:cBhvr additive="base">
                                            <p:cTn id="55" dur="2500" fill="hold"/>
                                            <p:tgtEl>
                                              <p:spTgt spid="18"/>
                                            </p:tgtEl>
                                            <p:attrNameLst>
                                              <p:attrName>ppt_y</p:attrName>
                                            </p:attrNameLst>
                                          </p:cBhvr>
                                          <p:tavLst>
                                            <p:tav tm="0">
                                              <p:val>
                                                <p:strVal val="0-#ppt_h/2"/>
                                              </p:val>
                                            </p:tav>
                                            <p:tav tm="100000">
                                              <p:val>
                                                <p:strVal val="#ppt_y"/>
                                              </p:val>
                                            </p:tav>
                                          </p:tavLst>
                                        </p:anim>
                                      </p:childTnLst>
                                    </p:cTn>
                                  </p:par>
                                  <p:par>
                                    <p:cTn id="56" presetID="2" presetClass="entr" presetSubtype="1" fill="hold" nodeType="withEffect">
                                      <p:stCondLst>
                                        <p:cond delay="1750"/>
                                      </p:stCondLst>
                                      <p:childTnLst>
                                        <p:set>
                                          <p:cBhvr>
                                            <p:cTn id="57" dur="1" fill="hold">
                                              <p:stCondLst>
                                                <p:cond delay="0"/>
                                              </p:stCondLst>
                                            </p:cTn>
                                            <p:tgtEl>
                                              <p:spTgt spid="35"/>
                                            </p:tgtEl>
                                            <p:attrNameLst>
                                              <p:attrName>style.visibility</p:attrName>
                                            </p:attrNameLst>
                                          </p:cBhvr>
                                          <p:to>
                                            <p:strVal val="visible"/>
                                          </p:to>
                                        </p:set>
                                        <p:anim calcmode="lin" valueType="num">
                                          <p:cBhvr additive="base">
                                            <p:cTn id="58" dur="2500" fill="hold"/>
                                            <p:tgtEl>
                                              <p:spTgt spid="35"/>
                                            </p:tgtEl>
                                            <p:attrNameLst>
                                              <p:attrName>ppt_x</p:attrName>
                                            </p:attrNameLst>
                                          </p:cBhvr>
                                          <p:tavLst>
                                            <p:tav tm="0">
                                              <p:val>
                                                <p:strVal val="#ppt_x"/>
                                              </p:val>
                                            </p:tav>
                                            <p:tav tm="100000">
                                              <p:val>
                                                <p:strVal val="#ppt_x"/>
                                              </p:val>
                                            </p:tav>
                                          </p:tavLst>
                                        </p:anim>
                                        <p:anim calcmode="lin" valueType="num">
                                          <p:cBhvr additive="base">
                                            <p:cTn id="59" dur="2500" fill="hold"/>
                                            <p:tgtEl>
                                              <p:spTgt spid="35"/>
                                            </p:tgtEl>
                                            <p:attrNameLst>
                                              <p:attrName>ppt_y</p:attrName>
                                            </p:attrNameLst>
                                          </p:cBhvr>
                                          <p:tavLst>
                                            <p:tav tm="0">
                                              <p:val>
                                                <p:strVal val="0-#ppt_h/2"/>
                                              </p:val>
                                            </p:tav>
                                            <p:tav tm="100000">
                                              <p:val>
                                                <p:strVal val="#ppt_y"/>
                                              </p:val>
                                            </p:tav>
                                          </p:tavLst>
                                        </p:anim>
                                      </p:childTnLst>
                                    </p:cTn>
                                  </p:par>
                                  <p:par>
                                    <p:cTn id="60" presetID="2" presetClass="entr" presetSubtype="1" fill="hold" nodeType="withEffect">
                                      <p:stCondLst>
                                        <p:cond delay="2000"/>
                                      </p:stCondLst>
                                      <p:childTnLst>
                                        <p:set>
                                          <p:cBhvr>
                                            <p:cTn id="61" dur="1" fill="hold">
                                              <p:stCondLst>
                                                <p:cond delay="0"/>
                                              </p:stCondLst>
                                            </p:cTn>
                                            <p:tgtEl>
                                              <p:spTgt spid="31"/>
                                            </p:tgtEl>
                                            <p:attrNameLst>
                                              <p:attrName>style.visibility</p:attrName>
                                            </p:attrNameLst>
                                          </p:cBhvr>
                                          <p:to>
                                            <p:strVal val="visible"/>
                                          </p:to>
                                        </p:set>
                                        <p:anim calcmode="lin" valueType="num">
                                          <p:cBhvr additive="base">
                                            <p:cTn id="62" dur="2500" fill="hold"/>
                                            <p:tgtEl>
                                              <p:spTgt spid="31"/>
                                            </p:tgtEl>
                                            <p:attrNameLst>
                                              <p:attrName>ppt_x</p:attrName>
                                            </p:attrNameLst>
                                          </p:cBhvr>
                                          <p:tavLst>
                                            <p:tav tm="0">
                                              <p:val>
                                                <p:strVal val="#ppt_x"/>
                                              </p:val>
                                            </p:tav>
                                            <p:tav tm="100000">
                                              <p:val>
                                                <p:strVal val="#ppt_x"/>
                                              </p:val>
                                            </p:tav>
                                          </p:tavLst>
                                        </p:anim>
                                        <p:anim calcmode="lin" valueType="num">
                                          <p:cBhvr additive="base">
                                            <p:cTn id="63" dur="2500" fill="hold"/>
                                            <p:tgtEl>
                                              <p:spTgt spid="31"/>
                                            </p:tgtEl>
                                            <p:attrNameLst>
                                              <p:attrName>ppt_y</p:attrName>
                                            </p:attrNameLst>
                                          </p:cBhvr>
                                          <p:tavLst>
                                            <p:tav tm="0">
                                              <p:val>
                                                <p:strVal val="0-#ppt_h/2"/>
                                              </p:val>
                                            </p:tav>
                                            <p:tav tm="100000">
                                              <p:val>
                                                <p:strVal val="#ppt_y"/>
                                              </p:val>
                                            </p:tav>
                                          </p:tavLst>
                                        </p:anim>
                                      </p:childTnLst>
                                    </p:cTn>
                                  </p:par>
                                  <p:par>
                                    <p:cTn id="64" presetID="2" presetClass="entr" presetSubtype="1" fill="hold" nodeType="withEffect">
                                      <p:stCondLst>
                                        <p:cond delay="225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2500" fill="hold"/>
                                            <p:tgtEl>
                                              <p:spTgt spid="22"/>
                                            </p:tgtEl>
                                            <p:attrNameLst>
                                              <p:attrName>ppt_x</p:attrName>
                                            </p:attrNameLst>
                                          </p:cBhvr>
                                          <p:tavLst>
                                            <p:tav tm="0">
                                              <p:val>
                                                <p:strVal val="#ppt_x"/>
                                              </p:val>
                                            </p:tav>
                                            <p:tav tm="100000">
                                              <p:val>
                                                <p:strVal val="#ppt_x"/>
                                              </p:val>
                                            </p:tav>
                                          </p:tavLst>
                                        </p:anim>
                                        <p:anim calcmode="lin" valueType="num">
                                          <p:cBhvr additive="base">
                                            <p:cTn id="67" dur="2500" fill="hold"/>
                                            <p:tgtEl>
                                              <p:spTgt spid="22"/>
                                            </p:tgtEl>
                                            <p:attrNameLst>
                                              <p:attrName>ppt_y</p:attrName>
                                            </p:attrNameLst>
                                          </p:cBhvr>
                                          <p:tavLst>
                                            <p:tav tm="0">
                                              <p:val>
                                                <p:strVal val="0-#ppt_h/2"/>
                                              </p:val>
                                            </p:tav>
                                            <p:tav tm="100000">
                                              <p:val>
                                                <p:strVal val="#ppt_y"/>
                                              </p:val>
                                            </p:tav>
                                          </p:tavLst>
                                        </p:anim>
                                      </p:childTnLst>
                                    </p:cTn>
                                  </p:par>
                                  <p:par>
                                    <p:cTn id="68" presetID="2" presetClass="entr" presetSubtype="1" fill="hold" nodeType="withEffect">
                                      <p:stCondLst>
                                        <p:cond delay="275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2500" fill="hold"/>
                                            <p:tgtEl>
                                              <p:spTgt spid="19"/>
                                            </p:tgtEl>
                                            <p:attrNameLst>
                                              <p:attrName>ppt_x</p:attrName>
                                            </p:attrNameLst>
                                          </p:cBhvr>
                                          <p:tavLst>
                                            <p:tav tm="0">
                                              <p:val>
                                                <p:strVal val="#ppt_x"/>
                                              </p:val>
                                            </p:tav>
                                            <p:tav tm="100000">
                                              <p:val>
                                                <p:strVal val="#ppt_x"/>
                                              </p:val>
                                            </p:tav>
                                          </p:tavLst>
                                        </p:anim>
                                        <p:anim calcmode="lin" valueType="num">
                                          <p:cBhvr additive="base">
                                            <p:cTn id="71" dur="2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9" grpId="2" animBg="1"/>
          <p:bldP spid="10" grpId="0" animBg="1"/>
          <p:bldP spid="11" grpId="0" animBg="1"/>
          <p:bldP spid="11" grpId="1" animBg="1"/>
          <p:bldP spid="12" grpId="0" animBg="1"/>
          <p:bldP spid="12" grpId="1" animBg="1"/>
          <p:bldP spid="13" grpId="0" animBg="1"/>
          <p:bldP spid="13" grpId="1" animBg="1"/>
          <p:bldP spid="38" grpId="0"/>
          <p:bldP spid="39"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690730" y="3018794"/>
            <a:ext cx="4810540" cy="4810540"/>
          </a:xfrm>
          <a:prstGeom prst="ellipse">
            <a:avLst/>
          </a:prstGeom>
          <a:solidFill>
            <a:schemeClr val="bg1">
              <a:alpha val="13000"/>
            </a:schemeClr>
          </a:solidFill>
          <a:ln w="158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nvGrpSpPr>
          <p:cNvPr id="6" name="组合 5"/>
          <p:cNvGrpSpPr/>
          <p:nvPr/>
        </p:nvGrpSpPr>
        <p:grpSpPr>
          <a:xfrm>
            <a:off x="3302620" y="5037878"/>
            <a:ext cx="776220" cy="772372"/>
            <a:chOff x="1524001" y="1543049"/>
            <a:chExt cx="2562225" cy="2549525"/>
          </a:xfrm>
        </p:grpSpPr>
        <p:sp>
          <p:nvSpPr>
            <p:cNvPr id="8" name="Freeform 23"/>
            <p:cNvSpPr>
              <a:spLocks/>
            </p:cNvSpPr>
            <p:nvPr/>
          </p:nvSpPr>
          <p:spPr bwMode="auto">
            <a:xfrm>
              <a:off x="1524001" y="1543049"/>
              <a:ext cx="2562225" cy="2549525"/>
            </a:xfrm>
            <a:custGeom>
              <a:avLst/>
              <a:gdLst>
                <a:gd name="T0" fmla="*/ 534 w 534"/>
                <a:gd name="T1" fmla="*/ 267 h 534"/>
                <a:gd name="T2" fmla="*/ 506 w 534"/>
                <a:gd name="T3" fmla="*/ 331 h 534"/>
                <a:gd name="T4" fmla="*/ 498 w 534"/>
                <a:gd name="T5" fmla="*/ 400 h 534"/>
                <a:gd name="T6" fmla="*/ 442 w 534"/>
                <a:gd name="T7" fmla="*/ 442 h 534"/>
                <a:gd name="T8" fmla="*/ 400 w 534"/>
                <a:gd name="T9" fmla="*/ 498 h 534"/>
                <a:gd name="T10" fmla="*/ 331 w 534"/>
                <a:gd name="T11" fmla="*/ 506 h 534"/>
                <a:gd name="T12" fmla="*/ 267 w 534"/>
                <a:gd name="T13" fmla="*/ 534 h 534"/>
                <a:gd name="T14" fmla="*/ 203 w 534"/>
                <a:gd name="T15" fmla="*/ 506 h 534"/>
                <a:gd name="T16" fmla="*/ 134 w 534"/>
                <a:gd name="T17" fmla="*/ 498 h 534"/>
                <a:gd name="T18" fmla="*/ 92 w 534"/>
                <a:gd name="T19" fmla="*/ 442 h 534"/>
                <a:gd name="T20" fmla="*/ 36 w 534"/>
                <a:gd name="T21" fmla="*/ 400 h 534"/>
                <a:gd name="T22" fmla="*/ 28 w 534"/>
                <a:gd name="T23" fmla="*/ 331 h 534"/>
                <a:gd name="T24" fmla="*/ 0 w 534"/>
                <a:gd name="T25" fmla="*/ 267 h 534"/>
                <a:gd name="T26" fmla="*/ 28 w 534"/>
                <a:gd name="T27" fmla="*/ 203 h 534"/>
                <a:gd name="T28" fmla="*/ 36 w 534"/>
                <a:gd name="T29" fmla="*/ 134 h 534"/>
                <a:gd name="T30" fmla="*/ 92 w 534"/>
                <a:gd name="T31" fmla="*/ 92 h 534"/>
                <a:gd name="T32" fmla="*/ 134 w 534"/>
                <a:gd name="T33" fmla="*/ 36 h 534"/>
                <a:gd name="T34" fmla="*/ 203 w 534"/>
                <a:gd name="T35" fmla="*/ 28 h 534"/>
                <a:gd name="T36" fmla="*/ 267 w 534"/>
                <a:gd name="T37" fmla="*/ 0 h 534"/>
                <a:gd name="T38" fmla="*/ 331 w 534"/>
                <a:gd name="T39" fmla="*/ 28 h 534"/>
                <a:gd name="T40" fmla="*/ 400 w 534"/>
                <a:gd name="T41" fmla="*/ 36 h 534"/>
                <a:gd name="T42" fmla="*/ 442 w 534"/>
                <a:gd name="T43" fmla="*/ 92 h 534"/>
                <a:gd name="T44" fmla="*/ 498 w 534"/>
                <a:gd name="T45" fmla="*/ 134 h 534"/>
                <a:gd name="T46" fmla="*/ 506 w 534"/>
                <a:gd name="T47" fmla="*/ 203 h 534"/>
                <a:gd name="T48" fmla="*/ 534 w 534"/>
                <a:gd name="T49" fmla="*/ 26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534">
                  <a:moveTo>
                    <a:pt x="534" y="267"/>
                  </a:moveTo>
                  <a:cubicBezTo>
                    <a:pt x="534" y="290"/>
                    <a:pt x="512" y="310"/>
                    <a:pt x="506" y="331"/>
                  </a:cubicBezTo>
                  <a:cubicBezTo>
                    <a:pt x="500" y="353"/>
                    <a:pt x="509" y="381"/>
                    <a:pt x="498" y="400"/>
                  </a:cubicBezTo>
                  <a:cubicBezTo>
                    <a:pt x="487" y="420"/>
                    <a:pt x="458" y="426"/>
                    <a:pt x="442" y="442"/>
                  </a:cubicBezTo>
                  <a:cubicBezTo>
                    <a:pt x="426" y="458"/>
                    <a:pt x="420" y="487"/>
                    <a:pt x="400" y="498"/>
                  </a:cubicBezTo>
                  <a:cubicBezTo>
                    <a:pt x="381" y="509"/>
                    <a:pt x="353" y="500"/>
                    <a:pt x="331" y="506"/>
                  </a:cubicBezTo>
                  <a:cubicBezTo>
                    <a:pt x="310" y="512"/>
                    <a:pt x="290" y="534"/>
                    <a:pt x="267" y="534"/>
                  </a:cubicBezTo>
                  <a:cubicBezTo>
                    <a:pt x="244" y="534"/>
                    <a:pt x="224" y="512"/>
                    <a:pt x="203" y="506"/>
                  </a:cubicBezTo>
                  <a:cubicBezTo>
                    <a:pt x="181" y="500"/>
                    <a:pt x="153" y="509"/>
                    <a:pt x="134" y="498"/>
                  </a:cubicBezTo>
                  <a:cubicBezTo>
                    <a:pt x="114" y="487"/>
                    <a:pt x="108" y="458"/>
                    <a:pt x="92" y="442"/>
                  </a:cubicBezTo>
                  <a:cubicBezTo>
                    <a:pt x="76" y="426"/>
                    <a:pt x="47" y="420"/>
                    <a:pt x="36" y="400"/>
                  </a:cubicBezTo>
                  <a:cubicBezTo>
                    <a:pt x="25" y="381"/>
                    <a:pt x="34" y="353"/>
                    <a:pt x="28" y="331"/>
                  </a:cubicBezTo>
                  <a:cubicBezTo>
                    <a:pt x="22" y="310"/>
                    <a:pt x="0" y="290"/>
                    <a:pt x="0" y="267"/>
                  </a:cubicBezTo>
                  <a:cubicBezTo>
                    <a:pt x="0" y="244"/>
                    <a:pt x="22" y="224"/>
                    <a:pt x="28" y="203"/>
                  </a:cubicBezTo>
                  <a:cubicBezTo>
                    <a:pt x="34" y="181"/>
                    <a:pt x="25" y="153"/>
                    <a:pt x="36" y="134"/>
                  </a:cubicBezTo>
                  <a:cubicBezTo>
                    <a:pt x="47" y="114"/>
                    <a:pt x="76" y="108"/>
                    <a:pt x="92" y="92"/>
                  </a:cubicBezTo>
                  <a:cubicBezTo>
                    <a:pt x="108" y="76"/>
                    <a:pt x="114" y="47"/>
                    <a:pt x="134" y="36"/>
                  </a:cubicBezTo>
                  <a:cubicBezTo>
                    <a:pt x="153" y="25"/>
                    <a:pt x="181" y="34"/>
                    <a:pt x="203" y="28"/>
                  </a:cubicBezTo>
                  <a:cubicBezTo>
                    <a:pt x="224" y="22"/>
                    <a:pt x="244" y="0"/>
                    <a:pt x="267" y="0"/>
                  </a:cubicBezTo>
                  <a:cubicBezTo>
                    <a:pt x="290" y="0"/>
                    <a:pt x="310" y="22"/>
                    <a:pt x="331" y="28"/>
                  </a:cubicBezTo>
                  <a:cubicBezTo>
                    <a:pt x="353" y="34"/>
                    <a:pt x="381" y="25"/>
                    <a:pt x="400" y="36"/>
                  </a:cubicBezTo>
                  <a:cubicBezTo>
                    <a:pt x="420" y="47"/>
                    <a:pt x="426" y="76"/>
                    <a:pt x="442" y="92"/>
                  </a:cubicBezTo>
                  <a:cubicBezTo>
                    <a:pt x="458" y="108"/>
                    <a:pt x="487" y="114"/>
                    <a:pt x="498" y="134"/>
                  </a:cubicBezTo>
                  <a:cubicBezTo>
                    <a:pt x="509" y="153"/>
                    <a:pt x="500" y="181"/>
                    <a:pt x="506" y="203"/>
                  </a:cubicBezTo>
                  <a:cubicBezTo>
                    <a:pt x="512" y="224"/>
                    <a:pt x="534" y="244"/>
                    <a:pt x="534" y="267"/>
                  </a:cubicBezTo>
                  <a:close/>
                </a:path>
              </a:pathLst>
            </a:custGeom>
            <a:solidFill>
              <a:srgbClr val="FF3D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ctr" anchorCtr="0" compatLnSpc="1">
              <a:prstTxWarp prst="textNoShape">
                <a:avLst/>
              </a:prstTxWarp>
            </a:bodyPr>
            <a:lstStyle/>
            <a:p>
              <a:pPr algn="ctr"/>
              <a:r>
                <a:rPr lang="en-US" altLang="zh-CN" sz="1400" dirty="0">
                  <a:latin typeface="Times New Roman" panose="02020603050405020304" pitchFamily="18" charset="0"/>
                  <a:cs typeface="Times New Roman" panose="02020603050405020304" pitchFamily="18" charset="0"/>
                </a:rPr>
                <a:t>01</a:t>
              </a:r>
              <a:endParaRPr lang="zh-CN" altLang="en-US" sz="1400" dirty="0">
                <a:latin typeface="Times New Roman" panose="02020603050405020304" pitchFamily="18" charset="0"/>
                <a:cs typeface="Times New Roman" panose="02020603050405020304" pitchFamily="18" charset="0"/>
              </a:endParaRPr>
            </a:p>
          </p:txBody>
        </p:sp>
        <p:sp>
          <p:nvSpPr>
            <p:cNvPr id="9" name="自由: 形状 8"/>
            <p:cNvSpPr>
              <a:spLocks/>
            </p:cNvSpPr>
            <p:nvPr/>
          </p:nvSpPr>
          <p:spPr bwMode="auto">
            <a:xfrm>
              <a:off x="1725038" y="1738312"/>
              <a:ext cx="2160157" cy="2160285"/>
            </a:xfrm>
            <a:custGeom>
              <a:avLst/>
              <a:gdLst>
                <a:gd name="connsiteX0" fmla="*/ 719988 w 2160157"/>
                <a:gd name="connsiteY0" fmla="*/ 1728224 h 2160285"/>
                <a:gd name="connsiteX1" fmla="*/ 752979 w 2160157"/>
                <a:gd name="connsiteY1" fmla="*/ 1728821 h 2160285"/>
                <a:gd name="connsiteX2" fmla="*/ 1108074 w 2160157"/>
                <a:gd name="connsiteY2" fmla="*/ 1800515 h 2160285"/>
                <a:gd name="connsiteX3" fmla="*/ 1156060 w 2160157"/>
                <a:gd name="connsiteY3" fmla="*/ 1853090 h 2160285"/>
                <a:gd name="connsiteX4" fmla="*/ 1180053 w 2160157"/>
                <a:gd name="connsiteY4" fmla="*/ 2101628 h 2160285"/>
                <a:gd name="connsiteX5" fmla="*/ 1117671 w 2160157"/>
                <a:gd name="connsiteY5" fmla="*/ 2158983 h 2160285"/>
                <a:gd name="connsiteX6" fmla="*/ 949721 w 2160157"/>
                <a:gd name="connsiteY6" fmla="*/ 2149423 h 2160285"/>
                <a:gd name="connsiteX7" fmla="*/ 896936 w 2160157"/>
                <a:gd name="connsiteY7" fmla="*/ 2087289 h 2160285"/>
                <a:gd name="connsiteX8" fmla="*/ 901735 w 2160157"/>
                <a:gd name="connsiteY8" fmla="*/ 2049052 h 2160285"/>
                <a:gd name="connsiteX9" fmla="*/ 968915 w 2160157"/>
                <a:gd name="connsiteY9" fmla="*/ 2001257 h 2160285"/>
                <a:gd name="connsiteX10" fmla="*/ 1002505 w 2160157"/>
                <a:gd name="connsiteY10" fmla="*/ 2006036 h 2160285"/>
                <a:gd name="connsiteX11" fmla="*/ 1012102 w 2160157"/>
                <a:gd name="connsiteY11" fmla="*/ 2006036 h 2160285"/>
                <a:gd name="connsiteX12" fmla="*/ 1016901 w 2160157"/>
                <a:gd name="connsiteY12" fmla="*/ 1996477 h 2160285"/>
                <a:gd name="connsiteX13" fmla="*/ 1021699 w 2160157"/>
                <a:gd name="connsiteY13" fmla="*/ 1963020 h 2160285"/>
                <a:gd name="connsiteX14" fmla="*/ 1016901 w 2160157"/>
                <a:gd name="connsiteY14" fmla="*/ 1953461 h 2160285"/>
                <a:gd name="connsiteX15" fmla="*/ 1007304 w 2160157"/>
                <a:gd name="connsiteY15" fmla="*/ 1948681 h 2160285"/>
                <a:gd name="connsiteX16" fmla="*/ 944922 w 2160157"/>
                <a:gd name="connsiteY16" fmla="*/ 1939122 h 2160285"/>
                <a:gd name="connsiteX17" fmla="*/ 925728 w 2160157"/>
                <a:gd name="connsiteY17" fmla="*/ 1915224 h 2160285"/>
                <a:gd name="connsiteX18" fmla="*/ 949721 w 2160157"/>
                <a:gd name="connsiteY18" fmla="*/ 1900886 h 2160285"/>
                <a:gd name="connsiteX19" fmla="*/ 1012102 w 2160157"/>
                <a:gd name="connsiteY19" fmla="*/ 1905665 h 2160285"/>
                <a:gd name="connsiteX20" fmla="*/ 1060088 w 2160157"/>
                <a:gd name="connsiteY20" fmla="*/ 1963020 h 2160285"/>
                <a:gd name="connsiteX21" fmla="*/ 1060088 w 2160157"/>
                <a:gd name="connsiteY21" fmla="*/ 1996477 h 2160285"/>
                <a:gd name="connsiteX22" fmla="*/ 1002505 w 2160157"/>
                <a:gd name="connsiteY22" fmla="*/ 2049052 h 2160285"/>
                <a:gd name="connsiteX23" fmla="*/ 964116 w 2160157"/>
                <a:gd name="connsiteY23" fmla="*/ 2044273 h 2160285"/>
                <a:gd name="connsiteX24" fmla="*/ 954519 w 2160157"/>
                <a:gd name="connsiteY24" fmla="*/ 2049052 h 2160285"/>
                <a:gd name="connsiteX25" fmla="*/ 949721 w 2160157"/>
                <a:gd name="connsiteY25" fmla="*/ 2053832 h 2160285"/>
                <a:gd name="connsiteX26" fmla="*/ 944922 w 2160157"/>
                <a:gd name="connsiteY26" fmla="*/ 2096848 h 2160285"/>
                <a:gd name="connsiteX27" fmla="*/ 944922 w 2160157"/>
                <a:gd name="connsiteY27" fmla="*/ 2106407 h 2160285"/>
                <a:gd name="connsiteX28" fmla="*/ 954519 w 2160157"/>
                <a:gd name="connsiteY28" fmla="*/ 2106407 h 2160285"/>
                <a:gd name="connsiteX29" fmla="*/ 1117671 w 2160157"/>
                <a:gd name="connsiteY29" fmla="*/ 2115966 h 2160285"/>
                <a:gd name="connsiteX30" fmla="*/ 1127268 w 2160157"/>
                <a:gd name="connsiteY30" fmla="*/ 2111187 h 2160285"/>
                <a:gd name="connsiteX31" fmla="*/ 1132067 w 2160157"/>
                <a:gd name="connsiteY31" fmla="*/ 2101628 h 2160285"/>
                <a:gd name="connsiteX32" fmla="*/ 1117671 w 2160157"/>
                <a:gd name="connsiteY32" fmla="*/ 1857870 h 2160285"/>
                <a:gd name="connsiteX33" fmla="*/ 1112872 w 2160157"/>
                <a:gd name="connsiteY33" fmla="*/ 1848311 h 2160285"/>
                <a:gd name="connsiteX34" fmla="*/ 1108074 w 2160157"/>
                <a:gd name="connsiteY34" fmla="*/ 1843531 h 2160285"/>
                <a:gd name="connsiteX35" fmla="*/ 733784 w 2160157"/>
                <a:gd name="connsiteY35" fmla="*/ 1767058 h 2160285"/>
                <a:gd name="connsiteX36" fmla="*/ 728986 w 2160157"/>
                <a:gd name="connsiteY36" fmla="*/ 1767058 h 2160285"/>
                <a:gd name="connsiteX37" fmla="*/ 719389 w 2160157"/>
                <a:gd name="connsiteY37" fmla="*/ 1771837 h 2160285"/>
                <a:gd name="connsiteX38" fmla="*/ 609021 w 2160157"/>
                <a:gd name="connsiteY38" fmla="*/ 1991698 h 2160285"/>
                <a:gd name="connsiteX39" fmla="*/ 609021 w 2160157"/>
                <a:gd name="connsiteY39" fmla="*/ 2001257 h 2160285"/>
                <a:gd name="connsiteX40" fmla="*/ 613820 w 2160157"/>
                <a:gd name="connsiteY40" fmla="*/ 2006036 h 2160285"/>
                <a:gd name="connsiteX41" fmla="*/ 767374 w 2160157"/>
                <a:gd name="connsiteY41" fmla="*/ 2068171 h 2160285"/>
                <a:gd name="connsiteX42" fmla="*/ 776972 w 2160157"/>
                <a:gd name="connsiteY42" fmla="*/ 2068171 h 2160285"/>
                <a:gd name="connsiteX43" fmla="*/ 781770 w 2160157"/>
                <a:gd name="connsiteY43" fmla="*/ 2063391 h 2160285"/>
                <a:gd name="connsiteX44" fmla="*/ 791367 w 2160157"/>
                <a:gd name="connsiteY44" fmla="*/ 2020375 h 2160285"/>
                <a:gd name="connsiteX45" fmla="*/ 791367 w 2160157"/>
                <a:gd name="connsiteY45" fmla="*/ 2015595 h 2160285"/>
                <a:gd name="connsiteX46" fmla="*/ 781770 w 2160157"/>
                <a:gd name="connsiteY46" fmla="*/ 2006036 h 2160285"/>
                <a:gd name="connsiteX47" fmla="*/ 748180 w 2160157"/>
                <a:gd name="connsiteY47" fmla="*/ 1996477 h 2160285"/>
                <a:gd name="connsiteX48" fmla="*/ 714590 w 2160157"/>
                <a:gd name="connsiteY48" fmla="*/ 1924784 h 2160285"/>
                <a:gd name="connsiteX49" fmla="*/ 728986 w 2160157"/>
                <a:gd name="connsiteY49" fmla="*/ 1891327 h 2160285"/>
                <a:gd name="connsiteX50" fmla="*/ 796166 w 2160157"/>
                <a:gd name="connsiteY50" fmla="*/ 1857870 h 2160285"/>
                <a:gd name="connsiteX51" fmla="*/ 858548 w 2160157"/>
                <a:gd name="connsiteY51" fmla="*/ 1876988 h 2160285"/>
                <a:gd name="connsiteX52" fmla="*/ 872943 w 2160157"/>
                <a:gd name="connsiteY52" fmla="*/ 1905665 h 2160285"/>
                <a:gd name="connsiteX53" fmla="*/ 848950 w 2160157"/>
                <a:gd name="connsiteY53" fmla="*/ 1920004 h 2160285"/>
                <a:gd name="connsiteX54" fmla="*/ 781770 w 2160157"/>
                <a:gd name="connsiteY54" fmla="*/ 1900886 h 2160285"/>
                <a:gd name="connsiteX55" fmla="*/ 772173 w 2160157"/>
                <a:gd name="connsiteY55" fmla="*/ 1900886 h 2160285"/>
                <a:gd name="connsiteX56" fmla="*/ 767374 w 2160157"/>
                <a:gd name="connsiteY56" fmla="*/ 1905665 h 2160285"/>
                <a:gd name="connsiteX57" fmla="*/ 757777 w 2160157"/>
                <a:gd name="connsiteY57" fmla="*/ 1939122 h 2160285"/>
                <a:gd name="connsiteX58" fmla="*/ 757777 w 2160157"/>
                <a:gd name="connsiteY58" fmla="*/ 1948681 h 2160285"/>
                <a:gd name="connsiteX59" fmla="*/ 762576 w 2160157"/>
                <a:gd name="connsiteY59" fmla="*/ 1953461 h 2160285"/>
                <a:gd name="connsiteX60" fmla="*/ 796166 w 2160157"/>
                <a:gd name="connsiteY60" fmla="*/ 1967800 h 2160285"/>
                <a:gd name="connsiteX61" fmla="*/ 839353 w 2160157"/>
                <a:gd name="connsiteY61" fmla="*/ 2034714 h 2160285"/>
                <a:gd name="connsiteX62" fmla="*/ 829756 w 2160157"/>
                <a:gd name="connsiteY62" fmla="*/ 2072950 h 2160285"/>
                <a:gd name="connsiteX63" fmla="*/ 752979 w 2160157"/>
                <a:gd name="connsiteY63" fmla="*/ 2111187 h 2160285"/>
                <a:gd name="connsiteX64" fmla="*/ 594625 w 2160157"/>
                <a:gd name="connsiteY64" fmla="*/ 2044273 h 2160285"/>
                <a:gd name="connsiteX65" fmla="*/ 565834 w 2160157"/>
                <a:gd name="connsiteY65" fmla="*/ 1967800 h 2160285"/>
                <a:gd name="connsiteX66" fmla="*/ 690597 w 2160157"/>
                <a:gd name="connsiteY66" fmla="*/ 1752719 h 2160285"/>
                <a:gd name="connsiteX67" fmla="*/ 719988 w 2160157"/>
                <a:gd name="connsiteY67" fmla="*/ 1728224 h 2160285"/>
                <a:gd name="connsiteX68" fmla="*/ 1600968 w 2160157"/>
                <a:gd name="connsiteY68" fmla="*/ 1606768 h 2160285"/>
                <a:gd name="connsiteX69" fmla="*/ 1636270 w 2160157"/>
                <a:gd name="connsiteY69" fmla="*/ 1624083 h 2160285"/>
                <a:gd name="connsiteX70" fmla="*/ 1813380 w 2160157"/>
                <a:gd name="connsiteY70" fmla="*/ 1796039 h 2160285"/>
                <a:gd name="connsiteX71" fmla="*/ 1808593 w 2160157"/>
                <a:gd name="connsiteY71" fmla="*/ 1882017 h 2160285"/>
                <a:gd name="connsiteX72" fmla="*/ 1674564 w 2160157"/>
                <a:gd name="connsiteY72" fmla="*/ 1982324 h 2160285"/>
                <a:gd name="connsiteX73" fmla="*/ 1588403 w 2160157"/>
                <a:gd name="connsiteY73" fmla="*/ 1967994 h 2160285"/>
                <a:gd name="connsiteX74" fmla="*/ 1569256 w 2160157"/>
                <a:gd name="connsiteY74" fmla="*/ 1934559 h 2160285"/>
                <a:gd name="connsiteX75" fmla="*/ 1593189 w 2160157"/>
                <a:gd name="connsiteY75" fmla="*/ 1858134 h 2160285"/>
                <a:gd name="connsiteX76" fmla="*/ 1621910 w 2160157"/>
                <a:gd name="connsiteY76" fmla="*/ 1839028 h 2160285"/>
                <a:gd name="connsiteX77" fmla="*/ 1626697 w 2160157"/>
                <a:gd name="connsiteY77" fmla="*/ 1829474 h 2160285"/>
                <a:gd name="connsiteX78" fmla="*/ 1621910 w 2160157"/>
                <a:gd name="connsiteY78" fmla="*/ 1819921 h 2160285"/>
                <a:gd name="connsiteX79" fmla="*/ 1602763 w 2160157"/>
                <a:gd name="connsiteY79" fmla="*/ 1791262 h 2160285"/>
                <a:gd name="connsiteX80" fmla="*/ 1597976 w 2160157"/>
                <a:gd name="connsiteY80" fmla="*/ 1791262 h 2160285"/>
                <a:gd name="connsiteX81" fmla="*/ 1588403 w 2160157"/>
                <a:gd name="connsiteY81" fmla="*/ 1791262 h 2160285"/>
                <a:gd name="connsiteX82" fmla="*/ 1530962 w 2160157"/>
                <a:gd name="connsiteY82" fmla="*/ 1824698 h 2160285"/>
                <a:gd name="connsiteX83" fmla="*/ 1502241 w 2160157"/>
                <a:gd name="connsiteY83" fmla="*/ 1819921 h 2160285"/>
                <a:gd name="connsiteX84" fmla="*/ 1511815 w 2160157"/>
                <a:gd name="connsiteY84" fmla="*/ 1791262 h 2160285"/>
                <a:gd name="connsiteX85" fmla="*/ 1564469 w 2160157"/>
                <a:gd name="connsiteY85" fmla="*/ 1757826 h 2160285"/>
                <a:gd name="connsiteX86" fmla="*/ 1636270 w 2160157"/>
                <a:gd name="connsiteY86" fmla="*/ 1767379 h 2160285"/>
                <a:gd name="connsiteX87" fmla="*/ 1660204 w 2160157"/>
                <a:gd name="connsiteY87" fmla="*/ 1796039 h 2160285"/>
                <a:gd name="connsiteX88" fmla="*/ 1645844 w 2160157"/>
                <a:gd name="connsiteY88" fmla="*/ 1872463 h 2160285"/>
                <a:gd name="connsiteX89" fmla="*/ 1617123 w 2160157"/>
                <a:gd name="connsiteY89" fmla="*/ 1896346 h 2160285"/>
                <a:gd name="connsiteX90" fmla="*/ 1607550 w 2160157"/>
                <a:gd name="connsiteY90" fmla="*/ 1901123 h 2160285"/>
                <a:gd name="connsiteX91" fmla="*/ 1612336 w 2160157"/>
                <a:gd name="connsiteY91" fmla="*/ 1910676 h 2160285"/>
                <a:gd name="connsiteX92" fmla="*/ 1631483 w 2160157"/>
                <a:gd name="connsiteY92" fmla="*/ 1944112 h 2160285"/>
                <a:gd name="connsiteX93" fmla="*/ 1641057 w 2160157"/>
                <a:gd name="connsiteY93" fmla="*/ 1948888 h 2160285"/>
                <a:gd name="connsiteX94" fmla="*/ 1650630 w 2160157"/>
                <a:gd name="connsiteY94" fmla="*/ 1948888 h 2160285"/>
                <a:gd name="connsiteX95" fmla="*/ 1779872 w 2160157"/>
                <a:gd name="connsiteY95" fmla="*/ 1848581 h 2160285"/>
                <a:gd name="connsiteX96" fmla="*/ 1779872 w 2160157"/>
                <a:gd name="connsiteY96" fmla="*/ 1839028 h 2160285"/>
                <a:gd name="connsiteX97" fmla="*/ 1779872 w 2160157"/>
                <a:gd name="connsiteY97" fmla="*/ 1829474 h 2160285"/>
                <a:gd name="connsiteX98" fmla="*/ 1612336 w 2160157"/>
                <a:gd name="connsiteY98" fmla="*/ 1647965 h 2160285"/>
                <a:gd name="connsiteX99" fmla="*/ 1602763 w 2160157"/>
                <a:gd name="connsiteY99" fmla="*/ 1647965 h 2160285"/>
                <a:gd name="connsiteX100" fmla="*/ 1597976 w 2160157"/>
                <a:gd name="connsiteY100" fmla="*/ 1647965 h 2160285"/>
                <a:gd name="connsiteX101" fmla="*/ 1258118 w 2160157"/>
                <a:gd name="connsiteY101" fmla="*/ 1824698 h 2160285"/>
                <a:gd name="connsiteX102" fmla="*/ 1253331 w 2160157"/>
                <a:gd name="connsiteY102" fmla="*/ 1829474 h 2160285"/>
                <a:gd name="connsiteX103" fmla="*/ 1253331 w 2160157"/>
                <a:gd name="connsiteY103" fmla="*/ 1839028 h 2160285"/>
                <a:gd name="connsiteX104" fmla="*/ 1305985 w 2160157"/>
                <a:gd name="connsiteY104" fmla="*/ 2077855 h 2160285"/>
                <a:gd name="connsiteX105" fmla="*/ 1310772 w 2160157"/>
                <a:gd name="connsiteY105" fmla="*/ 2087408 h 2160285"/>
                <a:gd name="connsiteX106" fmla="*/ 1320345 w 2160157"/>
                <a:gd name="connsiteY106" fmla="*/ 2087408 h 2160285"/>
                <a:gd name="connsiteX107" fmla="*/ 1478308 w 2160157"/>
                <a:gd name="connsiteY107" fmla="*/ 2039643 h 2160285"/>
                <a:gd name="connsiteX108" fmla="*/ 1483094 w 2160157"/>
                <a:gd name="connsiteY108" fmla="*/ 2030090 h 2160285"/>
                <a:gd name="connsiteX109" fmla="*/ 1483094 w 2160157"/>
                <a:gd name="connsiteY109" fmla="*/ 2025313 h 2160285"/>
                <a:gd name="connsiteX110" fmla="*/ 1468734 w 2160157"/>
                <a:gd name="connsiteY110" fmla="*/ 1987101 h 2160285"/>
                <a:gd name="connsiteX111" fmla="*/ 1463947 w 2160157"/>
                <a:gd name="connsiteY111" fmla="*/ 1982324 h 2160285"/>
                <a:gd name="connsiteX112" fmla="*/ 1454374 w 2160157"/>
                <a:gd name="connsiteY112" fmla="*/ 1982324 h 2160285"/>
                <a:gd name="connsiteX113" fmla="*/ 1416080 w 2160157"/>
                <a:gd name="connsiteY113" fmla="*/ 1991877 h 2160285"/>
                <a:gd name="connsiteX114" fmla="*/ 1344279 w 2160157"/>
                <a:gd name="connsiteY114" fmla="*/ 1958441 h 2160285"/>
                <a:gd name="connsiteX115" fmla="*/ 1334705 w 2160157"/>
                <a:gd name="connsiteY115" fmla="*/ 1925005 h 2160285"/>
                <a:gd name="connsiteX116" fmla="*/ 1368213 w 2160157"/>
                <a:gd name="connsiteY116" fmla="*/ 1858134 h 2160285"/>
                <a:gd name="connsiteX117" fmla="*/ 1425654 w 2160157"/>
                <a:gd name="connsiteY117" fmla="*/ 1834251 h 2160285"/>
                <a:gd name="connsiteX118" fmla="*/ 1454374 w 2160157"/>
                <a:gd name="connsiteY118" fmla="*/ 1843804 h 2160285"/>
                <a:gd name="connsiteX119" fmla="*/ 1444801 w 2160157"/>
                <a:gd name="connsiteY119" fmla="*/ 1872463 h 2160285"/>
                <a:gd name="connsiteX120" fmla="*/ 1382573 w 2160157"/>
                <a:gd name="connsiteY120" fmla="*/ 1896346 h 2160285"/>
                <a:gd name="connsiteX121" fmla="*/ 1377786 w 2160157"/>
                <a:gd name="connsiteY121" fmla="*/ 1905899 h 2160285"/>
                <a:gd name="connsiteX122" fmla="*/ 1377786 w 2160157"/>
                <a:gd name="connsiteY122" fmla="*/ 1910676 h 2160285"/>
                <a:gd name="connsiteX123" fmla="*/ 1387360 w 2160157"/>
                <a:gd name="connsiteY123" fmla="*/ 1948888 h 2160285"/>
                <a:gd name="connsiteX124" fmla="*/ 1392146 w 2160157"/>
                <a:gd name="connsiteY124" fmla="*/ 1953665 h 2160285"/>
                <a:gd name="connsiteX125" fmla="*/ 1401720 w 2160157"/>
                <a:gd name="connsiteY125" fmla="*/ 1953665 h 2160285"/>
                <a:gd name="connsiteX126" fmla="*/ 1435227 w 2160157"/>
                <a:gd name="connsiteY126" fmla="*/ 1939335 h 2160285"/>
                <a:gd name="connsiteX127" fmla="*/ 1511815 w 2160157"/>
                <a:gd name="connsiteY127" fmla="*/ 1963218 h 2160285"/>
                <a:gd name="connsiteX128" fmla="*/ 1530962 w 2160157"/>
                <a:gd name="connsiteY128" fmla="*/ 2001430 h 2160285"/>
                <a:gd name="connsiteX129" fmla="*/ 1492668 w 2160157"/>
                <a:gd name="connsiteY129" fmla="*/ 2077855 h 2160285"/>
                <a:gd name="connsiteX130" fmla="*/ 1334705 w 2160157"/>
                <a:gd name="connsiteY130" fmla="*/ 2130397 h 2160285"/>
                <a:gd name="connsiteX131" fmla="*/ 1258118 w 2160157"/>
                <a:gd name="connsiteY131" fmla="*/ 2087408 h 2160285"/>
                <a:gd name="connsiteX132" fmla="*/ 1215037 w 2160157"/>
                <a:gd name="connsiteY132" fmla="*/ 1843804 h 2160285"/>
                <a:gd name="connsiteX133" fmla="*/ 1248544 w 2160157"/>
                <a:gd name="connsiteY133" fmla="*/ 1781709 h 2160285"/>
                <a:gd name="connsiteX134" fmla="*/ 1569256 w 2160157"/>
                <a:gd name="connsiteY134" fmla="*/ 1614530 h 2160285"/>
                <a:gd name="connsiteX135" fmla="*/ 1600968 w 2160157"/>
                <a:gd name="connsiteY135" fmla="*/ 1606768 h 2160285"/>
                <a:gd name="connsiteX136" fmla="*/ 386535 w 2160157"/>
                <a:gd name="connsiteY136" fmla="*/ 1345031 h 2160285"/>
                <a:gd name="connsiteX137" fmla="*/ 412945 w 2160157"/>
                <a:gd name="connsiteY137" fmla="*/ 1365324 h 2160285"/>
                <a:gd name="connsiteX138" fmla="*/ 633831 w 2160157"/>
                <a:gd name="connsiteY138" fmla="*/ 1651812 h 2160285"/>
                <a:gd name="connsiteX139" fmla="*/ 638633 w 2160157"/>
                <a:gd name="connsiteY139" fmla="*/ 1723434 h 2160285"/>
                <a:gd name="connsiteX140" fmla="*/ 499378 w 2160157"/>
                <a:gd name="connsiteY140" fmla="*/ 1923976 h 2160285"/>
                <a:gd name="connsiteX141" fmla="*/ 412945 w 2160157"/>
                <a:gd name="connsiteY141" fmla="*/ 1928751 h 2160285"/>
                <a:gd name="connsiteX142" fmla="*/ 288096 w 2160157"/>
                <a:gd name="connsiteY142" fmla="*/ 1818931 h 2160285"/>
                <a:gd name="connsiteX143" fmla="*/ 288096 w 2160157"/>
                <a:gd name="connsiteY143" fmla="*/ 1732984 h 2160285"/>
                <a:gd name="connsiteX144" fmla="*/ 316908 w 2160157"/>
                <a:gd name="connsiteY144" fmla="*/ 1709110 h 2160285"/>
                <a:gd name="connsiteX145" fmla="*/ 398539 w 2160157"/>
                <a:gd name="connsiteY145" fmla="*/ 1713885 h 2160285"/>
                <a:gd name="connsiteX146" fmla="*/ 422549 w 2160157"/>
                <a:gd name="connsiteY146" fmla="*/ 1742534 h 2160285"/>
                <a:gd name="connsiteX147" fmla="*/ 432152 w 2160157"/>
                <a:gd name="connsiteY147" fmla="*/ 1747308 h 2160285"/>
                <a:gd name="connsiteX148" fmla="*/ 441756 w 2160157"/>
                <a:gd name="connsiteY148" fmla="*/ 1742534 h 2160285"/>
                <a:gd name="connsiteX149" fmla="*/ 465765 w 2160157"/>
                <a:gd name="connsiteY149" fmla="*/ 1713885 h 2160285"/>
                <a:gd name="connsiteX150" fmla="*/ 465765 w 2160157"/>
                <a:gd name="connsiteY150" fmla="*/ 1709110 h 2160285"/>
                <a:gd name="connsiteX151" fmla="*/ 465765 w 2160157"/>
                <a:gd name="connsiteY151" fmla="*/ 1699560 h 2160285"/>
                <a:gd name="connsiteX152" fmla="*/ 417747 w 2160157"/>
                <a:gd name="connsiteY152" fmla="*/ 1651812 h 2160285"/>
                <a:gd name="connsiteX153" fmla="*/ 422549 w 2160157"/>
                <a:gd name="connsiteY153" fmla="*/ 1623163 h 2160285"/>
                <a:gd name="connsiteX154" fmla="*/ 451360 w 2160157"/>
                <a:gd name="connsiteY154" fmla="*/ 1623163 h 2160285"/>
                <a:gd name="connsiteX155" fmla="*/ 494576 w 2160157"/>
                <a:gd name="connsiteY155" fmla="*/ 1670911 h 2160285"/>
                <a:gd name="connsiteX156" fmla="*/ 494576 w 2160157"/>
                <a:gd name="connsiteY156" fmla="*/ 1742534 h 2160285"/>
                <a:gd name="connsiteX157" fmla="*/ 470567 w 2160157"/>
                <a:gd name="connsiteY157" fmla="*/ 1771183 h 2160285"/>
                <a:gd name="connsiteX158" fmla="*/ 393737 w 2160157"/>
                <a:gd name="connsiteY158" fmla="*/ 1771183 h 2160285"/>
                <a:gd name="connsiteX159" fmla="*/ 364926 w 2160157"/>
                <a:gd name="connsiteY159" fmla="*/ 1742534 h 2160285"/>
                <a:gd name="connsiteX160" fmla="*/ 360124 w 2160157"/>
                <a:gd name="connsiteY160" fmla="*/ 1742534 h 2160285"/>
                <a:gd name="connsiteX161" fmla="*/ 350521 w 2160157"/>
                <a:gd name="connsiteY161" fmla="*/ 1742534 h 2160285"/>
                <a:gd name="connsiteX162" fmla="*/ 321709 w 2160157"/>
                <a:gd name="connsiteY162" fmla="*/ 1771183 h 2160285"/>
                <a:gd name="connsiteX163" fmla="*/ 316908 w 2160157"/>
                <a:gd name="connsiteY163" fmla="*/ 1780732 h 2160285"/>
                <a:gd name="connsiteX164" fmla="*/ 321709 w 2160157"/>
                <a:gd name="connsiteY164" fmla="*/ 1785507 h 2160285"/>
                <a:gd name="connsiteX165" fmla="*/ 441756 w 2160157"/>
                <a:gd name="connsiteY165" fmla="*/ 1895327 h 2160285"/>
                <a:gd name="connsiteX166" fmla="*/ 451360 w 2160157"/>
                <a:gd name="connsiteY166" fmla="*/ 1900102 h 2160285"/>
                <a:gd name="connsiteX167" fmla="*/ 456162 w 2160157"/>
                <a:gd name="connsiteY167" fmla="*/ 1895327 h 2160285"/>
                <a:gd name="connsiteX168" fmla="*/ 609821 w 2160157"/>
                <a:gd name="connsiteY168" fmla="*/ 1699560 h 2160285"/>
                <a:gd name="connsiteX169" fmla="*/ 609821 w 2160157"/>
                <a:gd name="connsiteY169" fmla="*/ 1690011 h 2160285"/>
                <a:gd name="connsiteX170" fmla="*/ 609821 w 2160157"/>
                <a:gd name="connsiteY170" fmla="*/ 1685236 h 2160285"/>
                <a:gd name="connsiteX171" fmla="*/ 374530 w 2160157"/>
                <a:gd name="connsiteY171" fmla="*/ 1384423 h 2160285"/>
                <a:gd name="connsiteX172" fmla="*/ 364926 w 2160157"/>
                <a:gd name="connsiteY172" fmla="*/ 1379648 h 2160285"/>
                <a:gd name="connsiteX173" fmla="*/ 360124 w 2160157"/>
                <a:gd name="connsiteY173" fmla="*/ 1379648 h 2160285"/>
                <a:gd name="connsiteX174" fmla="*/ 129635 w 2160157"/>
                <a:gd name="connsiteY174" fmla="*/ 1475144 h 2160285"/>
                <a:gd name="connsiteX175" fmla="*/ 124833 w 2160157"/>
                <a:gd name="connsiteY175" fmla="*/ 1479919 h 2160285"/>
                <a:gd name="connsiteX176" fmla="*/ 124833 w 2160157"/>
                <a:gd name="connsiteY176" fmla="*/ 1489469 h 2160285"/>
                <a:gd name="connsiteX177" fmla="*/ 201663 w 2160157"/>
                <a:gd name="connsiteY177" fmla="*/ 1632713 h 2160285"/>
                <a:gd name="connsiteX178" fmla="*/ 211267 w 2160157"/>
                <a:gd name="connsiteY178" fmla="*/ 1642262 h 2160285"/>
                <a:gd name="connsiteX179" fmla="*/ 216069 w 2160157"/>
                <a:gd name="connsiteY179" fmla="*/ 1637488 h 2160285"/>
                <a:gd name="connsiteX180" fmla="*/ 249682 w 2160157"/>
                <a:gd name="connsiteY180" fmla="*/ 1618388 h 2160285"/>
                <a:gd name="connsiteX181" fmla="*/ 254483 w 2160157"/>
                <a:gd name="connsiteY181" fmla="*/ 1608839 h 2160285"/>
                <a:gd name="connsiteX182" fmla="*/ 254483 w 2160157"/>
                <a:gd name="connsiteY182" fmla="*/ 1599289 h 2160285"/>
                <a:gd name="connsiteX183" fmla="*/ 235276 w 2160157"/>
                <a:gd name="connsiteY183" fmla="*/ 1565866 h 2160285"/>
                <a:gd name="connsiteX184" fmla="*/ 254483 w 2160157"/>
                <a:gd name="connsiteY184" fmla="*/ 1494243 h 2160285"/>
                <a:gd name="connsiteX185" fmla="*/ 288096 w 2160157"/>
                <a:gd name="connsiteY185" fmla="*/ 1475144 h 2160285"/>
                <a:gd name="connsiteX186" fmla="*/ 360124 w 2160157"/>
                <a:gd name="connsiteY186" fmla="*/ 1494243 h 2160285"/>
                <a:gd name="connsiteX187" fmla="*/ 393737 w 2160157"/>
                <a:gd name="connsiteY187" fmla="*/ 1551541 h 2160285"/>
                <a:gd name="connsiteX188" fmla="*/ 388935 w 2160157"/>
                <a:gd name="connsiteY188" fmla="*/ 1580190 h 2160285"/>
                <a:gd name="connsiteX189" fmla="*/ 360124 w 2160157"/>
                <a:gd name="connsiteY189" fmla="*/ 1575415 h 2160285"/>
                <a:gd name="connsiteX190" fmla="*/ 321709 w 2160157"/>
                <a:gd name="connsiteY190" fmla="*/ 1518118 h 2160285"/>
                <a:gd name="connsiteX191" fmla="*/ 316908 w 2160157"/>
                <a:gd name="connsiteY191" fmla="*/ 1513343 h 2160285"/>
                <a:gd name="connsiteX192" fmla="*/ 307304 w 2160157"/>
                <a:gd name="connsiteY192" fmla="*/ 1513343 h 2160285"/>
                <a:gd name="connsiteX193" fmla="*/ 273691 w 2160157"/>
                <a:gd name="connsiteY193" fmla="*/ 1532442 h 2160285"/>
                <a:gd name="connsiteX194" fmla="*/ 268889 w 2160157"/>
                <a:gd name="connsiteY194" fmla="*/ 1537217 h 2160285"/>
                <a:gd name="connsiteX195" fmla="*/ 273691 w 2160157"/>
                <a:gd name="connsiteY195" fmla="*/ 1546766 h 2160285"/>
                <a:gd name="connsiteX196" fmla="*/ 292898 w 2160157"/>
                <a:gd name="connsiteY196" fmla="*/ 1580190 h 2160285"/>
                <a:gd name="connsiteX197" fmla="*/ 278493 w 2160157"/>
                <a:gd name="connsiteY197" fmla="*/ 1656587 h 2160285"/>
                <a:gd name="connsiteX198" fmla="*/ 244880 w 2160157"/>
                <a:gd name="connsiteY198" fmla="*/ 1680461 h 2160285"/>
                <a:gd name="connsiteX199" fmla="*/ 163248 w 2160157"/>
                <a:gd name="connsiteY199" fmla="*/ 1656587 h 2160285"/>
                <a:gd name="connsiteX200" fmla="*/ 86418 w 2160157"/>
                <a:gd name="connsiteY200" fmla="*/ 1508568 h 2160285"/>
                <a:gd name="connsiteX201" fmla="*/ 110428 w 2160157"/>
                <a:gd name="connsiteY201" fmla="*/ 1427396 h 2160285"/>
                <a:gd name="connsiteX202" fmla="*/ 345719 w 2160157"/>
                <a:gd name="connsiteY202" fmla="*/ 1346224 h 2160285"/>
                <a:gd name="connsiteX203" fmla="*/ 386535 w 2160157"/>
                <a:gd name="connsiteY203" fmla="*/ 1345031 h 2160285"/>
                <a:gd name="connsiteX204" fmla="*/ 1857651 w 2160157"/>
                <a:gd name="connsiteY204" fmla="*/ 1141425 h 2160285"/>
                <a:gd name="connsiteX205" fmla="*/ 2106858 w 2160157"/>
                <a:gd name="connsiteY205" fmla="*/ 1160523 h 2160285"/>
                <a:gd name="connsiteX206" fmla="*/ 2154783 w 2160157"/>
                <a:gd name="connsiteY206" fmla="*/ 1227369 h 2160285"/>
                <a:gd name="connsiteX207" fmla="*/ 2116443 w 2160157"/>
                <a:gd name="connsiteY207" fmla="*/ 1394484 h 2160285"/>
                <a:gd name="connsiteX208" fmla="*/ 2044556 w 2160157"/>
                <a:gd name="connsiteY208" fmla="*/ 1432682 h 2160285"/>
                <a:gd name="connsiteX209" fmla="*/ 2006217 w 2160157"/>
                <a:gd name="connsiteY209" fmla="*/ 1423133 h 2160285"/>
                <a:gd name="connsiteX210" fmla="*/ 1972670 w 2160157"/>
                <a:gd name="connsiteY210" fmla="*/ 1351512 h 2160285"/>
                <a:gd name="connsiteX211" fmla="*/ 1982254 w 2160157"/>
                <a:gd name="connsiteY211" fmla="*/ 1313314 h 2160285"/>
                <a:gd name="connsiteX212" fmla="*/ 1982254 w 2160157"/>
                <a:gd name="connsiteY212" fmla="*/ 1303765 h 2160285"/>
                <a:gd name="connsiteX213" fmla="*/ 1977462 w 2160157"/>
                <a:gd name="connsiteY213" fmla="*/ 1298990 h 2160285"/>
                <a:gd name="connsiteX214" fmla="*/ 1943915 w 2160157"/>
                <a:gd name="connsiteY214" fmla="*/ 1289441 h 2160285"/>
                <a:gd name="connsiteX215" fmla="*/ 1934330 w 2160157"/>
                <a:gd name="connsiteY215" fmla="*/ 1294215 h 2160285"/>
                <a:gd name="connsiteX216" fmla="*/ 1929537 w 2160157"/>
                <a:gd name="connsiteY216" fmla="*/ 1298990 h 2160285"/>
                <a:gd name="connsiteX217" fmla="*/ 1910368 w 2160157"/>
                <a:gd name="connsiteY217" fmla="*/ 1361061 h 2160285"/>
                <a:gd name="connsiteX218" fmla="*/ 1881613 w 2160157"/>
                <a:gd name="connsiteY218" fmla="*/ 1375386 h 2160285"/>
                <a:gd name="connsiteX219" fmla="*/ 1867236 w 2160157"/>
                <a:gd name="connsiteY219" fmla="*/ 1346737 h 2160285"/>
                <a:gd name="connsiteX220" fmla="*/ 1886405 w 2160157"/>
                <a:gd name="connsiteY220" fmla="*/ 1289441 h 2160285"/>
                <a:gd name="connsiteX221" fmla="*/ 1953500 w 2160157"/>
                <a:gd name="connsiteY221" fmla="*/ 1251243 h 2160285"/>
                <a:gd name="connsiteX222" fmla="*/ 1987047 w 2160157"/>
                <a:gd name="connsiteY222" fmla="*/ 1256018 h 2160285"/>
                <a:gd name="connsiteX223" fmla="*/ 2025387 w 2160157"/>
                <a:gd name="connsiteY223" fmla="*/ 1322864 h 2160285"/>
                <a:gd name="connsiteX224" fmla="*/ 2015802 w 2160157"/>
                <a:gd name="connsiteY224" fmla="*/ 1361061 h 2160285"/>
                <a:gd name="connsiteX225" fmla="*/ 2015802 w 2160157"/>
                <a:gd name="connsiteY225" fmla="*/ 1370611 h 2160285"/>
                <a:gd name="connsiteX226" fmla="*/ 2025387 w 2160157"/>
                <a:gd name="connsiteY226" fmla="*/ 1375386 h 2160285"/>
                <a:gd name="connsiteX227" fmla="*/ 2063726 w 2160157"/>
                <a:gd name="connsiteY227" fmla="*/ 1389710 h 2160285"/>
                <a:gd name="connsiteX228" fmla="*/ 2073311 w 2160157"/>
                <a:gd name="connsiteY228" fmla="*/ 1389710 h 2160285"/>
                <a:gd name="connsiteX229" fmla="*/ 2078104 w 2160157"/>
                <a:gd name="connsiteY229" fmla="*/ 1380160 h 2160285"/>
                <a:gd name="connsiteX230" fmla="*/ 2111651 w 2160157"/>
                <a:gd name="connsiteY230" fmla="*/ 1222595 h 2160285"/>
                <a:gd name="connsiteX231" fmla="*/ 2106858 w 2160157"/>
                <a:gd name="connsiteY231" fmla="*/ 1213045 h 2160285"/>
                <a:gd name="connsiteX232" fmla="*/ 2102066 w 2160157"/>
                <a:gd name="connsiteY232" fmla="*/ 1208271 h 2160285"/>
                <a:gd name="connsiteX233" fmla="*/ 1857651 w 2160157"/>
                <a:gd name="connsiteY233" fmla="*/ 1174848 h 2160285"/>
                <a:gd name="connsiteX234" fmla="*/ 1848066 w 2160157"/>
                <a:gd name="connsiteY234" fmla="*/ 1179622 h 2160285"/>
                <a:gd name="connsiteX235" fmla="*/ 1843273 w 2160157"/>
                <a:gd name="connsiteY235" fmla="*/ 1184397 h 2160285"/>
                <a:gd name="connsiteX236" fmla="*/ 1699500 w 2160157"/>
                <a:gd name="connsiteY236" fmla="*/ 1537726 h 2160285"/>
                <a:gd name="connsiteX237" fmla="*/ 1699500 w 2160157"/>
                <a:gd name="connsiteY237" fmla="*/ 1542501 h 2160285"/>
                <a:gd name="connsiteX238" fmla="*/ 1704292 w 2160157"/>
                <a:gd name="connsiteY238" fmla="*/ 1552050 h 2160285"/>
                <a:gd name="connsiteX239" fmla="*/ 1900783 w 2160157"/>
                <a:gd name="connsiteY239" fmla="*/ 1700066 h 2160285"/>
                <a:gd name="connsiteX240" fmla="*/ 1910368 w 2160157"/>
                <a:gd name="connsiteY240" fmla="*/ 1700066 h 2160285"/>
                <a:gd name="connsiteX241" fmla="*/ 1915160 w 2160157"/>
                <a:gd name="connsiteY241" fmla="*/ 1695292 h 2160285"/>
                <a:gd name="connsiteX242" fmla="*/ 2001424 w 2160157"/>
                <a:gd name="connsiteY242" fmla="*/ 1561600 h 2160285"/>
                <a:gd name="connsiteX243" fmla="*/ 2006217 w 2160157"/>
                <a:gd name="connsiteY243" fmla="*/ 1552050 h 2160285"/>
                <a:gd name="connsiteX244" fmla="*/ 1996632 w 2160157"/>
                <a:gd name="connsiteY244" fmla="*/ 1542501 h 2160285"/>
                <a:gd name="connsiteX245" fmla="*/ 1963085 w 2160157"/>
                <a:gd name="connsiteY245" fmla="*/ 1523402 h 2160285"/>
                <a:gd name="connsiteX246" fmla="*/ 1953500 w 2160157"/>
                <a:gd name="connsiteY246" fmla="*/ 1523402 h 2160285"/>
                <a:gd name="connsiteX247" fmla="*/ 1948707 w 2160157"/>
                <a:gd name="connsiteY247" fmla="*/ 1528177 h 2160285"/>
                <a:gd name="connsiteX248" fmla="*/ 1929537 w 2160157"/>
                <a:gd name="connsiteY248" fmla="*/ 1561600 h 2160285"/>
                <a:gd name="connsiteX249" fmla="*/ 1852858 w 2160157"/>
                <a:gd name="connsiteY249" fmla="*/ 1585473 h 2160285"/>
                <a:gd name="connsiteX250" fmla="*/ 1824104 w 2160157"/>
                <a:gd name="connsiteY250" fmla="*/ 1566374 h 2160285"/>
                <a:gd name="connsiteX251" fmla="*/ 1804934 w 2160157"/>
                <a:gd name="connsiteY251" fmla="*/ 1489979 h 2160285"/>
                <a:gd name="connsiteX252" fmla="*/ 1833688 w 2160157"/>
                <a:gd name="connsiteY252" fmla="*/ 1432682 h 2160285"/>
                <a:gd name="connsiteX253" fmla="*/ 1862443 w 2160157"/>
                <a:gd name="connsiteY253" fmla="*/ 1423133 h 2160285"/>
                <a:gd name="connsiteX254" fmla="*/ 1872028 w 2160157"/>
                <a:gd name="connsiteY254" fmla="*/ 1451781 h 2160285"/>
                <a:gd name="connsiteX255" fmla="*/ 1838481 w 2160157"/>
                <a:gd name="connsiteY255" fmla="*/ 1513852 h 2160285"/>
                <a:gd name="connsiteX256" fmla="*/ 1838481 w 2160157"/>
                <a:gd name="connsiteY256" fmla="*/ 1523402 h 2160285"/>
                <a:gd name="connsiteX257" fmla="*/ 1843273 w 2160157"/>
                <a:gd name="connsiteY257" fmla="*/ 1528177 h 2160285"/>
                <a:gd name="connsiteX258" fmla="*/ 1876821 w 2160157"/>
                <a:gd name="connsiteY258" fmla="*/ 1547275 h 2160285"/>
                <a:gd name="connsiteX259" fmla="*/ 1881613 w 2160157"/>
                <a:gd name="connsiteY259" fmla="*/ 1547275 h 2160285"/>
                <a:gd name="connsiteX260" fmla="*/ 1891198 w 2160157"/>
                <a:gd name="connsiteY260" fmla="*/ 1542501 h 2160285"/>
                <a:gd name="connsiteX261" fmla="*/ 1910368 w 2160157"/>
                <a:gd name="connsiteY261" fmla="*/ 1509078 h 2160285"/>
                <a:gd name="connsiteX262" fmla="*/ 1982254 w 2160157"/>
                <a:gd name="connsiteY262" fmla="*/ 1480429 h 2160285"/>
                <a:gd name="connsiteX263" fmla="*/ 2020594 w 2160157"/>
                <a:gd name="connsiteY263" fmla="*/ 1499528 h 2160285"/>
                <a:gd name="connsiteX264" fmla="*/ 2039764 w 2160157"/>
                <a:gd name="connsiteY264" fmla="*/ 1580698 h 2160285"/>
                <a:gd name="connsiteX265" fmla="*/ 1948707 w 2160157"/>
                <a:gd name="connsiteY265" fmla="*/ 1723940 h 2160285"/>
                <a:gd name="connsiteX266" fmla="*/ 1867236 w 2160157"/>
                <a:gd name="connsiteY266" fmla="*/ 1738264 h 2160285"/>
                <a:gd name="connsiteX267" fmla="*/ 1680330 w 2160157"/>
                <a:gd name="connsiteY267" fmla="*/ 1580698 h 2160285"/>
                <a:gd name="connsiteX268" fmla="*/ 1665953 w 2160157"/>
                <a:gd name="connsiteY268" fmla="*/ 1509078 h 2160285"/>
                <a:gd name="connsiteX269" fmla="*/ 1800141 w 2160157"/>
                <a:gd name="connsiteY269" fmla="*/ 1179622 h 2160285"/>
                <a:gd name="connsiteX270" fmla="*/ 1857651 w 2160157"/>
                <a:gd name="connsiteY270" fmla="*/ 1141425 h 2160285"/>
                <a:gd name="connsiteX271" fmla="*/ 91012 w 2160157"/>
                <a:gd name="connsiteY271" fmla="*/ 727605 h 2160285"/>
                <a:gd name="connsiteX272" fmla="*/ 111042 w 2160157"/>
                <a:gd name="connsiteY272" fmla="*/ 730297 h 2160285"/>
                <a:gd name="connsiteX273" fmla="*/ 346302 w 2160157"/>
                <a:gd name="connsiteY273" fmla="*/ 811663 h 2160285"/>
                <a:gd name="connsiteX274" fmla="*/ 384712 w 2160157"/>
                <a:gd name="connsiteY274" fmla="*/ 873883 h 2160285"/>
                <a:gd name="connsiteX275" fmla="*/ 370308 w 2160157"/>
                <a:gd name="connsiteY275" fmla="*/ 1232848 h 2160285"/>
                <a:gd name="connsiteX276" fmla="*/ 327097 w 2160157"/>
                <a:gd name="connsiteY276" fmla="*/ 1290282 h 2160285"/>
                <a:gd name="connsiteX277" fmla="*/ 87036 w 2160157"/>
                <a:gd name="connsiteY277" fmla="*/ 1357289 h 2160285"/>
                <a:gd name="connsiteX278" fmla="*/ 19819 w 2160157"/>
                <a:gd name="connsiteY278" fmla="*/ 1309427 h 2160285"/>
                <a:gd name="connsiteX279" fmla="*/ 614 w 2160157"/>
                <a:gd name="connsiteY279" fmla="*/ 1141910 h 2160285"/>
                <a:gd name="connsiteX280" fmla="*/ 48626 w 2160157"/>
                <a:gd name="connsiteY280" fmla="*/ 1074903 h 2160285"/>
                <a:gd name="connsiteX281" fmla="*/ 91837 w 2160157"/>
                <a:gd name="connsiteY281" fmla="*/ 1074903 h 2160285"/>
                <a:gd name="connsiteX282" fmla="*/ 149452 w 2160157"/>
                <a:gd name="connsiteY282" fmla="*/ 1132338 h 2160285"/>
                <a:gd name="connsiteX283" fmla="*/ 149452 w 2160157"/>
                <a:gd name="connsiteY283" fmla="*/ 1170627 h 2160285"/>
                <a:gd name="connsiteX284" fmla="*/ 154253 w 2160157"/>
                <a:gd name="connsiteY284" fmla="*/ 1175413 h 2160285"/>
                <a:gd name="connsiteX285" fmla="*/ 163855 w 2160157"/>
                <a:gd name="connsiteY285" fmla="*/ 1180199 h 2160285"/>
                <a:gd name="connsiteX286" fmla="*/ 197464 w 2160157"/>
                <a:gd name="connsiteY286" fmla="*/ 1175413 h 2160285"/>
                <a:gd name="connsiteX287" fmla="*/ 207066 w 2160157"/>
                <a:gd name="connsiteY287" fmla="*/ 1170627 h 2160285"/>
                <a:gd name="connsiteX288" fmla="*/ 207066 w 2160157"/>
                <a:gd name="connsiteY288" fmla="*/ 1161055 h 2160285"/>
                <a:gd name="connsiteX289" fmla="*/ 202265 w 2160157"/>
                <a:gd name="connsiteY289" fmla="*/ 1098834 h 2160285"/>
                <a:gd name="connsiteX290" fmla="*/ 226271 w 2160157"/>
                <a:gd name="connsiteY290" fmla="*/ 1074903 h 2160285"/>
                <a:gd name="connsiteX291" fmla="*/ 245476 w 2160157"/>
                <a:gd name="connsiteY291" fmla="*/ 1094048 h 2160285"/>
                <a:gd name="connsiteX292" fmla="*/ 250277 w 2160157"/>
                <a:gd name="connsiteY292" fmla="*/ 1161055 h 2160285"/>
                <a:gd name="connsiteX293" fmla="*/ 202265 w 2160157"/>
                <a:gd name="connsiteY293" fmla="*/ 1218489 h 2160285"/>
                <a:gd name="connsiteX294" fmla="*/ 168657 w 2160157"/>
                <a:gd name="connsiteY294" fmla="*/ 1223275 h 2160285"/>
                <a:gd name="connsiteX295" fmla="*/ 106241 w 2160157"/>
                <a:gd name="connsiteY295" fmla="*/ 1170627 h 2160285"/>
                <a:gd name="connsiteX296" fmla="*/ 106241 w 2160157"/>
                <a:gd name="connsiteY296" fmla="*/ 1132338 h 2160285"/>
                <a:gd name="connsiteX297" fmla="*/ 101440 w 2160157"/>
                <a:gd name="connsiteY297" fmla="*/ 1127551 h 2160285"/>
                <a:gd name="connsiteX298" fmla="*/ 91837 w 2160157"/>
                <a:gd name="connsiteY298" fmla="*/ 1122765 h 2160285"/>
                <a:gd name="connsiteX299" fmla="*/ 53427 w 2160157"/>
                <a:gd name="connsiteY299" fmla="*/ 1122765 h 2160285"/>
                <a:gd name="connsiteX300" fmla="*/ 43825 w 2160157"/>
                <a:gd name="connsiteY300" fmla="*/ 1127551 h 2160285"/>
                <a:gd name="connsiteX301" fmla="*/ 43825 w 2160157"/>
                <a:gd name="connsiteY301" fmla="*/ 1137124 h 2160285"/>
                <a:gd name="connsiteX302" fmla="*/ 63030 w 2160157"/>
                <a:gd name="connsiteY302" fmla="*/ 1299854 h 2160285"/>
                <a:gd name="connsiteX303" fmla="*/ 67831 w 2160157"/>
                <a:gd name="connsiteY303" fmla="*/ 1304641 h 2160285"/>
                <a:gd name="connsiteX304" fmla="*/ 77433 w 2160157"/>
                <a:gd name="connsiteY304" fmla="*/ 1309427 h 2160285"/>
                <a:gd name="connsiteX305" fmla="*/ 317494 w 2160157"/>
                <a:gd name="connsiteY305" fmla="*/ 1251992 h 2160285"/>
                <a:gd name="connsiteX306" fmla="*/ 327097 w 2160157"/>
                <a:gd name="connsiteY306" fmla="*/ 1247206 h 2160285"/>
                <a:gd name="connsiteX307" fmla="*/ 327097 w 2160157"/>
                <a:gd name="connsiteY307" fmla="*/ 1242420 h 2160285"/>
                <a:gd name="connsiteX308" fmla="*/ 341501 w 2160157"/>
                <a:gd name="connsiteY308" fmla="*/ 859524 h 2160285"/>
                <a:gd name="connsiteX309" fmla="*/ 341501 w 2160157"/>
                <a:gd name="connsiteY309" fmla="*/ 854738 h 2160285"/>
                <a:gd name="connsiteX310" fmla="*/ 331898 w 2160157"/>
                <a:gd name="connsiteY310" fmla="*/ 849952 h 2160285"/>
                <a:gd name="connsiteX311" fmla="*/ 96638 w 2160157"/>
                <a:gd name="connsiteY311" fmla="*/ 773373 h 2160285"/>
                <a:gd name="connsiteX312" fmla="*/ 87036 w 2160157"/>
                <a:gd name="connsiteY312" fmla="*/ 778159 h 2160285"/>
                <a:gd name="connsiteX313" fmla="*/ 82235 w 2160157"/>
                <a:gd name="connsiteY313" fmla="*/ 782945 h 2160285"/>
                <a:gd name="connsiteX314" fmla="*/ 48626 w 2160157"/>
                <a:gd name="connsiteY314" fmla="*/ 945676 h 2160285"/>
                <a:gd name="connsiteX315" fmla="*/ 48626 w 2160157"/>
                <a:gd name="connsiteY315" fmla="*/ 955248 h 2160285"/>
                <a:gd name="connsiteX316" fmla="*/ 58229 w 2160157"/>
                <a:gd name="connsiteY316" fmla="*/ 955248 h 2160285"/>
                <a:gd name="connsiteX317" fmla="*/ 96638 w 2160157"/>
                <a:gd name="connsiteY317" fmla="*/ 960035 h 2160285"/>
                <a:gd name="connsiteX318" fmla="*/ 106241 w 2160157"/>
                <a:gd name="connsiteY318" fmla="*/ 960035 h 2160285"/>
                <a:gd name="connsiteX319" fmla="*/ 111042 w 2160157"/>
                <a:gd name="connsiteY319" fmla="*/ 950462 h 2160285"/>
                <a:gd name="connsiteX320" fmla="*/ 115843 w 2160157"/>
                <a:gd name="connsiteY320" fmla="*/ 912173 h 2160285"/>
                <a:gd name="connsiteX321" fmla="*/ 183060 w 2160157"/>
                <a:gd name="connsiteY321" fmla="*/ 869097 h 2160285"/>
                <a:gd name="connsiteX322" fmla="*/ 216669 w 2160157"/>
                <a:gd name="connsiteY322" fmla="*/ 878669 h 2160285"/>
                <a:gd name="connsiteX323" fmla="*/ 259880 w 2160157"/>
                <a:gd name="connsiteY323" fmla="*/ 936104 h 2160285"/>
                <a:gd name="connsiteX324" fmla="*/ 250277 w 2160157"/>
                <a:gd name="connsiteY324" fmla="*/ 1003110 h 2160285"/>
                <a:gd name="connsiteX325" fmla="*/ 226271 w 2160157"/>
                <a:gd name="connsiteY325" fmla="*/ 1022255 h 2160285"/>
                <a:gd name="connsiteX326" fmla="*/ 207066 w 2160157"/>
                <a:gd name="connsiteY326" fmla="*/ 998324 h 2160285"/>
                <a:gd name="connsiteX327" fmla="*/ 216669 w 2160157"/>
                <a:gd name="connsiteY327" fmla="*/ 931317 h 2160285"/>
                <a:gd name="connsiteX328" fmla="*/ 216669 w 2160157"/>
                <a:gd name="connsiteY328" fmla="*/ 921745 h 2160285"/>
                <a:gd name="connsiteX329" fmla="*/ 207066 w 2160157"/>
                <a:gd name="connsiteY329" fmla="*/ 916959 h 2160285"/>
                <a:gd name="connsiteX330" fmla="*/ 173458 w 2160157"/>
                <a:gd name="connsiteY330" fmla="*/ 912173 h 2160285"/>
                <a:gd name="connsiteX331" fmla="*/ 163855 w 2160157"/>
                <a:gd name="connsiteY331" fmla="*/ 912173 h 2160285"/>
                <a:gd name="connsiteX332" fmla="*/ 159054 w 2160157"/>
                <a:gd name="connsiteY332" fmla="*/ 921745 h 2160285"/>
                <a:gd name="connsiteX333" fmla="*/ 154253 w 2160157"/>
                <a:gd name="connsiteY333" fmla="*/ 955248 h 2160285"/>
                <a:gd name="connsiteX334" fmla="*/ 96638 w 2160157"/>
                <a:gd name="connsiteY334" fmla="*/ 1007897 h 2160285"/>
                <a:gd name="connsiteX335" fmla="*/ 53427 w 2160157"/>
                <a:gd name="connsiteY335" fmla="*/ 1007897 h 2160285"/>
                <a:gd name="connsiteX336" fmla="*/ 5415 w 2160157"/>
                <a:gd name="connsiteY336" fmla="*/ 936104 h 2160285"/>
                <a:gd name="connsiteX337" fmla="*/ 39024 w 2160157"/>
                <a:gd name="connsiteY337" fmla="*/ 773373 h 2160285"/>
                <a:gd name="connsiteX338" fmla="*/ 91012 w 2160157"/>
                <a:gd name="connsiteY338" fmla="*/ 727605 h 2160285"/>
                <a:gd name="connsiteX339" fmla="*/ 1935188 w 2160157"/>
                <a:gd name="connsiteY339" fmla="*/ 475624 h 2160285"/>
                <a:gd name="connsiteX340" fmla="*/ 1996539 w 2160157"/>
                <a:gd name="connsiteY340" fmla="*/ 506511 h 2160285"/>
                <a:gd name="connsiteX341" fmla="*/ 2078042 w 2160157"/>
                <a:gd name="connsiteY341" fmla="*/ 654533 h 2160285"/>
                <a:gd name="connsiteX342" fmla="*/ 2049276 w 2160157"/>
                <a:gd name="connsiteY342" fmla="*/ 735707 h 2160285"/>
                <a:gd name="connsiteX343" fmla="*/ 2010922 w 2160157"/>
                <a:gd name="connsiteY343" fmla="*/ 750031 h 2160285"/>
                <a:gd name="connsiteX344" fmla="*/ 1939008 w 2160157"/>
                <a:gd name="connsiteY344" fmla="*/ 711832 h 2160285"/>
                <a:gd name="connsiteX345" fmla="*/ 1924626 w 2160157"/>
                <a:gd name="connsiteY345" fmla="*/ 678408 h 2160285"/>
                <a:gd name="connsiteX346" fmla="*/ 1919831 w 2160157"/>
                <a:gd name="connsiteY346" fmla="*/ 673633 h 2160285"/>
                <a:gd name="connsiteX347" fmla="*/ 1910243 w 2160157"/>
                <a:gd name="connsiteY347" fmla="*/ 673633 h 2160285"/>
                <a:gd name="connsiteX348" fmla="*/ 1876683 w 2160157"/>
                <a:gd name="connsiteY348" fmla="*/ 692732 h 2160285"/>
                <a:gd name="connsiteX349" fmla="*/ 1871889 w 2160157"/>
                <a:gd name="connsiteY349" fmla="*/ 697507 h 2160285"/>
                <a:gd name="connsiteX350" fmla="*/ 1871889 w 2160157"/>
                <a:gd name="connsiteY350" fmla="*/ 707057 h 2160285"/>
                <a:gd name="connsiteX351" fmla="*/ 1895860 w 2160157"/>
                <a:gd name="connsiteY351" fmla="*/ 759581 h 2160285"/>
                <a:gd name="connsiteX352" fmla="*/ 1886272 w 2160157"/>
                <a:gd name="connsiteY352" fmla="*/ 793005 h 2160285"/>
                <a:gd name="connsiteX353" fmla="*/ 1857506 w 2160157"/>
                <a:gd name="connsiteY353" fmla="*/ 773906 h 2160285"/>
                <a:gd name="connsiteX354" fmla="*/ 1833535 w 2160157"/>
                <a:gd name="connsiteY354" fmla="*/ 726157 h 2160285"/>
                <a:gd name="connsiteX355" fmla="*/ 1857506 w 2160157"/>
                <a:gd name="connsiteY355" fmla="*/ 654533 h 2160285"/>
                <a:gd name="connsiteX356" fmla="*/ 1891066 w 2160157"/>
                <a:gd name="connsiteY356" fmla="*/ 635434 h 2160285"/>
                <a:gd name="connsiteX357" fmla="*/ 1962980 w 2160157"/>
                <a:gd name="connsiteY357" fmla="*/ 664083 h 2160285"/>
                <a:gd name="connsiteX358" fmla="*/ 1982157 w 2160157"/>
                <a:gd name="connsiteY358" fmla="*/ 697507 h 2160285"/>
                <a:gd name="connsiteX359" fmla="*/ 1986951 w 2160157"/>
                <a:gd name="connsiteY359" fmla="*/ 702282 h 2160285"/>
                <a:gd name="connsiteX360" fmla="*/ 1996539 w 2160157"/>
                <a:gd name="connsiteY360" fmla="*/ 702282 h 2160285"/>
                <a:gd name="connsiteX361" fmla="*/ 2030099 w 2160157"/>
                <a:gd name="connsiteY361" fmla="*/ 687958 h 2160285"/>
                <a:gd name="connsiteX362" fmla="*/ 2039688 w 2160157"/>
                <a:gd name="connsiteY362" fmla="*/ 683183 h 2160285"/>
                <a:gd name="connsiteX363" fmla="*/ 2039688 w 2160157"/>
                <a:gd name="connsiteY363" fmla="*/ 673633 h 2160285"/>
                <a:gd name="connsiteX364" fmla="*/ 1962980 w 2160157"/>
                <a:gd name="connsiteY364" fmla="*/ 530386 h 2160285"/>
                <a:gd name="connsiteX365" fmla="*/ 1953391 w 2160157"/>
                <a:gd name="connsiteY365" fmla="*/ 520836 h 2160285"/>
                <a:gd name="connsiteX366" fmla="*/ 1943803 w 2160157"/>
                <a:gd name="connsiteY366" fmla="*/ 525611 h 2160285"/>
                <a:gd name="connsiteX367" fmla="*/ 1737650 w 2160157"/>
                <a:gd name="connsiteY367" fmla="*/ 659308 h 2160285"/>
                <a:gd name="connsiteX368" fmla="*/ 1732856 w 2160157"/>
                <a:gd name="connsiteY368" fmla="*/ 664083 h 2160285"/>
                <a:gd name="connsiteX369" fmla="*/ 1732856 w 2160157"/>
                <a:gd name="connsiteY369" fmla="*/ 673633 h 2160285"/>
                <a:gd name="connsiteX370" fmla="*/ 1847918 w 2160157"/>
                <a:gd name="connsiteY370" fmla="*/ 1031751 h 2160285"/>
                <a:gd name="connsiteX371" fmla="*/ 1852712 w 2160157"/>
                <a:gd name="connsiteY371" fmla="*/ 1041301 h 2160285"/>
                <a:gd name="connsiteX372" fmla="*/ 1862300 w 2160157"/>
                <a:gd name="connsiteY372" fmla="*/ 1041301 h 2160285"/>
                <a:gd name="connsiteX373" fmla="*/ 2106807 w 2160157"/>
                <a:gd name="connsiteY373" fmla="*/ 1031751 h 2160285"/>
                <a:gd name="connsiteX374" fmla="*/ 2116396 w 2160157"/>
                <a:gd name="connsiteY374" fmla="*/ 1026976 h 2160285"/>
                <a:gd name="connsiteX375" fmla="*/ 2116396 w 2160157"/>
                <a:gd name="connsiteY375" fmla="*/ 1017426 h 2160285"/>
                <a:gd name="connsiteX376" fmla="*/ 2097219 w 2160157"/>
                <a:gd name="connsiteY376" fmla="*/ 855079 h 2160285"/>
                <a:gd name="connsiteX377" fmla="*/ 2092424 w 2160157"/>
                <a:gd name="connsiteY377" fmla="*/ 850304 h 2160285"/>
                <a:gd name="connsiteX378" fmla="*/ 2082836 w 2160157"/>
                <a:gd name="connsiteY378" fmla="*/ 845529 h 2160285"/>
                <a:gd name="connsiteX379" fmla="*/ 2044482 w 2160157"/>
                <a:gd name="connsiteY379" fmla="*/ 855079 h 2160285"/>
                <a:gd name="connsiteX380" fmla="*/ 2034893 w 2160157"/>
                <a:gd name="connsiteY380" fmla="*/ 859854 h 2160285"/>
                <a:gd name="connsiteX381" fmla="*/ 2034893 w 2160157"/>
                <a:gd name="connsiteY381" fmla="*/ 869404 h 2160285"/>
                <a:gd name="connsiteX382" fmla="*/ 2044482 w 2160157"/>
                <a:gd name="connsiteY382" fmla="*/ 907603 h 2160285"/>
                <a:gd name="connsiteX383" fmla="*/ 1996539 w 2160157"/>
                <a:gd name="connsiteY383" fmla="*/ 974452 h 2160285"/>
                <a:gd name="connsiteX384" fmla="*/ 1962980 w 2160157"/>
                <a:gd name="connsiteY384" fmla="*/ 974452 h 2160285"/>
                <a:gd name="connsiteX385" fmla="*/ 1900654 w 2160157"/>
                <a:gd name="connsiteY385" fmla="*/ 931478 h 2160285"/>
                <a:gd name="connsiteX386" fmla="*/ 1886272 w 2160157"/>
                <a:gd name="connsiteY386" fmla="*/ 869404 h 2160285"/>
                <a:gd name="connsiteX387" fmla="*/ 1900654 w 2160157"/>
                <a:gd name="connsiteY387" fmla="*/ 845529 h 2160285"/>
                <a:gd name="connsiteX388" fmla="*/ 1929420 w 2160157"/>
                <a:gd name="connsiteY388" fmla="*/ 859854 h 2160285"/>
                <a:gd name="connsiteX389" fmla="*/ 1943803 w 2160157"/>
                <a:gd name="connsiteY389" fmla="*/ 926703 h 2160285"/>
                <a:gd name="connsiteX390" fmla="*/ 1948597 w 2160157"/>
                <a:gd name="connsiteY390" fmla="*/ 931478 h 2160285"/>
                <a:gd name="connsiteX391" fmla="*/ 1953391 w 2160157"/>
                <a:gd name="connsiteY391" fmla="*/ 936253 h 2160285"/>
                <a:gd name="connsiteX392" fmla="*/ 1991745 w 2160157"/>
                <a:gd name="connsiteY392" fmla="*/ 926703 h 2160285"/>
                <a:gd name="connsiteX393" fmla="*/ 1996539 w 2160157"/>
                <a:gd name="connsiteY393" fmla="*/ 926703 h 2160285"/>
                <a:gd name="connsiteX394" fmla="*/ 2001334 w 2160157"/>
                <a:gd name="connsiteY394" fmla="*/ 917153 h 2160285"/>
                <a:gd name="connsiteX395" fmla="*/ 1991745 w 2160157"/>
                <a:gd name="connsiteY395" fmla="*/ 878954 h 2160285"/>
                <a:gd name="connsiteX396" fmla="*/ 2030099 w 2160157"/>
                <a:gd name="connsiteY396" fmla="*/ 812105 h 2160285"/>
                <a:gd name="connsiteX397" fmla="*/ 2068453 w 2160157"/>
                <a:gd name="connsiteY397" fmla="*/ 797780 h 2160285"/>
                <a:gd name="connsiteX398" fmla="*/ 2140367 w 2160157"/>
                <a:gd name="connsiteY398" fmla="*/ 845529 h 2160285"/>
                <a:gd name="connsiteX399" fmla="*/ 2159544 w 2160157"/>
                <a:gd name="connsiteY399" fmla="*/ 1017426 h 2160285"/>
                <a:gd name="connsiteX400" fmla="*/ 2111601 w 2160157"/>
                <a:gd name="connsiteY400" fmla="*/ 1079500 h 2160285"/>
                <a:gd name="connsiteX401" fmla="*/ 1862300 w 2160157"/>
                <a:gd name="connsiteY401" fmla="*/ 1079500 h 2160285"/>
                <a:gd name="connsiteX402" fmla="*/ 1804769 w 2160157"/>
                <a:gd name="connsiteY402" fmla="*/ 1036526 h 2160285"/>
                <a:gd name="connsiteX403" fmla="*/ 1694502 w 2160157"/>
                <a:gd name="connsiteY403" fmla="*/ 697507 h 2160285"/>
                <a:gd name="connsiteX404" fmla="*/ 1713679 w 2160157"/>
                <a:gd name="connsiteY404" fmla="*/ 625884 h 2160285"/>
                <a:gd name="connsiteX405" fmla="*/ 1915037 w 2160157"/>
                <a:gd name="connsiteY405" fmla="*/ 482637 h 2160285"/>
                <a:gd name="connsiteX406" fmla="*/ 1935188 w 2160157"/>
                <a:gd name="connsiteY406" fmla="*/ 475624 h 2160285"/>
                <a:gd name="connsiteX407" fmla="*/ 530203 w 2160157"/>
                <a:gd name="connsiteY407" fmla="*/ 171271 h 2160285"/>
                <a:gd name="connsiteX408" fmla="*/ 566208 w 2160157"/>
                <a:gd name="connsiteY408" fmla="*/ 192162 h 2160285"/>
                <a:gd name="connsiteX409" fmla="*/ 691023 w 2160157"/>
                <a:gd name="connsiteY409" fmla="*/ 407037 h 2160285"/>
                <a:gd name="connsiteX410" fmla="*/ 681422 w 2160157"/>
                <a:gd name="connsiteY410" fmla="*/ 478662 h 2160285"/>
                <a:gd name="connsiteX411" fmla="*/ 436591 w 2160157"/>
                <a:gd name="connsiteY411" fmla="*/ 741287 h 2160285"/>
                <a:gd name="connsiteX412" fmla="*/ 369383 w 2160157"/>
                <a:gd name="connsiteY412" fmla="*/ 760387 h 2160285"/>
                <a:gd name="connsiteX413" fmla="*/ 143755 w 2160157"/>
                <a:gd name="connsiteY413" fmla="*/ 655337 h 2160285"/>
                <a:gd name="connsiteX414" fmla="*/ 119752 w 2160157"/>
                <a:gd name="connsiteY414" fmla="*/ 574162 h 2160285"/>
                <a:gd name="connsiteX415" fmla="*/ 210963 w 2160157"/>
                <a:gd name="connsiteY415" fmla="*/ 435687 h 2160285"/>
                <a:gd name="connsiteX416" fmla="*/ 292573 w 2160157"/>
                <a:gd name="connsiteY416" fmla="*/ 416587 h 2160285"/>
                <a:gd name="connsiteX417" fmla="*/ 326177 w 2160157"/>
                <a:gd name="connsiteY417" fmla="*/ 445237 h 2160285"/>
                <a:gd name="connsiteX418" fmla="*/ 330978 w 2160157"/>
                <a:gd name="connsiteY418" fmla="*/ 521637 h 2160285"/>
                <a:gd name="connsiteX419" fmla="*/ 311776 w 2160157"/>
                <a:gd name="connsiteY419" fmla="*/ 555062 h 2160285"/>
                <a:gd name="connsiteX420" fmla="*/ 306975 w 2160157"/>
                <a:gd name="connsiteY420" fmla="*/ 559837 h 2160285"/>
                <a:gd name="connsiteX421" fmla="*/ 311776 w 2160157"/>
                <a:gd name="connsiteY421" fmla="*/ 569387 h 2160285"/>
                <a:gd name="connsiteX422" fmla="*/ 340579 w 2160157"/>
                <a:gd name="connsiteY422" fmla="*/ 588487 h 2160285"/>
                <a:gd name="connsiteX423" fmla="*/ 350180 w 2160157"/>
                <a:gd name="connsiteY423" fmla="*/ 588487 h 2160285"/>
                <a:gd name="connsiteX424" fmla="*/ 359782 w 2160157"/>
                <a:gd name="connsiteY424" fmla="*/ 583712 h 2160285"/>
                <a:gd name="connsiteX425" fmla="*/ 398186 w 2160157"/>
                <a:gd name="connsiteY425" fmla="*/ 531187 h 2160285"/>
                <a:gd name="connsiteX426" fmla="*/ 426990 w 2160157"/>
                <a:gd name="connsiteY426" fmla="*/ 531187 h 2160285"/>
                <a:gd name="connsiteX427" fmla="*/ 431791 w 2160157"/>
                <a:gd name="connsiteY427" fmla="*/ 559837 h 2160285"/>
                <a:gd name="connsiteX428" fmla="*/ 393386 w 2160157"/>
                <a:gd name="connsiteY428" fmla="*/ 612362 h 2160285"/>
                <a:gd name="connsiteX429" fmla="*/ 321377 w 2160157"/>
                <a:gd name="connsiteY429" fmla="*/ 626687 h 2160285"/>
                <a:gd name="connsiteX430" fmla="*/ 287773 w 2160157"/>
                <a:gd name="connsiteY430" fmla="*/ 607587 h 2160285"/>
                <a:gd name="connsiteX431" fmla="*/ 273371 w 2160157"/>
                <a:gd name="connsiteY431" fmla="*/ 526412 h 2160285"/>
                <a:gd name="connsiteX432" fmla="*/ 297374 w 2160157"/>
                <a:gd name="connsiteY432" fmla="*/ 497762 h 2160285"/>
                <a:gd name="connsiteX433" fmla="*/ 297374 w 2160157"/>
                <a:gd name="connsiteY433" fmla="*/ 488212 h 2160285"/>
                <a:gd name="connsiteX434" fmla="*/ 297374 w 2160157"/>
                <a:gd name="connsiteY434" fmla="*/ 483437 h 2160285"/>
                <a:gd name="connsiteX435" fmla="*/ 263770 w 2160157"/>
                <a:gd name="connsiteY435" fmla="*/ 454787 h 2160285"/>
                <a:gd name="connsiteX436" fmla="*/ 254168 w 2160157"/>
                <a:gd name="connsiteY436" fmla="*/ 454787 h 2160285"/>
                <a:gd name="connsiteX437" fmla="*/ 249368 w 2160157"/>
                <a:gd name="connsiteY437" fmla="*/ 459562 h 2160285"/>
                <a:gd name="connsiteX438" fmla="*/ 158156 w 2160157"/>
                <a:gd name="connsiteY438" fmla="*/ 598037 h 2160285"/>
                <a:gd name="connsiteX439" fmla="*/ 158156 w 2160157"/>
                <a:gd name="connsiteY439" fmla="*/ 607587 h 2160285"/>
                <a:gd name="connsiteX440" fmla="*/ 162957 w 2160157"/>
                <a:gd name="connsiteY440" fmla="*/ 612362 h 2160285"/>
                <a:gd name="connsiteX441" fmla="*/ 383785 w 2160157"/>
                <a:gd name="connsiteY441" fmla="*/ 726962 h 2160285"/>
                <a:gd name="connsiteX442" fmla="*/ 393386 w 2160157"/>
                <a:gd name="connsiteY442" fmla="*/ 726962 h 2160285"/>
                <a:gd name="connsiteX443" fmla="*/ 398186 w 2160157"/>
                <a:gd name="connsiteY443" fmla="*/ 722187 h 2160285"/>
                <a:gd name="connsiteX444" fmla="*/ 657419 w 2160157"/>
                <a:gd name="connsiteY444" fmla="*/ 440462 h 2160285"/>
                <a:gd name="connsiteX445" fmla="*/ 657419 w 2160157"/>
                <a:gd name="connsiteY445" fmla="*/ 435687 h 2160285"/>
                <a:gd name="connsiteX446" fmla="*/ 657419 w 2160157"/>
                <a:gd name="connsiteY446" fmla="*/ 426137 h 2160285"/>
                <a:gd name="connsiteX447" fmla="*/ 523002 w 2160157"/>
                <a:gd name="connsiteY447" fmla="*/ 220812 h 2160285"/>
                <a:gd name="connsiteX448" fmla="*/ 513401 w 2160157"/>
                <a:gd name="connsiteY448" fmla="*/ 216037 h 2160285"/>
                <a:gd name="connsiteX449" fmla="*/ 503800 w 2160157"/>
                <a:gd name="connsiteY449" fmla="*/ 216037 h 2160285"/>
                <a:gd name="connsiteX450" fmla="*/ 378984 w 2160157"/>
                <a:gd name="connsiteY450" fmla="*/ 316312 h 2160285"/>
                <a:gd name="connsiteX451" fmla="*/ 374183 w 2160157"/>
                <a:gd name="connsiteY451" fmla="*/ 325862 h 2160285"/>
                <a:gd name="connsiteX452" fmla="*/ 374183 w 2160157"/>
                <a:gd name="connsiteY452" fmla="*/ 335412 h 2160285"/>
                <a:gd name="connsiteX453" fmla="*/ 402987 w 2160157"/>
                <a:gd name="connsiteY453" fmla="*/ 364062 h 2160285"/>
                <a:gd name="connsiteX454" fmla="*/ 412588 w 2160157"/>
                <a:gd name="connsiteY454" fmla="*/ 364062 h 2160285"/>
                <a:gd name="connsiteX455" fmla="*/ 422189 w 2160157"/>
                <a:gd name="connsiteY455" fmla="*/ 364062 h 2160285"/>
                <a:gd name="connsiteX456" fmla="*/ 450993 w 2160157"/>
                <a:gd name="connsiteY456" fmla="*/ 335412 h 2160285"/>
                <a:gd name="connsiteX457" fmla="*/ 527803 w 2160157"/>
                <a:gd name="connsiteY457" fmla="*/ 344962 h 2160285"/>
                <a:gd name="connsiteX458" fmla="*/ 547005 w 2160157"/>
                <a:gd name="connsiteY458" fmla="*/ 373612 h 2160285"/>
                <a:gd name="connsiteX459" fmla="*/ 542204 w 2160157"/>
                <a:gd name="connsiteY459" fmla="*/ 445237 h 2160285"/>
                <a:gd name="connsiteX460" fmla="*/ 494198 w 2160157"/>
                <a:gd name="connsiteY460" fmla="*/ 492987 h 2160285"/>
                <a:gd name="connsiteX461" fmla="*/ 465395 w 2160157"/>
                <a:gd name="connsiteY461" fmla="*/ 488212 h 2160285"/>
                <a:gd name="connsiteX462" fmla="*/ 465395 w 2160157"/>
                <a:gd name="connsiteY462" fmla="*/ 459562 h 2160285"/>
                <a:gd name="connsiteX463" fmla="*/ 513401 w 2160157"/>
                <a:gd name="connsiteY463" fmla="*/ 411812 h 2160285"/>
                <a:gd name="connsiteX464" fmla="*/ 518201 w 2160157"/>
                <a:gd name="connsiteY464" fmla="*/ 407037 h 2160285"/>
                <a:gd name="connsiteX465" fmla="*/ 513401 w 2160157"/>
                <a:gd name="connsiteY465" fmla="*/ 397487 h 2160285"/>
                <a:gd name="connsiteX466" fmla="*/ 494198 w 2160157"/>
                <a:gd name="connsiteY466" fmla="*/ 368837 h 2160285"/>
                <a:gd name="connsiteX467" fmla="*/ 484597 w 2160157"/>
                <a:gd name="connsiteY467" fmla="*/ 368837 h 2160285"/>
                <a:gd name="connsiteX468" fmla="*/ 474996 w 2160157"/>
                <a:gd name="connsiteY468" fmla="*/ 368837 h 2160285"/>
                <a:gd name="connsiteX469" fmla="*/ 450993 w 2160157"/>
                <a:gd name="connsiteY469" fmla="*/ 392712 h 2160285"/>
                <a:gd name="connsiteX470" fmla="*/ 369383 w 2160157"/>
                <a:gd name="connsiteY470" fmla="*/ 397487 h 2160285"/>
                <a:gd name="connsiteX471" fmla="*/ 340579 w 2160157"/>
                <a:gd name="connsiteY471" fmla="*/ 368837 h 2160285"/>
                <a:gd name="connsiteX472" fmla="*/ 350180 w 2160157"/>
                <a:gd name="connsiteY472" fmla="*/ 282887 h 2160285"/>
                <a:gd name="connsiteX473" fmla="*/ 479797 w 2160157"/>
                <a:gd name="connsiteY473" fmla="*/ 182612 h 2160285"/>
                <a:gd name="connsiteX474" fmla="*/ 530203 w 2160157"/>
                <a:gd name="connsiteY474" fmla="*/ 171271 h 2160285"/>
                <a:gd name="connsiteX475" fmla="*/ 1386554 w 2160157"/>
                <a:gd name="connsiteY475" fmla="*/ 49578 h 2160285"/>
                <a:gd name="connsiteX476" fmla="*/ 1411374 w 2160157"/>
                <a:gd name="connsiteY476" fmla="*/ 52414 h 2160285"/>
                <a:gd name="connsiteX477" fmla="*/ 1569746 w 2160157"/>
                <a:gd name="connsiteY477" fmla="*/ 119279 h 2160285"/>
                <a:gd name="connsiteX478" fmla="*/ 1598541 w 2160157"/>
                <a:gd name="connsiteY478" fmla="*/ 195696 h 2160285"/>
                <a:gd name="connsiteX479" fmla="*/ 1579344 w 2160157"/>
                <a:gd name="connsiteY479" fmla="*/ 229129 h 2160285"/>
                <a:gd name="connsiteX480" fmla="*/ 1502558 w 2160157"/>
                <a:gd name="connsiteY480" fmla="*/ 248233 h 2160285"/>
                <a:gd name="connsiteX481" fmla="*/ 1468964 w 2160157"/>
                <a:gd name="connsiteY481" fmla="*/ 233905 h 2160285"/>
                <a:gd name="connsiteX482" fmla="*/ 1459366 w 2160157"/>
                <a:gd name="connsiteY482" fmla="*/ 233905 h 2160285"/>
                <a:gd name="connsiteX483" fmla="*/ 1454567 w 2160157"/>
                <a:gd name="connsiteY483" fmla="*/ 238681 h 2160285"/>
                <a:gd name="connsiteX484" fmla="*/ 1440169 w 2160157"/>
                <a:gd name="connsiteY484" fmla="*/ 272113 h 2160285"/>
                <a:gd name="connsiteX485" fmla="*/ 1440169 w 2160157"/>
                <a:gd name="connsiteY485" fmla="*/ 281665 h 2160285"/>
                <a:gd name="connsiteX486" fmla="*/ 1444968 w 2160157"/>
                <a:gd name="connsiteY486" fmla="*/ 286441 h 2160285"/>
                <a:gd name="connsiteX487" fmla="*/ 1502558 w 2160157"/>
                <a:gd name="connsiteY487" fmla="*/ 315098 h 2160285"/>
                <a:gd name="connsiteX488" fmla="*/ 1512156 w 2160157"/>
                <a:gd name="connsiteY488" fmla="*/ 343754 h 2160285"/>
                <a:gd name="connsiteX489" fmla="*/ 1483361 w 2160157"/>
                <a:gd name="connsiteY489" fmla="*/ 353306 h 2160285"/>
                <a:gd name="connsiteX490" fmla="*/ 1425772 w 2160157"/>
                <a:gd name="connsiteY490" fmla="*/ 324650 h 2160285"/>
                <a:gd name="connsiteX491" fmla="*/ 1401776 w 2160157"/>
                <a:gd name="connsiteY491" fmla="*/ 257785 h 2160285"/>
                <a:gd name="connsiteX492" fmla="*/ 1411374 w 2160157"/>
                <a:gd name="connsiteY492" fmla="*/ 224353 h 2160285"/>
                <a:gd name="connsiteX493" fmla="*/ 1488161 w 2160157"/>
                <a:gd name="connsiteY493" fmla="*/ 195696 h 2160285"/>
                <a:gd name="connsiteX494" fmla="*/ 1521755 w 2160157"/>
                <a:gd name="connsiteY494" fmla="*/ 210024 h 2160285"/>
                <a:gd name="connsiteX495" fmla="*/ 1531353 w 2160157"/>
                <a:gd name="connsiteY495" fmla="*/ 210024 h 2160285"/>
                <a:gd name="connsiteX496" fmla="*/ 1536152 w 2160157"/>
                <a:gd name="connsiteY496" fmla="*/ 205248 h 2160285"/>
                <a:gd name="connsiteX497" fmla="*/ 1555349 w 2160157"/>
                <a:gd name="connsiteY497" fmla="*/ 171816 h 2160285"/>
                <a:gd name="connsiteX498" fmla="*/ 1555349 w 2160157"/>
                <a:gd name="connsiteY498" fmla="*/ 162264 h 2160285"/>
                <a:gd name="connsiteX499" fmla="*/ 1550549 w 2160157"/>
                <a:gd name="connsiteY499" fmla="*/ 157488 h 2160285"/>
                <a:gd name="connsiteX500" fmla="*/ 1401776 w 2160157"/>
                <a:gd name="connsiteY500" fmla="*/ 95399 h 2160285"/>
                <a:gd name="connsiteX501" fmla="*/ 1392178 w 2160157"/>
                <a:gd name="connsiteY501" fmla="*/ 95399 h 2160285"/>
                <a:gd name="connsiteX502" fmla="*/ 1382580 w 2160157"/>
                <a:gd name="connsiteY502" fmla="*/ 100175 h 2160285"/>
                <a:gd name="connsiteX503" fmla="*/ 1310592 w 2160157"/>
                <a:gd name="connsiteY503" fmla="*/ 334202 h 2160285"/>
                <a:gd name="connsiteX504" fmla="*/ 1310592 w 2160157"/>
                <a:gd name="connsiteY504" fmla="*/ 343754 h 2160285"/>
                <a:gd name="connsiteX505" fmla="*/ 1315392 w 2160157"/>
                <a:gd name="connsiteY505" fmla="*/ 348530 h 2160285"/>
                <a:gd name="connsiteX506" fmla="*/ 1641733 w 2160157"/>
                <a:gd name="connsiteY506" fmla="*/ 553901 h 2160285"/>
                <a:gd name="connsiteX507" fmla="*/ 1646532 w 2160157"/>
                <a:gd name="connsiteY507" fmla="*/ 553901 h 2160285"/>
                <a:gd name="connsiteX508" fmla="*/ 1656130 w 2160157"/>
                <a:gd name="connsiteY508" fmla="*/ 553901 h 2160285"/>
                <a:gd name="connsiteX509" fmla="*/ 1838498 w 2160157"/>
                <a:gd name="connsiteY509" fmla="*/ 386739 h 2160285"/>
                <a:gd name="connsiteX510" fmla="*/ 1838498 w 2160157"/>
                <a:gd name="connsiteY510" fmla="*/ 377187 h 2160285"/>
                <a:gd name="connsiteX511" fmla="*/ 1833699 w 2160157"/>
                <a:gd name="connsiteY511" fmla="*/ 367635 h 2160285"/>
                <a:gd name="connsiteX512" fmla="*/ 1713720 w 2160157"/>
                <a:gd name="connsiteY512" fmla="*/ 257785 h 2160285"/>
                <a:gd name="connsiteX513" fmla="*/ 1704122 w 2160157"/>
                <a:gd name="connsiteY513" fmla="*/ 257785 h 2160285"/>
                <a:gd name="connsiteX514" fmla="*/ 1699323 w 2160157"/>
                <a:gd name="connsiteY514" fmla="*/ 262561 h 2160285"/>
                <a:gd name="connsiteX515" fmla="*/ 1675327 w 2160157"/>
                <a:gd name="connsiteY515" fmla="*/ 291217 h 2160285"/>
                <a:gd name="connsiteX516" fmla="*/ 1670528 w 2160157"/>
                <a:gd name="connsiteY516" fmla="*/ 300770 h 2160285"/>
                <a:gd name="connsiteX517" fmla="*/ 1675327 w 2160157"/>
                <a:gd name="connsiteY517" fmla="*/ 310322 h 2160285"/>
                <a:gd name="connsiteX518" fmla="*/ 1708921 w 2160157"/>
                <a:gd name="connsiteY518" fmla="*/ 334202 h 2160285"/>
                <a:gd name="connsiteX519" fmla="*/ 1713720 w 2160157"/>
                <a:gd name="connsiteY519" fmla="*/ 410619 h 2160285"/>
                <a:gd name="connsiteX520" fmla="*/ 1689724 w 2160157"/>
                <a:gd name="connsiteY520" fmla="*/ 434499 h 2160285"/>
                <a:gd name="connsiteX521" fmla="*/ 1612938 w 2160157"/>
                <a:gd name="connsiteY521" fmla="*/ 444052 h 2160285"/>
                <a:gd name="connsiteX522" fmla="*/ 1560148 w 2160157"/>
                <a:gd name="connsiteY522" fmla="*/ 401067 h 2160285"/>
                <a:gd name="connsiteX523" fmla="*/ 1560148 w 2160157"/>
                <a:gd name="connsiteY523" fmla="*/ 372411 h 2160285"/>
                <a:gd name="connsiteX524" fmla="*/ 1588943 w 2160157"/>
                <a:gd name="connsiteY524" fmla="*/ 367635 h 2160285"/>
                <a:gd name="connsiteX525" fmla="*/ 1641733 w 2160157"/>
                <a:gd name="connsiteY525" fmla="*/ 410619 h 2160285"/>
                <a:gd name="connsiteX526" fmla="*/ 1651331 w 2160157"/>
                <a:gd name="connsiteY526" fmla="*/ 410619 h 2160285"/>
                <a:gd name="connsiteX527" fmla="*/ 1656130 w 2160157"/>
                <a:gd name="connsiteY527" fmla="*/ 410619 h 2160285"/>
                <a:gd name="connsiteX528" fmla="*/ 1680126 w 2160157"/>
                <a:gd name="connsiteY528" fmla="*/ 381963 h 2160285"/>
                <a:gd name="connsiteX529" fmla="*/ 1684925 w 2160157"/>
                <a:gd name="connsiteY529" fmla="*/ 372411 h 2160285"/>
                <a:gd name="connsiteX530" fmla="*/ 1680126 w 2160157"/>
                <a:gd name="connsiteY530" fmla="*/ 362858 h 2160285"/>
                <a:gd name="connsiteX531" fmla="*/ 1651331 w 2160157"/>
                <a:gd name="connsiteY531" fmla="*/ 343754 h 2160285"/>
                <a:gd name="connsiteX532" fmla="*/ 1636934 w 2160157"/>
                <a:gd name="connsiteY532" fmla="*/ 262561 h 2160285"/>
                <a:gd name="connsiteX533" fmla="*/ 1656130 w 2160157"/>
                <a:gd name="connsiteY533" fmla="*/ 229129 h 2160285"/>
                <a:gd name="connsiteX534" fmla="*/ 1742515 w 2160157"/>
                <a:gd name="connsiteY534" fmla="*/ 224353 h 2160285"/>
                <a:gd name="connsiteX535" fmla="*/ 1867293 w 2160157"/>
                <a:gd name="connsiteY535" fmla="*/ 338978 h 2160285"/>
                <a:gd name="connsiteX536" fmla="*/ 1867293 w 2160157"/>
                <a:gd name="connsiteY536" fmla="*/ 420171 h 2160285"/>
                <a:gd name="connsiteX537" fmla="*/ 1680126 w 2160157"/>
                <a:gd name="connsiteY537" fmla="*/ 577782 h 2160285"/>
                <a:gd name="connsiteX538" fmla="*/ 1608139 w 2160157"/>
                <a:gd name="connsiteY538" fmla="*/ 582558 h 2160285"/>
                <a:gd name="connsiteX539" fmla="*/ 1300994 w 2160157"/>
                <a:gd name="connsiteY539" fmla="*/ 391515 h 2160285"/>
                <a:gd name="connsiteX540" fmla="*/ 1276999 w 2160157"/>
                <a:gd name="connsiteY540" fmla="*/ 324650 h 2160285"/>
                <a:gd name="connsiteX541" fmla="*/ 1334588 w 2160157"/>
                <a:gd name="connsiteY541" fmla="*/ 85847 h 2160285"/>
                <a:gd name="connsiteX542" fmla="*/ 1386554 w 2160157"/>
                <a:gd name="connsiteY542" fmla="*/ 49578 h 2160285"/>
                <a:gd name="connsiteX543" fmla="*/ 1032319 w 2160157"/>
                <a:gd name="connsiteY543" fmla="*/ 0 h 2160285"/>
                <a:gd name="connsiteX544" fmla="*/ 1205059 w 2160157"/>
                <a:gd name="connsiteY544" fmla="*/ 9561 h 2160285"/>
                <a:gd name="connsiteX545" fmla="*/ 1257840 w 2160157"/>
                <a:gd name="connsiteY545" fmla="*/ 71711 h 2160285"/>
                <a:gd name="connsiteX546" fmla="*/ 1214655 w 2160157"/>
                <a:gd name="connsiteY546" fmla="*/ 315529 h 2160285"/>
                <a:gd name="connsiteX547" fmla="*/ 1161874 w 2160157"/>
                <a:gd name="connsiteY547" fmla="*/ 363337 h 2160285"/>
                <a:gd name="connsiteX548" fmla="*/ 806799 w 2160157"/>
                <a:gd name="connsiteY548" fmla="*/ 411144 h 2160285"/>
                <a:gd name="connsiteX549" fmla="*/ 744421 w 2160157"/>
                <a:gd name="connsiteY549" fmla="*/ 377679 h 2160285"/>
                <a:gd name="connsiteX550" fmla="*/ 634060 w 2160157"/>
                <a:gd name="connsiteY550" fmla="*/ 157765 h 2160285"/>
                <a:gd name="connsiteX551" fmla="*/ 672446 w 2160157"/>
                <a:gd name="connsiteY551" fmla="*/ 81273 h 2160285"/>
                <a:gd name="connsiteX552" fmla="*/ 835589 w 2160157"/>
                <a:gd name="connsiteY552" fmla="*/ 28684 h 2160285"/>
                <a:gd name="connsiteX553" fmla="*/ 907563 w 2160157"/>
                <a:gd name="connsiteY553" fmla="*/ 71711 h 2160285"/>
                <a:gd name="connsiteX554" fmla="*/ 912362 w 2160157"/>
                <a:gd name="connsiteY554" fmla="*/ 109957 h 2160285"/>
                <a:gd name="connsiteX555" fmla="*/ 869177 w 2160157"/>
                <a:gd name="connsiteY555" fmla="*/ 172107 h 2160285"/>
                <a:gd name="connsiteX556" fmla="*/ 830790 w 2160157"/>
                <a:gd name="connsiteY556" fmla="*/ 181668 h 2160285"/>
                <a:gd name="connsiteX557" fmla="*/ 825992 w 2160157"/>
                <a:gd name="connsiteY557" fmla="*/ 186449 h 2160285"/>
                <a:gd name="connsiteX558" fmla="*/ 825992 w 2160157"/>
                <a:gd name="connsiteY558" fmla="*/ 196011 h 2160285"/>
                <a:gd name="connsiteX559" fmla="*/ 835589 w 2160157"/>
                <a:gd name="connsiteY559" fmla="*/ 229476 h 2160285"/>
                <a:gd name="connsiteX560" fmla="*/ 840387 w 2160157"/>
                <a:gd name="connsiteY560" fmla="*/ 239037 h 2160285"/>
                <a:gd name="connsiteX561" fmla="*/ 845185 w 2160157"/>
                <a:gd name="connsiteY561" fmla="*/ 239037 h 2160285"/>
                <a:gd name="connsiteX562" fmla="*/ 912362 w 2160157"/>
                <a:gd name="connsiteY562" fmla="*/ 224695 h 2160285"/>
                <a:gd name="connsiteX563" fmla="*/ 936353 w 2160157"/>
                <a:gd name="connsiteY563" fmla="*/ 243818 h 2160285"/>
                <a:gd name="connsiteX564" fmla="*/ 921958 w 2160157"/>
                <a:gd name="connsiteY564" fmla="*/ 267722 h 2160285"/>
                <a:gd name="connsiteX565" fmla="*/ 859580 w 2160157"/>
                <a:gd name="connsiteY565" fmla="*/ 282064 h 2160285"/>
                <a:gd name="connsiteX566" fmla="*/ 792404 w 2160157"/>
                <a:gd name="connsiteY566" fmla="*/ 243818 h 2160285"/>
                <a:gd name="connsiteX567" fmla="*/ 782807 w 2160157"/>
                <a:gd name="connsiteY567" fmla="*/ 210353 h 2160285"/>
                <a:gd name="connsiteX568" fmla="*/ 821194 w 2160157"/>
                <a:gd name="connsiteY568" fmla="*/ 143422 h 2160285"/>
                <a:gd name="connsiteX569" fmla="*/ 859580 w 2160157"/>
                <a:gd name="connsiteY569" fmla="*/ 133861 h 2160285"/>
                <a:gd name="connsiteX570" fmla="*/ 864379 w 2160157"/>
                <a:gd name="connsiteY570" fmla="*/ 129080 h 2160285"/>
                <a:gd name="connsiteX571" fmla="*/ 869177 w 2160157"/>
                <a:gd name="connsiteY571" fmla="*/ 119519 h 2160285"/>
                <a:gd name="connsiteX572" fmla="*/ 859580 w 2160157"/>
                <a:gd name="connsiteY572" fmla="*/ 81273 h 2160285"/>
                <a:gd name="connsiteX573" fmla="*/ 854782 w 2160157"/>
                <a:gd name="connsiteY573" fmla="*/ 71711 h 2160285"/>
                <a:gd name="connsiteX574" fmla="*/ 845185 w 2160157"/>
                <a:gd name="connsiteY574" fmla="*/ 71711 h 2160285"/>
                <a:gd name="connsiteX575" fmla="*/ 686841 w 2160157"/>
                <a:gd name="connsiteY575" fmla="*/ 119519 h 2160285"/>
                <a:gd name="connsiteX576" fmla="*/ 682043 w 2160157"/>
                <a:gd name="connsiteY576" fmla="*/ 124299 h 2160285"/>
                <a:gd name="connsiteX577" fmla="*/ 682043 w 2160157"/>
                <a:gd name="connsiteY577" fmla="*/ 133861 h 2160285"/>
                <a:gd name="connsiteX578" fmla="*/ 778009 w 2160157"/>
                <a:gd name="connsiteY578" fmla="*/ 363337 h 2160285"/>
                <a:gd name="connsiteX579" fmla="*/ 782807 w 2160157"/>
                <a:gd name="connsiteY579" fmla="*/ 368117 h 2160285"/>
                <a:gd name="connsiteX580" fmla="*/ 787606 w 2160157"/>
                <a:gd name="connsiteY580" fmla="*/ 368117 h 2160285"/>
                <a:gd name="connsiteX581" fmla="*/ 1166672 w 2160157"/>
                <a:gd name="connsiteY581" fmla="*/ 320310 h 2160285"/>
                <a:gd name="connsiteX582" fmla="*/ 1176269 w 2160157"/>
                <a:gd name="connsiteY582" fmla="*/ 315529 h 2160285"/>
                <a:gd name="connsiteX583" fmla="*/ 1181067 w 2160157"/>
                <a:gd name="connsiteY583" fmla="*/ 310748 h 2160285"/>
                <a:gd name="connsiteX584" fmla="*/ 1209857 w 2160157"/>
                <a:gd name="connsiteY584" fmla="*/ 62150 h 2160285"/>
                <a:gd name="connsiteX585" fmla="*/ 1209857 w 2160157"/>
                <a:gd name="connsiteY585" fmla="*/ 57369 h 2160285"/>
                <a:gd name="connsiteX586" fmla="*/ 1200260 w 2160157"/>
                <a:gd name="connsiteY586" fmla="*/ 52588 h 2160285"/>
                <a:gd name="connsiteX587" fmla="*/ 1037118 w 2160157"/>
                <a:gd name="connsiteY587" fmla="*/ 47807 h 2160285"/>
                <a:gd name="connsiteX588" fmla="*/ 1027521 w 2160157"/>
                <a:gd name="connsiteY588" fmla="*/ 47807 h 2160285"/>
                <a:gd name="connsiteX589" fmla="*/ 1022723 w 2160157"/>
                <a:gd name="connsiteY589" fmla="*/ 57369 h 2160285"/>
                <a:gd name="connsiteX590" fmla="*/ 1027521 w 2160157"/>
                <a:gd name="connsiteY590" fmla="*/ 95615 h 2160285"/>
                <a:gd name="connsiteX591" fmla="*/ 1032319 w 2160157"/>
                <a:gd name="connsiteY591" fmla="*/ 105176 h 2160285"/>
                <a:gd name="connsiteX592" fmla="*/ 1037118 w 2160157"/>
                <a:gd name="connsiteY592" fmla="*/ 109957 h 2160285"/>
                <a:gd name="connsiteX593" fmla="*/ 1075504 w 2160157"/>
                <a:gd name="connsiteY593" fmla="*/ 105176 h 2160285"/>
                <a:gd name="connsiteX594" fmla="*/ 1133084 w 2160157"/>
                <a:gd name="connsiteY594" fmla="*/ 162545 h 2160285"/>
                <a:gd name="connsiteX595" fmla="*/ 1133084 w 2160157"/>
                <a:gd name="connsiteY595" fmla="*/ 200791 h 2160285"/>
                <a:gd name="connsiteX596" fmla="*/ 1080303 w 2160157"/>
                <a:gd name="connsiteY596" fmla="*/ 248599 h 2160285"/>
                <a:gd name="connsiteX597" fmla="*/ 1013126 w 2160157"/>
                <a:gd name="connsiteY597" fmla="*/ 253380 h 2160285"/>
                <a:gd name="connsiteX598" fmla="*/ 989135 w 2160157"/>
                <a:gd name="connsiteY598" fmla="*/ 234257 h 2160285"/>
                <a:gd name="connsiteX599" fmla="*/ 1008328 w 2160157"/>
                <a:gd name="connsiteY599" fmla="*/ 210353 h 2160285"/>
                <a:gd name="connsiteX600" fmla="*/ 1075504 w 2160157"/>
                <a:gd name="connsiteY600" fmla="*/ 205572 h 2160285"/>
                <a:gd name="connsiteX601" fmla="*/ 1085101 w 2160157"/>
                <a:gd name="connsiteY601" fmla="*/ 205572 h 2160285"/>
                <a:gd name="connsiteX602" fmla="*/ 1089899 w 2160157"/>
                <a:gd name="connsiteY602" fmla="*/ 196011 h 2160285"/>
                <a:gd name="connsiteX603" fmla="*/ 1089899 w 2160157"/>
                <a:gd name="connsiteY603" fmla="*/ 162545 h 2160285"/>
                <a:gd name="connsiteX604" fmla="*/ 1085101 w 2160157"/>
                <a:gd name="connsiteY604" fmla="*/ 152984 h 2160285"/>
                <a:gd name="connsiteX605" fmla="*/ 1075504 w 2160157"/>
                <a:gd name="connsiteY605" fmla="*/ 148203 h 2160285"/>
                <a:gd name="connsiteX606" fmla="*/ 1041916 w 2160157"/>
                <a:gd name="connsiteY606" fmla="*/ 152984 h 2160285"/>
                <a:gd name="connsiteX607" fmla="*/ 979538 w 2160157"/>
                <a:gd name="connsiteY607" fmla="*/ 100396 h 2160285"/>
                <a:gd name="connsiteX608" fmla="*/ 974740 w 2160157"/>
                <a:gd name="connsiteY608" fmla="*/ 62150 h 2160285"/>
                <a:gd name="connsiteX609" fmla="*/ 1032319 w 2160157"/>
                <a:gd name="connsiteY609" fmla="*/ 0 h 216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Lst>
              <a:rect l="l" t="t" r="r" b="b"/>
              <a:pathLst>
                <a:path w="2160157" h="2160285">
                  <a:moveTo>
                    <a:pt x="719988" y="1728224"/>
                  </a:moveTo>
                  <a:cubicBezTo>
                    <a:pt x="731385" y="1724042"/>
                    <a:pt x="743382" y="1724042"/>
                    <a:pt x="752979" y="1728821"/>
                  </a:cubicBezTo>
                  <a:cubicBezTo>
                    <a:pt x="863346" y="1781397"/>
                    <a:pt x="983311" y="1810074"/>
                    <a:pt x="1108074" y="1800515"/>
                  </a:cubicBezTo>
                  <a:cubicBezTo>
                    <a:pt x="1132067" y="1800515"/>
                    <a:pt x="1151261" y="1824413"/>
                    <a:pt x="1156060" y="1853090"/>
                  </a:cubicBezTo>
                  <a:lnTo>
                    <a:pt x="1180053" y="2101628"/>
                  </a:lnTo>
                  <a:cubicBezTo>
                    <a:pt x="1184851" y="2130305"/>
                    <a:pt x="1156060" y="2154203"/>
                    <a:pt x="1117671" y="2158983"/>
                  </a:cubicBezTo>
                  <a:cubicBezTo>
                    <a:pt x="1064887" y="2163762"/>
                    <a:pt x="1007304" y="2154203"/>
                    <a:pt x="949721" y="2149423"/>
                  </a:cubicBezTo>
                  <a:cubicBezTo>
                    <a:pt x="916131" y="2144644"/>
                    <a:pt x="892138" y="2115966"/>
                    <a:pt x="896936" y="2087289"/>
                  </a:cubicBezTo>
                  <a:cubicBezTo>
                    <a:pt x="896936" y="2087289"/>
                    <a:pt x="896936" y="2087289"/>
                    <a:pt x="901735" y="2049052"/>
                  </a:cubicBezTo>
                  <a:cubicBezTo>
                    <a:pt x="906533" y="2020375"/>
                    <a:pt x="935325" y="2001257"/>
                    <a:pt x="968915" y="2001257"/>
                  </a:cubicBezTo>
                  <a:cubicBezTo>
                    <a:pt x="978512" y="2006036"/>
                    <a:pt x="992908" y="2006036"/>
                    <a:pt x="1002505" y="2006036"/>
                  </a:cubicBezTo>
                  <a:cubicBezTo>
                    <a:pt x="1007304" y="2006036"/>
                    <a:pt x="1012102" y="2006036"/>
                    <a:pt x="1012102" y="2006036"/>
                  </a:cubicBezTo>
                  <a:cubicBezTo>
                    <a:pt x="1016901" y="2001257"/>
                    <a:pt x="1016901" y="2001257"/>
                    <a:pt x="1016901" y="1996477"/>
                  </a:cubicBezTo>
                  <a:cubicBezTo>
                    <a:pt x="1016901" y="1996477"/>
                    <a:pt x="1016901" y="1996477"/>
                    <a:pt x="1021699" y="1963020"/>
                  </a:cubicBezTo>
                  <a:cubicBezTo>
                    <a:pt x="1021699" y="1958241"/>
                    <a:pt x="1016901" y="1953461"/>
                    <a:pt x="1016901" y="1953461"/>
                  </a:cubicBezTo>
                  <a:cubicBezTo>
                    <a:pt x="1016901" y="1948681"/>
                    <a:pt x="1012102" y="1948681"/>
                    <a:pt x="1007304" y="1948681"/>
                  </a:cubicBezTo>
                  <a:cubicBezTo>
                    <a:pt x="988109" y="1948681"/>
                    <a:pt x="964116" y="1943902"/>
                    <a:pt x="944922" y="1939122"/>
                  </a:cubicBezTo>
                  <a:cubicBezTo>
                    <a:pt x="930526" y="1939122"/>
                    <a:pt x="925728" y="1929563"/>
                    <a:pt x="925728" y="1915224"/>
                  </a:cubicBezTo>
                  <a:cubicBezTo>
                    <a:pt x="930526" y="1905665"/>
                    <a:pt x="940123" y="1896106"/>
                    <a:pt x="949721" y="1900886"/>
                  </a:cubicBezTo>
                  <a:cubicBezTo>
                    <a:pt x="968915" y="1900886"/>
                    <a:pt x="992908" y="1905665"/>
                    <a:pt x="1012102" y="1905665"/>
                  </a:cubicBezTo>
                  <a:cubicBezTo>
                    <a:pt x="1040894" y="1905665"/>
                    <a:pt x="1060088" y="1934343"/>
                    <a:pt x="1060088" y="1963020"/>
                  </a:cubicBezTo>
                  <a:cubicBezTo>
                    <a:pt x="1060088" y="1963020"/>
                    <a:pt x="1060088" y="1963020"/>
                    <a:pt x="1060088" y="1996477"/>
                  </a:cubicBezTo>
                  <a:cubicBezTo>
                    <a:pt x="1060088" y="2029934"/>
                    <a:pt x="1036095" y="2053832"/>
                    <a:pt x="1002505" y="2049052"/>
                  </a:cubicBezTo>
                  <a:cubicBezTo>
                    <a:pt x="988109" y="2049052"/>
                    <a:pt x="973714" y="2049052"/>
                    <a:pt x="964116" y="2044273"/>
                  </a:cubicBezTo>
                  <a:cubicBezTo>
                    <a:pt x="959318" y="2044273"/>
                    <a:pt x="954519" y="2044273"/>
                    <a:pt x="954519" y="2049052"/>
                  </a:cubicBezTo>
                  <a:cubicBezTo>
                    <a:pt x="949721" y="2049052"/>
                    <a:pt x="949721" y="2053832"/>
                    <a:pt x="949721" y="2053832"/>
                  </a:cubicBezTo>
                  <a:cubicBezTo>
                    <a:pt x="949721" y="2053832"/>
                    <a:pt x="949721" y="2053832"/>
                    <a:pt x="944922" y="2096848"/>
                  </a:cubicBezTo>
                  <a:cubicBezTo>
                    <a:pt x="944922" y="2096848"/>
                    <a:pt x="944922" y="2101628"/>
                    <a:pt x="944922" y="2106407"/>
                  </a:cubicBezTo>
                  <a:cubicBezTo>
                    <a:pt x="949721" y="2106407"/>
                    <a:pt x="949721" y="2106407"/>
                    <a:pt x="954519" y="2106407"/>
                  </a:cubicBezTo>
                  <a:cubicBezTo>
                    <a:pt x="1007304" y="2111187"/>
                    <a:pt x="1064887" y="2120746"/>
                    <a:pt x="1117671" y="2115966"/>
                  </a:cubicBezTo>
                  <a:cubicBezTo>
                    <a:pt x="1122470" y="2115966"/>
                    <a:pt x="1122470" y="2111187"/>
                    <a:pt x="1127268" y="2111187"/>
                  </a:cubicBezTo>
                  <a:cubicBezTo>
                    <a:pt x="1127268" y="2106407"/>
                    <a:pt x="1132067" y="2106407"/>
                    <a:pt x="1132067" y="2101628"/>
                  </a:cubicBezTo>
                  <a:cubicBezTo>
                    <a:pt x="1132067" y="2101628"/>
                    <a:pt x="1132067" y="2101628"/>
                    <a:pt x="1117671" y="1857870"/>
                  </a:cubicBezTo>
                  <a:cubicBezTo>
                    <a:pt x="1117671" y="1853090"/>
                    <a:pt x="1117671" y="1848311"/>
                    <a:pt x="1112872" y="1848311"/>
                  </a:cubicBezTo>
                  <a:cubicBezTo>
                    <a:pt x="1112872" y="1848311"/>
                    <a:pt x="1112872" y="1843531"/>
                    <a:pt x="1108074" y="1843531"/>
                  </a:cubicBezTo>
                  <a:cubicBezTo>
                    <a:pt x="978512" y="1853090"/>
                    <a:pt x="848950" y="1824413"/>
                    <a:pt x="733784" y="1767058"/>
                  </a:cubicBezTo>
                  <a:cubicBezTo>
                    <a:pt x="733784" y="1762278"/>
                    <a:pt x="728986" y="1762278"/>
                    <a:pt x="728986" y="1767058"/>
                  </a:cubicBezTo>
                  <a:cubicBezTo>
                    <a:pt x="724187" y="1767058"/>
                    <a:pt x="724187" y="1767058"/>
                    <a:pt x="719389" y="1771837"/>
                  </a:cubicBezTo>
                  <a:cubicBezTo>
                    <a:pt x="719389" y="1771837"/>
                    <a:pt x="719389" y="1771837"/>
                    <a:pt x="609021" y="1991698"/>
                  </a:cubicBezTo>
                  <a:cubicBezTo>
                    <a:pt x="604223" y="1991698"/>
                    <a:pt x="604223" y="1996477"/>
                    <a:pt x="609021" y="2001257"/>
                  </a:cubicBezTo>
                  <a:cubicBezTo>
                    <a:pt x="609021" y="2001257"/>
                    <a:pt x="609021" y="2006036"/>
                    <a:pt x="613820" y="2006036"/>
                  </a:cubicBezTo>
                  <a:cubicBezTo>
                    <a:pt x="661806" y="2029934"/>
                    <a:pt x="714590" y="2049052"/>
                    <a:pt x="767374" y="2068171"/>
                  </a:cubicBezTo>
                  <a:cubicBezTo>
                    <a:pt x="767374" y="2068171"/>
                    <a:pt x="772173" y="2068171"/>
                    <a:pt x="776972" y="2068171"/>
                  </a:cubicBezTo>
                  <a:cubicBezTo>
                    <a:pt x="776972" y="2068171"/>
                    <a:pt x="781770" y="2063391"/>
                    <a:pt x="781770" y="2063391"/>
                  </a:cubicBezTo>
                  <a:cubicBezTo>
                    <a:pt x="781770" y="2063391"/>
                    <a:pt x="781770" y="2063391"/>
                    <a:pt x="791367" y="2020375"/>
                  </a:cubicBezTo>
                  <a:cubicBezTo>
                    <a:pt x="791367" y="2020375"/>
                    <a:pt x="791367" y="2015595"/>
                    <a:pt x="791367" y="2015595"/>
                  </a:cubicBezTo>
                  <a:cubicBezTo>
                    <a:pt x="791367" y="2010816"/>
                    <a:pt x="786569" y="2010816"/>
                    <a:pt x="781770" y="2006036"/>
                  </a:cubicBezTo>
                  <a:cubicBezTo>
                    <a:pt x="781770" y="2006036"/>
                    <a:pt x="781770" y="2006036"/>
                    <a:pt x="748180" y="1996477"/>
                  </a:cubicBezTo>
                  <a:cubicBezTo>
                    <a:pt x="714590" y="1982138"/>
                    <a:pt x="700194" y="1953461"/>
                    <a:pt x="714590" y="1924784"/>
                  </a:cubicBezTo>
                  <a:cubicBezTo>
                    <a:pt x="714590" y="1924784"/>
                    <a:pt x="714590" y="1924784"/>
                    <a:pt x="728986" y="1891327"/>
                  </a:cubicBezTo>
                  <a:cubicBezTo>
                    <a:pt x="738583" y="1867429"/>
                    <a:pt x="772173" y="1848311"/>
                    <a:pt x="796166" y="1857870"/>
                  </a:cubicBezTo>
                  <a:cubicBezTo>
                    <a:pt x="815360" y="1867429"/>
                    <a:pt x="839353" y="1876988"/>
                    <a:pt x="858548" y="1876988"/>
                  </a:cubicBezTo>
                  <a:cubicBezTo>
                    <a:pt x="868145" y="1881768"/>
                    <a:pt x="877742" y="1891327"/>
                    <a:pt x="872943" y="1905665"/>
                  </a:cubicBezTo>
                  <a:cubicBezTo>
                    <a:pt x="868145" y="1915224"/>
                    <a:pt x="858548" y="1924784"/>
                    <a:pt x="848950" y="1920004"/>
                  </a:cubicBezTo>
                  <a:cubicBezTo>
                    <a:pt x="824957" y="1915224"/>
                    <a:pt x="805763" y="1910445"/>
                    <a:pt x="781770" y="1900886"/>
                  </a:cubicBezTo>
                  <a:cubicBezTo>
                    <a:pt x="776972" y="1900886"/>
                    <a:pt x="776972" y="1900886"/>
                    <a:pt x="772173" y="1900886"/>
                  </a:cubicBezTo>
                  <a:cubicBezTo>
                    <a:pt x="772173" y="1900886"/>
                    <a:pt x="767374" y="1905665"/>
                    <a:pt x="767374" y="1905665"/>
                  </a:cubicBezTo>
                  <a:cubicBezTo>
                    <a:pt x="767374" y="1905665"/>
                    <a:pt x="767374" y="1905665"/>
                    <a:pt x="757777" y="1939122"/>
                  </a:cubicBezTo>
                  <a:cubicBezTo>
                    <a:pt x="752979" y="1943902"/>
                    <a:pt x="752979" y="1943902"/>
                    <a:pt x="757777" y="1948681"/>
                  </a:cubicBezTo>
                  <a:cubicBezTo>
                    <a:pt x="757777" y="1953461"/>
                    <a:pt x="757777" y="1953461"/>
                    <a:pt x="762576" y="1953461"/>
                  </a:cubicBezTo>
                  <a:cubicBezTo>
                    <a:pt x="762576" y="1953461"/>
                    <a:pt x="762576" y="1953461"/>
                    <a:pt x="796166" y="1967800"/>
                  </a:cubicBezTo>
                  <a:cubicBezTo>
                    <a:pt x="824957" y="1977359"/>
                    <a:pt x="844152" y="2006036"/>
                    <a:pt x="839353" y="2034714"/>
                  </a:cubicBezTo>
                  <a:cubicBezTo>
                    <a:pt x="839353" y="2034714"/>
                    <a:pt x="839353" y="2034714"/>
                    <a:pt x="829756" y="2072950"/>
                  </a:cubicBezTo>
                  <a:cubicBezTo>
                    <a:pt x="820159" y="2101628"/>
                    <a:pt x="786569" y="2120746"/>
                    <a:pt x="752979" y="2111187"/>
                  </a:cubicBezTo>
                  <a:cubicBezTo>
                    <a:pt x="700194" y="2092069"/>
                    <a:pt x="642611" y="2072950"/>
                    <a:pt x="594625" y="2044273"/>
                  </a:cubicBezTo>
                  <a:cubicBezTo>
                    <a:pt x="561035" y="2029934"/>
                    <a:pt x="551438" y="1991698"/>
                    <a:pt x="565834" y="1967800"/>
                  </a:cubicBezTo>
                  <a:cubicBezTo>
                    <a:pt x="565834" y="1967800"/>
                    <a:pt x="565834" y="1967800"/>
                    <a:pt x="690597" y="1752719"/>
                  </a:cubicBezTo>
                  <a:cubicBezTo>
                    <a:pt x="697795" y="1740770"/>
                    <a:pt x="708592" y="1732406"/>
                    <a:pt x="719988" y="1728224"/>
                  </a:cubicBezTo>
                  <a:close/>
                  <a:moveTo>
                    <a:pt x="1600968" y="1606768"/>
                  </a:moveTo>
                  <a:cubicBezTo>
                    <a:pt x="1613533" y="1608559"/>
                    <a:pt x="1626697" y="1614530"/>
                    <a:pt x="1636270" y="1624083"/>
                  </a:cubicBezTo>
                  <a:lnTo>
                    <a:pt x="1813380" y="1796039"/>
                  </a:lnTo>
                  <a:cubicBezTo>
                    <a:pt x="1837313" y="1819921"/>
                    <a:pt x="1832526" y="1853357"/>
                    <a:pt x="1808593" y="1882017"/>
                  </a:cubicBezTo>
                  <a:cubicBezTo>
                    <a:pt x="1765512" y="1920229"/>
                    <a:pt x="1717645" y="1953665"/>
                    <a:pt x="1674564" y="1982324"/>
                  </a:cubicBezTo>
                  <a:cubicBezTo>
                    <a:pt x="1641057" y="2001430"/>
                    <a:pt x="1602763" y="1996654"/>
                    <a:pt x="1588403" y="1967994"/>
                  </a:cubicBezTo>
                  <a:cubicBezTo>
                    <a:pt x="1588403" y="1967994"/>
                    <a:pt x="1588403" y="1967994"/>
                    <a:pt x="1569256" y="1934559"/>
                  </a:cubicBezTo>
                  <a:cubicBezTo>
                    <a:pt x="1554896" y="1910676"/>
                    <a:pt x="1564469" y="1877240"/>
                    <a:pt x="1593189" y="1858134"/>
                  </a:cubicBezTo>
                  <a:cubicBezTo>
                    <a:pt x="1602763" y="1853357"/>
                    <a:pt x="1612336" y="1843804"/>
                    <a:pt x="1621910" y="1839028"/>
                  </a:cubicBezTo>
                  <a:cubicBezTo>
                    <a:pt x="1621910" y="1834251"/>
                    <a:pt x="1626697" y="1834251"/>
                    <a:pt x="1626697" y="1829474"/>
                  </a:cubicBezTo>
                  <a:cubicBezTo>
                    <a:pt x="1626697" y="1829474"/>
                    <a:pt x="1626697" y="1824698"/>
                    <a:pt x="1621910" y="1819921"/>
                  </a:cubicBezTo>
                  <a:cubicBezTo>
                    <a:pt x="1621910" y="1819921"/>
                    <a:pt x="1621910" y="1819921"/>
                    <a:pt x="1602763" y="1791262"/>
                  </a:cubicBezTo>
                  <a:cubicBezTo>
                    <a:pt x="1602763" y="1791262"/>
                    <a:pt x="1597976" y="1791262"/>
                    <a:pt x="1597976" y="1791262"/>
                  </a:cubicBezTo>
                  <a:cubicBezTo>
                    <a:pt x="1593189" y="1786486"/>
                    <a:pt x="1588403" y="1791262"/>
                    <a:pt x="1588403" y="1791262"/>
                  </a:cubicBezTo>
                  <a:cubicBezTo>
                    <a:pt x="1569256" y="1805592"/>
                    <a:pt x="1550109" y="1815145"/>
                    <a:pt x="1530962" y="1824698"/>
                  </a:cubicBezTo>
                  <a:cubicBezTo>
                    <a:pt x="1521388" y="1834251"/>
                    <a:pt x="1511815" y="1829474"/>
                    <a:pt x="1502241" y="1819921"/>
                  </a:cubicBezTo>
                  <a:cubicBezTo>
                    <a:pt x="1497455" y="1810368"/>
                    <a:pt x="1502241" y="1796039"/>
                    <a:pt x="1511815" y="1791262"/>
                  </a:cubicBezTo>
                  <a:cubicBezTo>
                    <a:pt x="1526175" y="1776932"/>
                    <a:pt x="1545322" y="1767379"/>
                    <a:pt x="1564469" y="1757826"/>
                  </a:cubicBezTo>
                  <a:cubicBezTo>
                    <a:pt x="1583616" y="1738720"/>
                    <a:pt x="1617123" y="1743497"/>
                    <a:pt x="1636270" y="1767379"/>
                  </a:cubicBezTo>
                  <a:cubicBezTo>
                    <a:pt x="1636270" y="1767379"/>
                    <a:pt x="1636270" y="1767379"/>
                    <a:pt x="1660204" y="1796039"/>
                  </a:cubicBezTo>
                  <a:cubicBezTo>
                    <a:pt x="1679351" y="1819921"/>
                    <a:pt x="1674564" y="1853357"/>
                    <a:pt x="1645844" y="1872463"/>
                  </a:cubicBezTo>
                  <a:cubicBezTo>
                    <a:pt x="1636270" y="1882017"/>
                    <a:pt x="1626697" y="1886793"/>
                    <a:pt x="1617123" y="1896346"/>
                  </a:cubicBezTo>
                  <a:cubicBezTo>
                    <a:pt x="1612336" y="1896346"/>
                    <a:pt x="1612336" y="1901123"/>
                    <a:pt x="1607550" y="1901123"/>
                  </a:cubicBezTo>
                  <a:cubicBezTo>
                    <a:pt x="1607550" y="1905899"/>
                    <a:pt x="1607550" y="1905899"/>
                    <a:pt x="1612336" y="1910676"/>
                  </a:cubicBezTo>
                  <a:cubicBezTo>
                    <a:pt x="1612336" y="1910676"/>
                    <a:pt x="1612336" y="1910676"/>
                    <a:pt x="1631483" y="1944112"/>
                  </a:cubicBezTo>
                  <a:cubicBezTo>
                    <a:pt x="1636270" y="1948888"/>
                    <a:pt x="1636270" y="1948888"/>
                    <a:pt x="1641057" y="1948888"/>
                  </a:cubicBezTo>
                  <a:cubicBezTo>
                    <a:pt x="1641057" y="1948888"/>
                    <a:pt x="1645844" y="1948888"/>
                    <a:pt x="1650630" y="1948888"/>
                  </a:cubicBezTo>
                  <a:cubicBezTo>
                    <a:pt x="1693711" y="1915452"/>
                    <a:pt x="1736792" y="1886793"/>
                    <a:pt x="1779872" y="1848581"/>
                  </a:cubicBezTo>
                  <a:cubicBezTo>
                    <a:pt x="1779872" y="1843804"/>
                    <a:pt x="1779872" y="1843804"/>
                    <a:pt x="1779872" y="1839028"/>
                  </a:cubicBezTo>
                  <a:cubicBezTo>
                    <a:pt x="1779872" y="1834251"/>
                    <a:pt x="1779872" y="1834251"/>
                    <a:pt x="1779872" y="1829474"/>
                  </a:cubicBezTo>
                  <a:cubicBezTo>
                    <a:pt x="1779872" y="1829474"/>
                    <a:pt x="1779872" y="1829474"/>
                    <a:pt x="1612336" y="1647965"/>
                  </a:cubicBezTo>
                  <a:cubicBezTo>
                    <a:pt x="1607550" y="1647965"/>
                    <a:pt x="1607550" y="1647965"/>
                    <a:pt x="1602763" y="1647965"/>
                  </a:cubicBezTo>
                  <a:cubicBezTo>
                    <a:pt x="1602763" y="1647965"/>
                    <a:pt x="1597976" y="1647965"/>
                    <a:pt x="1597976" y="1647965"/>
                  </a:cubicBezTo>
                  <a:cubicBezTo>
                    <a:pt x="1502241" y="1733943"/>
                    <a:pt x="1382573" y="1796039"/>
                    <a:pt x="1258118" y="1824698"/>
                  </a:cubicBezTo>
                  <a:cubicBezTo>
                    <a:pt x="1258118" y="1824698"/>
                    <a:pt x="1253331" y="1829474"/>
                    <a:pt x="1253331" y="1829474"/>
                  </a:cubicBezTo>
                  <a:cubicBezTo>
                    <a:pt x="1253331" y="1834251"/>
                    <a:pt x="1253331" y="1834251"/>
                    <a:pt x="1253331" y="1839028"/>
                  </a:cubicBezTo>
                  <a:cubicBezTo>
                    <a:pt x="1253331" y="1839028"/>
                    <a:pt x="1253331" y="1839028"/>
                    <a:pt x="1305985" y="2077855"/>
                  </a:cubicBezTo>
                  <a:cubicBezTo>
                    <a:pt x="1305985" y="2082632"/>
                    <a:pt x="1310772" y="2082632"/>
                    <a:pt x="1310772" y="2087408"/>
                  </a:cubicBezTo>
                  <a:cubicBezTo>
                    <a:pt x="1315559" y="2087408"/>
                    <a:pt x="1320345" y="2087408"/>
                    <a:pt x="1320345" y="2087408"/>
                  </a:cubicBezTo>
                  <a:cubicBezTo>
                    <a:pt x="1377786" y="2077855"/>
                    <a:pt x="1425654" y="2058749"/>
                    <a:pt x="1478308" y="2039643"/>
                  </a:cubicBezTo>
                  <a:cubicBezTo>
                    <a:pt x="1483094" y="2034866"/>
                    <a:pt x="1483094" y="2034866"/>
                    <a:pt x="1483094" y="2030090"/>
                  </a:cubicBezTo>
                  <a:cubicBezTo>
                    <a:pt x="1487881" y="2030090"/>
                    <a:pt x="1487881" y="2025313"/>
                    <a:pt x="1483094" y="2025313"/>
                  </a:cubicBezTo>
                  <a:cubicBezTo>
                    <a:pt x="1483094" y="2025313"/>
                    <a:pt x="1483094" y="2025313"/>
                    <a:pt x="1468734" y="1987101"/>
                  </a:cubicBezTo>
                  <a:cubicBezTo>
                    <a:pt x="1468734" y="1982324"/>
                    <a:pt x="1463947" y="1982324"/>
                    <a:pt x="1463947" y="1982324"/>
                  </a:cubicBezTo>
                  <a:cubicBezTo>
                    <a:pt x="1459161" y="1977547"/>
                    <a:pt x="1454374" y="1977547"/>
                    <a:pt x="1454374" y="1982324"/>
                  </a:cubicBezTo>
                  <a:cubicBezTo>
                    <a:pt x="1454374" y="1982324"/>
                    <a:pt x="1454374" y="1982324"/>
                    <a:pt x="1416080" y="1991877"/>
                  </a:cubicBezTo>
                  <a:cubicBezTo>
                    <a:pt x="1387360" y="2006207"/>
                    <a:pt x="1353852" y="1991877"/>
                    <a:pt x="1344279" y="1958441"/>
                  </a:cubicBezTo>
                  <a:cubicBezTo>
                    <a:pt x="1344279" y="1958441"/>
                    <a:pt x="1344279" y="1958441"/>
                    <a:pt x="1334705" y="1925005"/>
                  </a:cubicBezTo>
                  <a:cubicBezTo>
                    <a:pt x="1329919" y="1896346"/>
                    <a:pt x="1344279" y="1867687"/>
                    <a:pt x="1368213" y="1858134"/>
                  </a:cubicBezTo>
                  <a:cubicBezTo>
                    <a:pt x="1387360" y="1848581"/>
                    <a:pt x="1406507" y="1843804"/>
                    <a:pt x="1425654" y="1834251"/>
                  </a:cubicBezTo>
                  <a:cubicBezTo>
                    <a:pt x="1440014" y="1829474"/>
                    <a:pt x="1449587" y="1834251"/>
                    <a:pt x="1454374" y="1843804"/>
                  </a:cubicBezTo>
                  <a:cubicBezTo>
                    <a:pt x="1459161" y="1853357"/>
                    <a:pt x="1454374" y="1867687"/>
                    <a:pt x="1444801" y="1872463"/>
                  </a:cubicBezTo>
                  <a:cubicBezTo>
                    <a:pt x="1425654" y="1882017"/>
                    <a:pt x="1401720" y="1891570"/>
                    <a:pt x="1382573" y="1896346"/>
                  </a:cubicBezTo>
                  <a:cubicBezTo>
                    <a:pt x="1377786" y="1901123"/>
                    <a:pt x="1377786" y="1901123"/>
                    <a:pt x="1377786" y="1905899"/>
                  </a:cubicBezTo>
                  <a:cubicBezTo>
                    <a:pt x="1372999" y="1905899"/>
                    <a:pt x="1372999" y="1910676"/>
                    <a:pt x="1377786" y="1910676"/>
                  </a:cubicBezTo>
                  <a:cubicBezTo>
                    <a:pt x="1377786" y="1910676"/>
                    <a:pt x="1377786" y="1910676"/>
                    <a:pt x="1387360" y="1948888"/>
                  </a:cubicBezTo>
                  <a:cubicBezTo>
                    <a:pt x="1387360" y="1948888"/>
                    <a:pt x="1392146" y="1953665"/>
                    <a:pt x="1392146" y="1953665"/>
                  </a:cubicBezTo>
                  <a:cubicBezTo>
                    <a:pt x="1396933" y="1953665"/>
                    <a:pt x="1396933" y="1953665"/>
                    <a:pt x="1401720" y="1953665"/>
                  </a:cubicBezTo>
                  <a:cubicBezTo>
                    <a:pt x="1401720" y="1953665"/>
                    <a:pt x="1401720" y="1953665"/>
                    <a:pt x="1435227" y="1939335"/>
                  </a:cubicBezTo>
                  <a:cubicBezTo>
                    <a:pt x="1463947" y="1929782"/>
                    <a:pt x="1497455" y="1939335"/>
                    <a:pt x="1511815" y="1963218"/>
                  </a:cubicBezTo>
                  <a:cubicBezTo>
                    <a:pt x="1511815" y="1963218"/>
                    <a:pt x="1511815" y="1963218"/>
                    <a:pt x="1530962" y="2001430"/>
                  </a:cubicBezTo>
                  <a:cubicBezTo>
                    <a:pt x="1540535" y="2030090"/>
                    <a:pt x="1526175" y="2063525"/>
                    <a:pt x="1492668" y="2077855"/>
                  </a:cubicBezTo>
                  <a:cubicBezTo>
                    <a:pt x="1440014" y="2096961"/>
                    <a:pt x="1387360" y="2116067"/>
                    <a:pt x="1334705" y="2130397"/>
                  </a:cubicBezTo>
                  <a:cubicBezTo>
                    <a:pt x="1296412" y="2139950"/>
                    <a:pt x="1262904" y="2120844"/>
                    <a:pt x="1258118" y="2087408"/>
                  </a:cubicBezTo>
                  <a:cubicBezTo>
                    <a:pt x="1258118" y="2087408"/>
                    <a:pt x="1258118" y="2087408"/>
                    <a:pt x="1215037" y="1843804"/>
                  </a:cubicBezTo>
                  <a:cubicBezTo>
                    <a:pt x="1210250" y="1815145"/>
                    <a:pt x="1229397" y="1791262"/>
                    <a:pt x="1248544" y="1781709"/>
                  </a:cubicBezTo>
                  <a:cubicBezTo>
                    <a:pt x="1368213" y="1753050"/>
                    <a:pt x="1478308" y="1700507"/>
                    <a:pt x="1569256" y="1614530"/>
                  </a:cubicBezTo>
                  <a:cubicBezTo>
                    <a:pt x="1576436" y="1607365"/>
                    <a:pt x="1588403" y="1604976"/>
                    <a:pt x="1600968" y="1606768"/>
                  </a:cubicBezTo>
                  <a:close/>
                  <a:moveTo>
                    <a:pt x="386535" y="1345031"/>
                  </a:moveTo>
                  <a:cubicBezTo>
                    <a:pt x="398539" y="1348612"/>
                    <a:pt x="408143" y="1355774"/>
                    <a:pt x="412945" y="1365324"/>
                  </a:cubicBezTo>
                  <a:cubicBezTo>
                    <a:pt x="460963" y="1475144"/>
                    <a:pt x="537793" y="1575415"/>
                    <a:pt x="633831" y="1651812"/>
                  </a:cubicBezTo>
                  <a:cubicBezTo>
                    <a:pt x="653038" y="1666136"/>
                    <a:pt x="653038" y="1694785"/>
                    <a:pt x="638633" y="1723434"/>
                  </a:cubicBezTo>
                  <a:cubicBezTo>
                    <a:pt x="638633" y="1723434"/>
                    <a:pt x="638633" y="1723434"/>
                    <a:pt x="499378" y="1923976"/>
                  </a:cubicBezTo>
                  <a:cubicBezTo>
                    <a:pt x="480171" y="1947850"/>
                    <a:pt x="441756" y="1952625"/>
                    <a:pt x="412945" y="1928751"/>
                  </a:cubicBezTo>
                  <a:cubicBezTo>
                    <a:pt x="369728" y="1895327"/>
                    <a:pt x="326511" y="1857129"/>
                    <a:pt x="288096" y="1818931"/>
                  </a:cubicBezTo>
                  <a:cubicBezTo>
                    <a:pt x="264087" y="1790282"/>
                    <a:pt x="264087" y="1752083"/>
                    <a:pt x="288096" y="1732984"/>
                  </a:cubicBezTo>
                  <a:cubicBezTo>
                    <a:pt x="288096" y="1732984"/>
                    <a:pt x="288096" y="1732984"/>
                    <a:pt x="316908" y="1709110"/>
                  </a:cubicBezTo>
                  <a:cubicBezTo>
                    <a:pt x="340917" y="1690011"/>
                    <a:pt x="379332" y="1694785"/>
                    <a:pt x="398539" y="1713885"/>
                  </a:cubicBezTo>
                  <a:cubicBezTo>
                    <a:pt x="408143" y="1723434"/>
                    <a:pt x="412945" y="1732984"/>
                    <a:pt x="422549" y="1742534"/>
                  </a:cubicBezTo>
                  <a:cubicBezTo>
                    <a:pt x="427350" y="1742534"/>
                    <a:pt x="427350" y="1747308"/>
                    <a:pt x="432152" y="1747308"/>
                  </a:cubicBezTo>
                  <a:cubicBezTo>
                    <a:pt x="436954" y="1742534"/>
                    <a:pt x="436954" y="1742534"/>
                    <a:pt x="441756" y="1742534"/>
                  </a:cubicBezTo>
                  <a:cubicBezTo>
                    <a:pt x="441756" y="1742534"/>
                    <a:pt x="441756" y="1742534"/>
                    <a:pt x="465765" y="1713885"/>
                  </a:cubicBezTo>
                  <a:cubicBezTo>
                    <a:pt x="465765" y="1713885"/>
                    <a:pt x="465765" y="1709110"/>
                    <a:pt x="465765" y="1709110"/>
                  </a:cubicBezTo>
                  <a:cubicBezTo>
                    <a:pt x="465765" y="1704335"/>
                    <a:pt x="465765" y="1704335"/>
                    <a:pt x="465765" y="1699560"/>
                  </a:cubicBezTo>
                  <a:cubicBezTo>
                    <a:pt x="446558" y="1685236"/>
                    <a:pt x="436954" y="1666136"/>
                    <a:pt x="417747" y="1651812"/>
                  </a:cubicBezTo>
                  <a:cubicBezTo>
                    <a:pt x="412945" y="1642262"/>
                    <a:pt x="412945" y="1632713"/>
                    <a:pt x="422549" y="1623163"/>
                  </a:cubicBezTo>
                  <a:cubicBezTo>
                    <a:pt x="432152" y="1613614"/>
                    <a:pt x="446558" y="1613614"/>
                    <a:pt x="451360" y="1623163"/>
                  </a:cubicBezTo>
                  <a:cubicBezTo>
                    <a:pt x="465765" y="1637488"/>
                    <a:pt x="480171" y="1656587"/>
                    <a:pt x="494576" y="1670911"/>
                  </a:cubicBezTo>
                  <a:cubicBezTo>
                    <a:pt x="513784" y="1690011"/>
                    <a:pt x="513784" y="1723434"/>
                    <a:pt x="494576" y="1742534"/>
                  </a:cubicBezTo>
                  <a:cubicBezTo>
                    <a:pt x="494576" y="1742534"/>
                    <a:pt x="494576" y="1742534"/>
                    <a:pt x="470567" y="1771183"/>
                  </a:cubicBezTo>
                  <a:cubicBezTo>
                    <a:pt x="451360" y="1795057"/>
                    <a:pt x="417747" y="1795057"/>
                    <a:pt x="393737" y="1771183"/>
                  </a:cubicBezTo>
                  <a:cubicBezTo>
                    <a:pt x="384134" y="1766408"/>
                    <a:pt x="374530" y="1752083"/>
                    <a:pt x="364926" y="1742534"/>
                  </a:cubicBezTo>
                  <a:cubicBezTo>
                    <a:pt x="364926" y="1742534"/>
                    <a:pt x="360124" y="1742534"/>
                    <a:pt x="360124" y="1742534"/>
                  </a:cubicBezTo>
                  <a:cubicBezTo>
                    <a:pt x="355322" y="1742534"/>
                    <a:pt x="350521" y="1742534"/>
                    <a:pt x="350521" y="1742534"/>
                  </a:cubicBezTo>
                  <a:cubicBezTo>
                    <a:pt x="350521" y="1742534"/>
                    <a:pt x="350521" y="1742534"/>
                    <a:pt x="321709" y="1771183"/>
                  </a:cubicBezTo>
                  <a:cubicBezTo>
                    <a:pt x="316908" y="1771183"/>
                    <a:pt x="316908" y="1775957"/>
                    <a:pt x="316908" y="1780732"/>
                  </a:cubicBezTo>
                  <a:cubicBezTo>
                    <a:pt x="316908" y="1780732"/>
                    <a:pt x="316908" y="1785507"/>
                    <a:pt x="321709" y="1785507"/>
                  </a:cubicBezTo>
                  <a:cubicBezTo>
                    <a:pt x="355322" y="1828480"/>
                    <a:pt x="398539" y="1861904"/>
                    <a:pt x="441756" y="1895327"/>
                  </a:cubicBezTo>
                  <a:cubicBezTo>
                    <a:pt x="446558" y="1900102"/>
                    <a:pt x="446558" y="1900102"/>
                    <a:pt x="451360" y="1900102"/>
                  </a:cubicBezTo>
                  <a:cubicBezTo>
                    <a:pt x="456162" y="1900102"/>
                    <a:pt x="456162" y="1900102"/>
                    <a:pt x="456162" y="1895327"/>
                  </a:cubicBezTo>
                  <a:cubicBezTo>
                    <a:pt x="456162" y="1895327"/>
                    <a:pt x="456162" y="1895327"/>
                    <a:pt x="609821" y="1699560"/>
                  </a:cubicBezTo>
                  <a:cubicBezTo>
                    <a:pt x="609821" y="1694785"/>
                    <a:pt x="609821" y="1694785"/>
                    <a:pt x="609821" y="1690011"/>
                  </a:cubicBezTo>
                  <a:cubicBezTo>
                    <a:pt x="609821" y="1690011"/>
                    <a:pt x="609821" y="1685236"/>
                    <a:pt x="609821" y="1685236"/>
                  </a:cubicBezTo>
                  <a:cubicBezTo>
                    <a:pt x="504180" y="1608839"/>
                    <a:pt x="427350" y="1499018"/>
                    <a:pt x="374530" y="1384423"/>
                  </a:cubicBezTo>
                  <a:cubicBezTo>
                    <a:pt x="369728" y="1379648"/>
                    <a:pt x="369728" y="1379648"/>
                    <a:pt x="364926" y="1379648"/>
                  </a:cubicBezTo>
                  <a:cubicBezTo>
                    <a:pt x="364926" y="1379648"/>
                    <a:pt x="360124" y="1379648"/>
                    <a:pt x="360124" y="1379648"/>
                  </a:cubicBezTo>
                  <a:cubicBezTo>
                    <a:pt x="360124" y="1379648"/>
                    <a:pt x="360124" y="1379648"/>
                    <a:pt x="129635" y="1475144"/>
                  </a:cubicBezTo>
                  <a:cubicBezTo>
                    <a:pt x="124833" y="1475144"/>
                    <a:pt x="124833" y="1479919"/>
                    <a:pt x="124833" y="1479919"/>
                  </a:cubicBezTo>
                  <a:cubicBezTo>
                    <a:pt x="124833" y="1484694"/>
                    <a:pt x="124833" y="1489469"/>
                    <a:pt x="124833" y="1489469"/>
                  </a:cubicBezTo>
                  <a:cubicBezTo>
                    <a:pt x="148843" y="1541992"/>
                    <a:pt x="172852" y="1589740"/>
                    <a:pt x="201663" y="1632713"/>
                  </a:cubicBezTo>
                  <a:cubicBezTo>
                    <a:pt x="201663" y="1637488"/>
                    <a:pt x="206465" y="1637488"/>
                    <a:pt x="211267" y="1642262"/>
                  </a:cubicBezTo>
                  <a:cubicBezTo>
                    <a:pt x="211267" y="1642262"/>
                    <a:pt x="216069" y="1642262"/>
                    <a:pt x="216069" y="1637488"/>
                  </a:cubicBezTo>
                  <a:cubicBezTo>
                    <a:pt x="216069" y="1637488"/>
                    <a:pt x="216069" y="1637488"/>
                    <a:pt x="249682" y="1618388"/>
                  </a:cubicBezTo>
                  <a:cubicBezTo>
                    <a:pt x="254483" y="1613614"/>
                    <a:pt x="254483" y="1613614"/>
                    <a:pt x="254483" y="1608839"/>
                  </a:cubicBezTo>
                  <a:cubicBezTo>
                    <a:pt x="259285" y="1608839"/>
                    <a:pt x="254483" y="1604064"/>
                    <a:pt x="254483" y="1599289"/>
                  </a:cubicBezTo>
                  <a:cubicBezTo>
                    <a:pt x="254483" y="1599289"/>
                    <a:pt x="254483" y="1599289"/>
                    <a:pt x="235276" y="1565866"/>
                  </a:cubicBezTo>
                  <a:cubicBezTo>
                    <a:pt x="216069" y="1541992"/>
                    <a:pt x="230474" y="1503793"/>
                    <a:pt x="254483" y="1494243"/>
                  </a:cubicBezTo>
                  <a:cubicBezTo>
                    <a:pt x="254483" y="1494243"/>
                    <a:pt x="254483" y="1494243"/>
                    <a:pt x="288096" y="1475144"/>
                  </a:cubicBezTo>
                  <a:cubicBezTo>
                    <a:pt x="316908" y="1460820"/>
                    <a:pt x="345719" y="1475144"/>
                    <a:pt x="360124" y="1494243"/>
                  </a:cubicBezTo>
                  <a:cubicBezTo>
                    <a:pt x="369728" y="1513343"/>
                    <a:pt x="379332" y="1532442"/>
                    <a:pt x="393737" y="1551541"/>
                  </a:cubicBezTo>
                  <a:cubicBezTo>
                    <a:pt x="403341" y="1561091"/>
                    <a:pt x="398539" y="1570640"/>
                    <a:pt x="388935" y="1580190"/>
                  </a:cubicBezTo>
                  <a:cubicBezTo>
                    <a:pt x="379332" y="1584965"/>
                    <a:pt x="364926" y="1584965"/>
                    <a:pt x="360124" y="1575415"/>
                  </a:cubicBezTo>
                  <a:cubicBezTo>
                    <a:pt x="345719" y="1556316"/>
                    <a:pt x="336115" y="1537217"/>
                    <a:pt x="321709" y="1518118"/>
                  </a:cubicBezTo>
                  <a:cubicBezTo>
                    <a:pt x="321709" y="1513343"/>
                    <a:pt x="316908" y="1513343"/>
                    <a:pt x="316908" y="1513343"/>
                  </a:cubicBezTo>
                  <a:cubicBezTo>
                    <a:pt x="312106" y="1513343"/>
                    <a:pt x="312106" y="1513343"/>
                    <a:pt x="307304" y="1513343"/>
                  </a:cubicBezTo>
                  <a:cubicBezTo>
                    <a:pt x="307304" y="1513343"/>
                    <a:pt x="307304" y="1513343"/>
                    <a:pt x="273691" y="1532442"/>
                  </a:cubicBezTo>
                  <a:cubicBezTo>
                    <a:pt x="273691" y="1532442"/>
                    <a:pt x="273691" y="1537217"/>
                    <a:pt x="268889" y="1537217"/>
                  </a:cubicBezTo>
                  <a:cubicBezTo>
                    <a:pt x="268889" y="1541992"/>
                    <a:pt x="268889" y="1541992"/>
                    <a:pt x="273691" y="1546766"/>
                  </a:cubicBezTo>
                  <a:cubicBezTo>
                    <a:pt x="273691" y="1546766"/>
                    <a:pt x="273691" y="1546766"/>
                    <a:pt x="292898" y="1580190"/>
                  </a:cubicBezTo>
                  <a:cubicBezTo>
                    <a:pt x="307304" y="1604064"/>
                    <a:pt x="302502" y="1637488"/>
                    <a:pt x="278493" y="1656587"/>
                  </a:cubicBezTo>
                  <a:cubicBezTo>
                    <a:pt x="278493" y="1656587"/>
                    <a:pt x="278493" y="1656587"/>
                    <a:pt x="244880" y="1680461"/>
                  </a:cubicBezTo>
                  <a:cubicBezTo>
                    <a:pt x="220870" y="1694785"/>
                    <a:pt x="182456" y="1690011"/>
                    <a:pt x="163248" y="1656587"/>
                  </a:cubicBezTo>
                  <a:cubicBezTo>
                    <a:pt x="134437" y="1608839"/>
                    <a:pt x="110428" y="1561091"/>
                    <a:pt x="86418" y="1508568"/>
                  </a:cubicBezTo>
                  <a:cubicBezTo>
                    <a:pt x="72013" y="1475144"/>
                    <a:pt x="86418" y="1441721"/>
                    <a:pt x="110428" y="1427396"/>
                  </a:cubicBezTo>
                  <a:cubicBezTo>
                    <a:pt x="110428" y="1427396"/>
                    <a:pt x="110428" y="1427396"/>
                    <a:pt x="345719" y="1346224"/>
                  </a:cubicBezTo>
                  <a:cubicBezTo>
                    <a:pt x="360124" y="1341450"/>
                    <a:pt x="374530" y="1341450"/>
                    <a:pt x="386535" y="1345031"/>
                  </a:cubicBezTo>
                  <a:close/>
                  <a:moveTo>
                    <a:pt x="1857651" y="1141425"/>
                  </a:moveTo>
                  <a:cubicBezTo>
                    <a:pt x="1857651" y="1141425"/>
                    <a:pt x="1857651" y="1141425"/>
                    <a:pt x="2106858" y="1160523"/>
                  </a:cubicBezTo>
                  <a:cubicBezTo>
                    <a:pt x="2135613" y="1160523"/>
                    <a:pt x="2159575" y="1189172"/>
                    <a:pt x="2154783" y="1227369"/>
                  </a:cubicBezTo>
                  <a:cubicBezTo>
                    <a:pt x="2145198" y="1284666"/>
                    <a:pt x="2135613" y="1337188"/>
                    <a:pt x="2116443" y="1394484"/>
                  </a:cubicBezTo>
                  <a:cubicBezTo>
                    <a:pt x="2106858" y="1427907"/>
                    <a:pt x="2073311" y="1447006"/>
                    <a:pt x="2044556" y="1432682"/>
                  </a:cubicBezTo>
                  <a:cubicBezTo>
                    <a:pt x="2044556" y="1432682"/>
                    <a:pt x="2044556" y="1432682"/>
                    <a:pt x="2006217" y="1423133"/>
                  </a:cubicBezTo>
                  <a:cubicBezTo>
                    <a:pt x="1977462" y="1408809"/>
                    <a:pt x="1967877" y="1380160"/>
                    <a:pt x="1972670" y="1351512"/>
                  </a:cubicBezTo>
                  <a:cubicBezTo>
                    <a:pt x="1972670" y="1351512"/>
                    <a:pt x="1972670" y="1351512"/>
                    <a:pt x="1982254" y="1313314"/>
                  </a:cubicBezTo>
                  <a:cubicBezTo>
                    <a:pt x="1987047" y="1308540"/>
                    <a:pt x="1987047" y="1308540"/>
                    <a:pt x="1982254" y="1303765"/>
                  </a:cubicBezTo>
                  <a:cubicBezTo>
                    <a:pt x="1982254" y="1303765"/>
                    <a:pt x="1977462" y="1298990"/>
                    <a:pt x="1977462" y="1298990"/>
                  </a:cubicBezTo>
                  <a:cubicBezTo>
                    <a:pt x="1977462" y="1298990"/>
                    <a:pt x="1977462" y="1298990"/>
                    <a:pt x="1943915" y="1289441"/>
                  </a:cubicBezTo>
                  <a:cubicBezTo>
                    <a:pt x="1939122" y="1289441"/>
                    <a:pt x="1934330" y="1289441"/>
                    <a:pt x="1934330" y="1294215"/>
                  </a:cubicBezTo>
                  <a:cubicBezTo>
                    <a:pt x="1929537" y="1294215"/>
                    <a:pt x="1929537" y="1294215"/>
                    <a:pt x="1929537" y="1298990"/>
                  </a:cubicBezTo>
                  <a:cubicBezTo>
                    <a:pt x="1924745" y="1322864"/>
                    <a:pt x="1919953" y="1341963"/>
                    <a:pt x="1910368" y="1361061"/>
                  </a:cubicBezTo>
                  <a:cubicBezTo>
                    <a:pt x="1905575" y="1375386"/>
                    <a:pt x="1891198" y="1380160"/>
                    <a:pt x="1881613" y="1375386"/>
                  </a:cubicBezTo>
                  <a:cubicBezTo>
                    <a:pt x="1872028" y="1370611"/>
                    <a:pt x="1862443" y="1361061"/>
                    <a:pt x="1867236" y="1346737"/>
                  </a:cubicBezTo>
                  <a:cubicBezTo>
                    <a:pt x="1876821" y="1327638"/>
                    <a:pt x="1881613" y="1308540"/>
                    <a:pt x="1886405" y="1289441"/>
                  </a:cubicBezTo>
                  <a:cubicBezTo>
                    <a:pt x="1891198" y="1260792"/>
                    <a:pt x="1924745" y="1246468"/>
                    <a:pt x="1953500" y="1251243"/>
                  </a:cubicBezTo>
                  <a:cubicBezTo>
                    <a:pt x="1953500" y="1251243"/>
                    <a:pt x="1953500" y="1251243"/>
                    <a:pt x="1987047" y="1256018"/>
                  </a:cubicBezTo>
                  <a:cubicBezTo>
                    <a:pt x="2015802" y="1260792"/>
                    <a:pt x="2034971" y="1294215"/>
                    <a:pt x="2025387" y="1322864"/>
                  </a:cubicBezTo>
                  <a:cubicBezTo>
                    <a:pt x="2025387" y="1322864"/>
                    <a:pt x="2025387" y="1322864"/>
                    <a:pt x="2015802" y="1361061"/>
                  </a:cubicBezTo>
                  <a:cubicBezTo>
                    <a:pt x="2015802" y="1365836"/>
                    <a:pt x="2015802" y="1365836"/>
                    <a:pt x="2015802" y="1370611"/>
                  </a:cubicBezTo>
                  <a:cubicBezTo>
                    <a:pt x="2020594" y="1375386"/>
                    <a:pt x="2020594" y="1375386"/>
                    <a:pt x="2025387" y="1375386"/>
                  </a:cubicBezTo>
                  <a:cubicBezTo>
                    <a:pt x="2025387" y="1375386"/>
                    <a:pt x="2025387" y="1375386"/>
                    <a:pt x="2063726" y="1389710"/>
                  </a:cubicBezTo>
                  <a:cubicBezTo>
                    <a:pt x="2063726" y="1389710"/>
                    <a:pt x="2068519" y="1389710"/>
                    <a:pt x="2073311" y="1389710"/>
                  </a:cubicBezTo>
                  <a:cubicBezTo>
                    <a:pt x="2073311" y="1384935"/>
                    <a:pt x="2078104" y="1384935"/>
                    <a:pt x="2078104" y="1380160"/>
                  </a:cubicBezTo>
                  <a:cubicBezTo>
                    <a:pt x="2092481" y="1327638"/>
                    <a:pt x="2102066" y="1275117"/>
                    <a:pt x="2111651" y="1222595"/>
                  </a:cubicBezTo>
                  <a:cubicBezTo>
                    <a:pt x="2111651" y="1217820"/>
                    <a:pt x="2111651" y="1213045"/>
                    <a:pt x="2106858" y="1213045"/>
                  </a:cubicBezTo>
                  <a:cubicBezTo>
                    <a:pt x="2106858" y="1208271"/>
                    <a:pt x="2106858" y="1208271"/>
                    <a:pt x="2102066" y="1208271"/>
                  </a:cubicBezTo>
                  <a:cubicBezTo>
                    <a:pt x="2102066" y="1208271"/>
                    <a:pt x="2102066" y="1208271"/>
                    <a:pt x="1857651" y="1174848"/>
                  </a:cubicBezTo>
                  <a:cubicBezTo>
                    <a:pt x="1852858" y="1174848"/>
                    <a:pt x="1848066" y="1174848"/>
                    <a:pt x="1848066" y="1179622"/>
                  </a:cubicBezTo>
                  <a:cubicBezTo>
                    <a:pt x="1843273" y="1179622"/>
                    <a:pt x="1843273" y="1184397"/>
                    <a:pt x="1843273" y="1184397"/>
                  </a:cubicBezTo>
                  <a:cubicBezTo>
                    <a:pt x="1824104" y="1313314"/>
                    <a:pt x="1776179" y="1432682"/>
                    <a:pt x="1699500" y="1537726"/>
                  </a:cubicBezTo>
                  <a:cubicBezTo>
                    <a:pt x="1699500" y="1537726"/>
                    <a:pt x="1699500" y="1542501"/>
                    <a:pt x="1699500" y="1542501"/>
                  </a:cubicBezTo>
                  <a:cubicBezTo>
                    <a:pt x="1699500" y="1547275"/>
                    <a:pt x="1699500" y="1547275"/>
                    <a:pt x="1704292" y="1552050"/>
                  </a:cubicBezTo>
                  <a:cubicBezTo>
                    <a:pt x="1704292" y="1552050"/>
                    <a:pt x="1704292" y="1552050"/>
                    <a:pt x="1900783" y="1700066"/>
                  </a:cubicBezTo>
                  <a:cubicBezTo>
                    <a:pt x="1900783" y="1700066"/>
                    <a:pt x="1905575" y="1700066"/>
                    <a:pt x="1910368" y="1700066"/>
                  </a:cubicBezTo>
                  <a:cubicBezTo>
                    <a:pt x="1910368" y="1700066"/>
                    <a:pt x="1915160" y="1700066"/>
                    <a:pt x="1915160" y="1695292"/>
                  </a:cubicBezTo>
                  <a:cubicBezTo>
                    <a:pt x="1948707" y="1652319"/>
                    <a:pt x="1977462" y="1604572"/>
                    <a:pt x="2001424" y="1561600"/>
                  </a:cubicBezTo>
                  <a:cubicBezTo>
                    <a:pt x="2006217" y="1556825"/>
                    <a:pt x="2006217" y="1552050"/>
                    <a:pt x="2006217" y="1552050"/>
                  </a:cubicBezTo>
                  <a:cubicBezTo>
                    <a:pt x="2001424" y="1547275"/>
                    <a:pt x="2001424" y="1542501"/>
                    <a:pt x="1996632" y="1542501"/>
                  </a:cubicBezTo>
                  <a:cubicBezTo>
                    <a:pt x="1996632" y="1542501"/>
                    <a:pt x="1996632" y="1542501"/>
                    <a:pt x="1963085" y="1523402"/>
                  </a:cubicBezTo>
                  <a:cubicBezTo>
                    <a:pt x="1958292" y="1523402"/>
                    <a:pt x="1958292" y="1523402"/>
                    <a:pt x="1953500" y="1523402"/>
                  </a:cubicBezTo>
                  <a:cubicBezTo>
                    <a:pt x="1948707" y="1523402"/>
                    <a:pt x="1948707" y="1528177"/>
                    <a:pt x="1948707" y="1528177"/>
                  </a:cubicBezTo>
                  <a:cubicBezTo>
                    <a:pt x="1943915" y="1542501"/>
                    <a:pt x="1934330" y="1552050"/>
                    <a:pt x="1929537" y="1561600"/>
                  </a:cubicBezTo>
                  <a:cubicBezTo>
                    <a:pt x="1910368" y="1590248"/>
                    <a:pt x="1876821" y="1599797"/>
                    <a:pt x="1852858" y="1585473"/>
                  </a:cubicBezTo>
                  <a:cubicBezTo>
                    <a:pt x="1852858" y="1585473"/>
                    <a:pt x="1852858" y="1585473"/>
                    <a:pt x="1824104" y="1566374"/>
                  </a:cubicBezTo>
                  <a:cubicBezTo>
                    <a:pt x="1795349" y="1547275"/>
                    <a:pt x="1790556" y="1513852"/>
                    <a:pt x="1804934" y="1489979"/>
                  </a:cubicBezTo>
                  <a:cubicBezTo>
                    <a:pt x="1814519" y="1475655"/>
                    <a:pt x="1824104" y="1451781"/>
                    <a:pt x="1833688" y="1432682"/>
                  </a:cubicBezTo>
                  <a:cubicBezTo>
                    <a:pt x="1838481" y="1423133"/>
                    <a:pt x="1852858" y="1418358"/>
                    <a:pt x="1862443" y="1423133"/>
                  </a:cubicBezTo>
                  <a:cubicBezTo>
                    <a:pt x="1872028" y="1427907"/>
                    <a:pt x="1876821" y="1442232"/>
                    <a:pt x="1872028" y="1451781"/>
                  </a:cubicBezTo>
                  <a:cubicBezTo>
                    <a:pt x="1862443" y="1470880"/>
                    <a:pt x="1852858" y="1494754"/>
                    <a:pt x="1838481" y="1513852"/>
                  </a:cubicBezTo>
                  <a:cubicBezTo>
                    <a:pt x="1838481" y="1513852"/>
                    <a:pt x="1838481" y="1518627"/>
                    <a:pt x="1838481" y="1523402"/>
                  </a:cubicBezTo>
                  <a:cubicBezTo>
                    <a:pt x="1838481" y="1523402"/>
                    <a:pt x="1843273" y="1528177"/>
                    <a:pt x="1843273" y="1528177"/>
                  </a:cubicBezTo>
                  <a:cubicBezTo>
                    <a:pt x="1843273" y="1528177"/>
                    <a:pt x="1843273" y="1528177"/>
                    <a:pt x="1876821" y="1547275"/>
                  </a:cubicBezTo>
                  <a:cubicBezTo>
                    <a:pt x="1876821" y="1547275"/>
                    <a:pt x="1881613" y="1547275"/>
                    <a:pt x="1881613" y="1547275"/>
                  </a:cubicBezTo>
                  <a:cubicBezTo>
                    <a:pt x="1886405" y="1547275"/>
                    <a:pt x="1891198" y="1547275"/>
                    <a:pt x="1891198" y="1542501"/>
                  </a:cubicBezTo>
                  <a:cubicBezTo>
                    <a:pt x="1895990" y="1532951"/>
                    <a:pt x="1905575" y="1523402"/>
                    <a:pt x="1910368" y="1509078"/>
                  </a:cubicBezTo>
                  <a:cubicBezTo>
                    <a:pt x="1919953" y="1480429"/>
                    <a:pt x="1953500" y="1470880"/>
                    <a:pt x="1982254" y="1480429"/>
                  </a:cubicBezTo>
                  <a:cubicBezTo>
                    <a:pt x="1982254" y="1480429"/>
                    <a:pt x="1982254" y="1480429"/>
                    <a:pt x="2020594" y="1499528"/>
                  </a:cubicBezTo>
                  <a:cubicBezTo>
                    <a:pt x="2049349" y="1509078"/>
                    <a:pt x="2058934" y="1547275"/>
                    <a:pt x="2039764" y="1580698"/>
                  </a:cubicBezTo>
                  <a:cubicBezTo>
                    <a:pt x="2015802" y="1628446"/>
                    <a:pt x="1987047" y="1676193"/>
                    <a:pt x="1948707" y="1723940"/>
                  </a:cubicBezTo>
                  <a:cubicBezTo>
                    <a:pt x="1929537" y="1752588"/>
                    <a:pt x="1891198" y="1757363"/>
                    <a:pt x="1867236" y="1738264"/>
                  </a:cubicBezTo>
                  <a:cubicBezTo>
                    <a:pt x="1867236" y="1738264"/>
                    <a:pt x="1867236" y="1738264"/>
                    <a:pt x="1680330" y="1580698"/>
                  </a:cubicBezTo>
                  <a:cubicBezTo>
                    <a:pt x="1656368" y="1561600"/>
                    <a:pt x="1651575" y="1528177"/>
                    <a:pt x="1665953" y="1509078"/>
                  </a:cubicBezTo>
                  <a:cubicBezTo>
                    <a:pt x="1737839" y="1413583"/>
                    <a:pt x="1785764" y="1298990"/>
                    <a:pt x="1800141" y="1179622"/>
                  </a:cubicBezTo>
                  <a:cubicBezTo>
                    <a:pt x="1804934" y="1155749"/>
                    <a:pt x="1828896" y="1136650"/>
                    <a:pt x="1857651" y="1141425"/>
                  </a:cubicBezTo>
                  <a:close/>
                  <a:moveTo>
                    <a:pt x="91012" y="727605"/>
                  </a:moveTo>
                  <a:cubicBezTo>
                    <a:pt x="98139" y="727007"/>
                    <a:pt x="105041" y="727904"/>
                    <a:pt x="111042" y="730297"/>
                  </a:cubicBezTo>
                  <a:cubicBezTo>
                    <a:pt x="111042" y="730297"/>
                    <a:pt x="111042" y="730297"/>
                    <a:pt x="346302" y="811663"/>
                  </a:cubicBezTo>
                  <a:cubicBezTo>
                    <a:pt x="375109" y="826021"/>
                    <a:pt x="389513" y="849952"/>
                    <a:pt x="384712" y="873883"/>
                  </a:cubicBezTo>
                  <a:cubicBezTo>
                    <a:pt x="351103" y="988752"/>
                    <a:pt x="346302" y="1113193"/>
                    <a:pt x="370308" y="1232848"/>
                  </a:cubicBezTo>
                  <a:cubicBezTo>
                    <a:pt x="375109" y="1256779"/>
                    <a:pt x="355904" y="1280710"/>
                    <a:pt x="327097" y="1290282"/>
                  </a:cubicBezTo>
                  <a:lnTo>
                    <a:pt x="87036" y="1357289"/>
                  </a:lnTo>
                  <a:cubicBezTo>
                    <a:pt x="58229" y="1362075"/>
                    <a:pt x="29421" y="1342930"/>
                    <a:pt x="19819" y="1309427"/>
                  </a:cubicBezTo>
                  <a:cubicBezTo>
                    <a:pt x="10216" y="1251992"/>
                    <a:pt x="614" y="1194558"/>
                    <a:pt x="614" y="1141910"/>
                  </a:cubicBezTo>
                  <a:cubicBezTo>
                    <a:pt x="-4187" y="1103620"/>
                    <a:pt x="19819" y="1074903"/>
                    <a:pt x="48626" y="1074903"/>
                  </a:cubicBezTo>
                  <a:cubicBezTo>
                    <a:pt x="48626" y="1074903"/>
                    <a:pt x="48626" y="1074903"/>
                    <a:pt x="91837" y="1074903"/>
                  </a:cubicBezTo>
                  <a:cubicBezTo>
                    <a:pt x="120644" y="1074903"/>
                    <a:pt x="144651" y="1098834"/>
                    <a:pt x="149452" y="1132338"/>
                  </a:cubicBezTo>
                  <a:cubicBezTo>
                    <a:pt x="149452" y="1132338"/>
                    <a:pt x="149452" y="1132338"/>
                    <a:pt x="149452" y="1170627"/>
                  </a:cubicBezTo>
                  <a:cubicBezTo>
                    <a:pt x="149452" y="1170627"/>
                    <a:pt x="149452" y="1175413"/>
                    <a:pt x="154253" y="1175413"/>
                  </a:cubicBezTo>
                  <a:cubicBezTo>
                    <a:pt x="154253" y="1180199"/>
                    <a:pt x="159054" y="1180199"/>
                    <a:pt x="163855" y="1180199"/>
                  </a:cubicBezTo>
                  <a:cubicBezTo>
                    <a:pt x="163855" y="1180199"/>
                    <a:pt x="163855" y="1180199"/>
                    <a:pt x="197464" y="1175413"/>
                  </a:cubicBezTo>
                  <a:cubicBezTo>
                    <a:pt x="202265" y="1175413"/>
                    <a:pt x="202265" y="1170627"/>
                    <a:pt x="207066" y="1170627"/>
                  </a:cubicBezTo>
                  <a:cubicBezTo>
                    <a:pt x="207066" y="1170627"/>
                    <a:pt x="207066" y="1165841"/>
                    <a:pt x="207066" y="1161055"/>
                  </a:cubicBezTo>
                  <a:cubicBezTo>
                    <a:pt x="207066" y="1161055"/>
                    <a:pt x="207066" y="1161055"/>
                    <a:pt x="202265" y="1098834"/>
                  </a:cubicBezTo>
                  <a:cubicBezTo>
                    <a:pt x="202265" y="1084476"/>
                    <a:pt x="211868" y="1074903"/>
                    <a:pt x="226271" y="1074903"/>
                  </a:cubicBezTo>
                  <a:cubicBezTo>
                    <a:pt x="235874" y="1074903"/>
                    <a:pt x="245476" y="1084476"/>
                    <a:pt x="245476" y="1094048"/>
                  </a:cubicBezTo>
                  <a:cubicBezTo>
                    <a:pt x="245476" y="1094048"/>
                    <a:pt x="245476" y="1094048"/>
                    <a:pt x="250277" y="1161055"/>
                  </a:cubicBezTo>
                  <a:cubicBezTo>
                    <a:pt x="255079" y="1184986"/>
                    <a:pt x="235874" y="1213703"/>
                    <a:pt x="202265" y="1218489"/>
                  </a:cubicBezTo>
                  <a:cubicBezTo>
                    <a:pt x="202265" y="1218489"/>
                    <a:pt x="202265" y="1218489"/>
                    <a:pt x="168657" y="1223275"/>
                  </a:cubicBezTo>
                  <a:cubicBezTo>
                    <a:pt x="139849" y="1228061"/>
                    <a:pt x="111042" y="1204130"/>
                    <a:pt x="106241" y="1170627"/>
                  </a:cubicBezTo>
                  <a:cubicBezTo>
                    <a:pt x="106241" y="1170627"/>
                    <a:pt x="106241" y="1170627"/>
                    <a:pt x="106241" y="1132338"/>
                  </a:cubicBezTo>
                  <a:cubicBezTo>
                    <a:pt x="106241" y="1132338"/>
                    <a:pt x="101440" y="1127551"/>
                    <a:pt x="101440" y="1127551"/>
                  </a:cubicBezTo>
                  <a:cubicBezTo>
                    <a:pt x="96638" y="1122765"/>
                    <a:pt x="96638" y="1122765"/>
                    <a:pt x="91837" y="1122765"/>
                  </a:cubicBezTo>
                  <a:cubicBezTo>
                    <a:pt x="91837" y="1122765"/>
                    <a:pt x="91837" y="1122765"/>
                    <a:pt x="53427" y="1122765"/>
                  </a:cubicBezTo>
                  <a:cubicBezTo>
                    <a:pt x="48626" y="1122765"/>
                    <a:pt x="48626" y="1127551"/>
                    <a:pt x="43825" y="1127551"/>
                  </a:cubicBezTo>
                  <a:cubicBezTo>
                    <a:pt x="43825" y="1132338"/>
                    <a:pt x="43825" y="1132338"/>
                    <a:pt x="43825" y="1137124"/>
                  </a:cubicBezTo>
                  <a:cubicBezTo>
                    <a:pt x="43825" y="1189772"/>
                    <a:pt x="53427" y="1247206"/>
                    <a:pt x="63030" y="1299854"/>
                  </a:cubicBezTo>
                  <a:cubicBezTo>
                    <a:pt x="63030" y="1299854"/>
                    <a:pt x="63030" y="1304641"/>
                    <a:pt x="67831" y="1304641"/>
                  </a:cubicBezTo>
                  <a:cubicBezTo>
                    <a:pt x="72632" y="1309427"/>
                    <a:pt x="72632" y="1309427"/>
                    <a:pt x="77433" y="1309427"/>
                  </a:cubicBezTo>
                  <a:cubicBezTo>
                    <a:pt x="77433" y="1309427"/>
                    <a:pt x="77433" y="1309427"/>
                    <a:pt x="317494" y="1251992"/>
                  </a:cubicBezTo>
                  <a:cubicBezTo>
                    <a:pt x="322296" y="1251992"/>
                    <a:pt x="322296" y="1251992"/>
                    <a:pt x="327097" y="1247206"/>
                  </a:cubicBezTo>
                  <a:cubicBezTo>
                    <a:pt x="327097" y="1247206"/>
                    <a:pt x="327097" y="1242420"/>
                    <a:pt x="327097" y="1242420"/>
                  </a:cubicBezTo>
                  <a:cubicBezTo>
                    <a:pt x="298290" y="1117979"/>
                    <a:pt x="307892" y="983966"/>
                    <a:pt x="341501" y="859524"/>
                  </a:cubicBezTo>
                  <a:cubicBezTo>
                    <a:pt x="341501" y="859524"/>
                    <a:pt x="341501" y="854738"/>
                    <a:pt x="341501" y="854738"/>
                  </a:cubicBezTo>
                  <a:cubicBezTo>
                    <a:pt x="336699" y="849952"/>
                    <a:pt x="336699" y="849952"/>
                    <a:pt x="331898" y="849952"/>
                  </a:cubicBezTo>
                  <a:cubicBezTo>
                    <a:pt x="331898" y="849952"/>
                    <a:pt x="331898" y="849952"/>
                    <a:pt x="96638" y="773373"/>
                  </a:cubicBezTo>
                  <a:cubicBezTo>
                    <a:pt x="91837" y="773373"/>
                    <a:pt x="91837" y="773373"/>
                    <a:pt x="87036" y="778159"/>
                  </a:cubicBezTo>
                  <a:cubicBezTo>
                    <a:pt x="87036" y="778159"/>
                    <a:pt x="82235" y="782945"/>
                    <a:pt x="82235" y="782945"/>
                  </a:cubicBezTo>
                  <a:cubicBezTo>
                    <a:pt x="67831" y="835594"/>
                    <a:pt x="53427" y="888242"/>
                    <a:pt x="48626" y="945676"/>
                  </a:cubicBezTo>
                  <a:cubicBezTo>
                    <a:pt x="48626" y="945676"/>
                    <a:pt x="48626" y="950462"/>
                    <a:pt x="48626" y="955248"/>
                  </a:cubicBezTo>
                  <a:cubicBezTo>
                    <a:pt x="53427" y="955248"/>
                    <a:pt x="53427" y="955248"/>
                    <a:pt x="58229" y="955248"/>
                  </a:cubicBezTo>
                  <a:cubicBezTo>
                    <a:pt x="58229" y="955248"/>
                    <a:pt x="58229" y="955248"/>
                    <a:pt x="96638" y="960035"/>
                  </a:cubicBezTo>
                  <a:cubicBezTo>
                    <a:pt x="101440" y="964821"/>
                    <a:pt x="106241" y="960035"/>
                    <a:pt x="106241" y="960035"/>
                  </a:cubicBezTo>
                  <a:cubicBezTo>
                    <a:pt x="111042" y="960035"/>
                    <a:pt x="111042" y="955248"/>
                    <a:pt x="111042" y="950462"/>
                  </a:cubicBezTo>
                  <a:cubicBezTo>
                    <a:pt x="111042" y="950462"/>
                    <a:pt x="111042" y="950462"/>
                    <a:pt x="115843" y="912173"/>
                  </a:cubicBezTo>
                  <a:cubicBezTo>
                    <a:pt x="120644" y="878669"/>
                    <a:pt x="154253" y="859524"/>
                    <a:pt x="183060" y="869097"/>
                  </a:cubicBezTo>
                  <a:cubicBezTo>
                    <a:pt x="183060" y="869097"/>
                    <a:pt x="183060" y="869097"/>
                    <a:pt x="216669" y="878669"/>
                  </a:cubicBezTo>
                  <a:cubicBezTo>
                    <a:pt x="245476" y="883455"/>
                    <a:pt x="264681" y="912173"/>
                    <a:pt x="259880" y="936104"/>
                  </a:cubicBezTo>
                  <a:cubicBezTo>
                    <a:pt x="255079" y="960035"/>
                    <a:pt x="250277" y="979179"/>
                    <a:pt x="250277" y="1003110"/>
                  </a:cubicBezTo>
                  <a:cubicBezTo>
                    <a:pt x="250277" y="1012683"/>
                    <a:pt x="240675" y="1022255"/>
                    <a:pt x="226271" y="1022255"/>
                  </a:cubicBezTo>
                  <a:cubicBezTo>
                    <a:pt x="216669" y="1022255"/>
                    <a:pt x="207066" y="1012683"/>
                    <a:pt x="207066" y="998324"/>
                  </a:cubicBezTo>
                  <a:cubicBezTo>
                    <a:pt x="207066" y="974393"/>
                    <a:pt x="211868" y="955248"/>
                    <a:pt x="216669" y="931317"/>
                  </a:cubicBezTo>
                  <a:cubicBezTo>
                    <a:pt x="216669" y="926531"/>
                    <a:pt x="216669" y="926531"/>
                    <a:pt x="216669" y="921745"/>
                  </a:cubicBezTo>
                  <a:cubicBezTo>
                    <a:pt x="211868" y="921745"/>
                    <a:pt x="211868" y="916959"/>
                    <a:pt x="207066" y="916959"/>
                  </a:cubicBezTo>
                  <a:cubicBezTo>
                    <a:pt x="207066" y="916959"/>
                    <a:pt x="207066" y="916959"/>
                    <a:pt x="173458" y="912173"/>
                  </a:cubicBezTo>
                  <a:cubicBezTo>
                    <a:pt x="168657" y="912173"/>
                    <a:pt x="168657" y="912173"/>
                    <a:pt x="163855" y="912173"/>
                  </a:cubicBezTo>
                  <a:cubicBezTo>
                    <a:pt x="163855" y="916959"/>
                    <a:pt x="159054" y="916959"/>
                    <a:pt x="159054" y="921745"/>
                  </a:cubicBezTo>
                  <a:cubicBezTo>
                    <a:pt x="159054" y="921745"/>
                    <a:pt x="159054" y="921745"/>
                    <a:pt x="154253" y="955248"/>
                  </a:cubicBezTo>
                  <a:cubicBezTo>
                    <a:pt x="149452" y="988752"/>
                    <a:pt x="125446" y="1012683"/>
                    <a:pt x="96638" y="1007897"/>
                  </a:cubicBezTo>
                  <a:cubicBezTo>
                    <a:pt x="96638" y="1007897"/>
                    <a:pt x="96638" y="1007897"/>
                    <a:pt x="53427" y="1007897"/>
                  </a:cubicBezTo>
                  <a:cubicBezTo>
                    <a:pt x="24620" y="1003110"/>
                    <a:pt x="614" y="974393"/>
                    <a:pt x="5415" y="936104"/>
                  </a:cubicBezTo>
                  <a:cubicBezTo>
                    <a:pt x="10216" y="883455"/>
                    <a:pt x="24620" y="826021"/>
                    <a:pt x="39024" y="773373"/>
                  </a:cubicBezTo>
                  <a:cubicBezTo>
                    <a:pt x="46226" y="744656"/>
                    <a:pt x="69631" y="729400"/>
                    <a:pt x="91012" y="727605"/>
                  </a:cubicBezTo>
                  <a:close/>
                  <a:moveTo>
                    <a:pt x="1935188" y="475624"/>
                  </a:moveTo>
                  <a:cubicBezTo>
                    <a:pt x="1956987" y="472490"/>
                    <a:pt x="1982157" y="481443"/>
                    <a:pt x="1996539" y="506511"/>
                  </a:cubicBezTo>
                  <a:cubicBezTo>
                    <a:pt x="2030099" y="554260"/>
                    <a:pt x="2054070" y="602009"/>
                    <a:pt x="2078042" y="654533"/>
                  </a:cubicBezTo>
                  <a:cubicBezTo>
                    <a:pt x="2092424" y="687958"/>
                    <a:pt x="2078042" y="726157"/>
                    <a:pt x="2049276" y="735707"/>
                  </a:cubicBezTo>
                  <a:cubicBezTo>
                    <a:pt x="2049276" y="735707"/>
                    <a:pt x="2049276" y="735707"/>
                    <a:pt x="2010922" y="750031"/>
                  </a:cubicBezTo>
                  <a:cubicBezTo>
                    <a:pt x="1982157" y="759581"/>
                    <a:pt x="1953391" y="740482"/>
                    <a:pt x="1939008" y="711832"/>
                  </a:cubicBezTo>
                  <a:cubicBezTo>
                    <a:pt x="1939008" y="711832"/>
                    <a:pt x="1939008" y="711832"/>
                    <a:pt x="1924626" y="678408"/>
                  </a:cubicBezTo>
                  <a:cubicBezTo>
                    <a:pt x="1924626" y="678408"/>
                    <a:pt x="1919831" y="673633"/>
                    <a:pt x="1919831" y="673633"/>
                  </a:cubicBezTo>
                  <a:cubicBezTo>
                    <a:pt x="1915037" y="673633"/>
                    <a:pt x="1910243" y="673633"/>
                    <a:pt x="1910243" y="673633"/>
                  </a:cubicBezTo>
                  <a:cubicBezTo>
                    <a:pt x="1910243" y="673633"/>
                    <a:pt x="1910243" y="673633"/>
                    <a:pt x="1876683" y="692732"/>
                  </a:cubicBezTo>
                  <a:cubicBezTo>
                    <a:pt x="1871889" y="692732"/>
                    <a:pt x="1871889" y="692732"/>
                    <a:pt x="1871889" y="697507"/>
                  </a:cubicBezTo>
                  <a:cubicBezTo>
                    <a:pt x="1871889" y="702282"/>
                    <a:pt x="1871889" y="702282"/>
                    <a:pt x="1871889" y="707057"/>
                  </a:cubicBezTo>
                  <a:cubicBezTo>
                    <a:pt x="1881477" y="726157"/>
                    <a:pt x="1891066" y="740482"/>
                    <a:pt x="1895860" y="759581"/>
                  </a:cubicBezTo>
                  <a:cubicBezTo>
                    <a:pt x="1900654" y="769131"/>
                    <a:pt x="1895860" y="788231"/>
                    <a:pt x="1886272" y="793005"/>
                  </a:cubicBezTo>
                  <a:cubicBezTo>
                    <a:pt x="1871889" y="797780"/>
                    <a:pt x="1857506" y="788231"/>
                    <a:pt x="1857506" y="773906"/>
                  </a:cubicBezTo>
                  <a:cubicBezTo>
                    <a:pt x="1847918" y="754806"/>
                    <a:pt x="1843123" y="745256"/>
                    <a:pt x="1833535" y="726157"/>
                  </a:cubicBezTo>
                  <a:cubicBezTo>
                    <a:pt x="1819152" y="697507"/>
                    <a:pt x="1833535" y="668858"/>
                    <a:pt x="1857506" y="654533"/>
                  </a:cubicBezTo>
                  <a:cubicBezTo>
                    <a:pt x="1857506" y="654533"/>
                    <a:pt x="1857506" y="654533"/>
                    <a:pt x="1891066" y="635434"/>
                  </a:cubicBezTo>
                  <a:cubicBezTo>
                    <a:pt x="1915037" y="621109"/>
                    <a:pt x="1948597" y="630659"/>
                    <a:pt x="1962980" y="664083"/>
                  </a:cubicBezTo>
                  <a:cubicBezTo>
                    <a:pt x="1962980" y="664083"/>
                    <a:pt x="1962980" y="664083"/>
                    <a:pt x="1982157" y="697507"/>
                  </a:cubicBezTo>
                  <a:cubicBezTo>
                    <a:pt x="1982157" y="697507"/>
                    <a:pt x="1982157" y="702282"/>
                    <a:pt x="1986951" y="702282"/>
                  </a:cubicBezTo>
                  <a:cubicBezTo>
                    <a:pt x="1986951" y="707057"/>
                    <a:pt x="1991745" y="707057"/>
                    <a:pt x="1996539" y="702282"/>
                  </a:cubicBezTo>
                  <a:cubicBezTo>
                    <a:pt x="1996539" y="702282"/>
                    <a:pt x="1996539" y="702282"/>
                    <a:pt x="2030099" y="687958"/>
                  </a:cubicBezTo>
                  <a:cubicBezTo>
                    <a:pt x="2034893" y="687958"/>
                    <a:pt x="2034893" y="683183"/>
                    <a:pt x="2039688" y="683183"/>
                  </a:cubicBezTo>
                  <a:cubicBezTo>
                    <a:pt x="2039688" y="678408"/>
                    <a:pt x="2039688" y="673633"/>
                    <a:pt x="2039688" y="673633"/>
                  </a:cubicBezTo>
                  <a:cubicBezTo>
                    <a:pt x="2015716" y="621109"/>
                    <a:pt x="1991745" y="573360"/>
                    <a:pt x="1962980" y="530386"/>
                  </a:cubicBezTo>
                  <a:cubicBezTo>
                    <a:pt x="1958185" y="525611"/>
                    <a:pt x="1958185" y="525611"/>
                    <a:pt x="1953391" y="520836"/>
                  </a:cubicBezTo>
                  <a:cubicBezTo>
                    <a:pt x="1948597" y="520836"/>
                    <a:pt x="1948597" y="520836"/>
                    <a:pt x="1943803" y="525611"/>
                  </a:cubicBezTo>
                  <a:cubicBezTo>
                    <a:pt x="1943803" y="525611"/>
                    <a:pt x="1943803" y="525611"/>
                    <a:pt x="1737650" y="659308"/>
                  </a:cubicBezTo>
                  <a:cubicBezTo>
                    <a:pt x="1732856" y="659308"/>
                    <a:pt x="1732856" y="664083"/>
                    <a:pt x="1732856" y="664083"/>
                  </a:cubicBezTo>
                  <a:cubicBezTo>
                    <a:pt x="1732856" y="668858"/>
                    <a:pt x="1732856" y="668858"/>
                    <a:pt x="1732856" y="673633"/>
                  </a:cubicBezTo>
                  <a:cubicBezTo>
                    <a:pt x="1799975" y="778681"/>
                    <a:pt x="1843123" y="907603"/>
                    <a:pt x="1847918" y="1031751"/>
                  </a:cubicBezTo>
                  <a:cubicBezTo>
                    <a:pt x="1847918" y="1036526"/>
                    <a:pt x="1847918" y="1036526"/>
                    <a:pt x="1852712" y="1041301"/>
                  </a:cubicBezTo>
                  <a:cubicBezTo>
                    <a:pt x="1852712" y="1041301"/>
                    <a:pt x="1857506" y="1041301"/>
                    <a:pt x="1862300" y="1041301"/>
                  </a:cubicBezTo>
                  <a:cubicBezTo>
                    <a:pt x="1862300" y="1041301"/>
                    <a:pt x="1862300" y="1041301"/>
                    <a:pt x="2106807" y="1031751"/>
                  </a:cubicBezTo>
                  <a:cubicBezTo>
                    <a:pt x="2111601" y="1031751"/>
                    <a:pt x="2111601" y="1031751"/>
                    <a:pt x="2116396" y="1026976"/>
                  </a:cubicBezTo>
                  <a:cubicBezTo>
                    <a:pt x="2116396" y="1022201"/>
                    <a:pt x="2116396" y="1022201"/>
                    <a:pt x="2116396" y="1017426"/>
                  </a:cubicBezTo>
                  <a:cubicBezTo>
                    <a:pt x="2116396" y="964902"/>
                    <a:pt x="2106807" y="912378"/>
                    <a:pt x="2097219" y="855079"/>
                  </a:cubicBezTo>
                  <a:cubicBezTo>
                    <a:pt x="2097219" y="855079"/>
                    <a:pt x="2092424" y="850304"/>
                    <a:pt x="2092424" y="850304"/>
                  </a:cubicBezTo>
                  <a:cubicBezTo>
                    <a:pt x="2087630" y="845529"/>
                    <a:pt x="2087630" y="845529"/>
                    <a:pt x="2082836" y="845529"/>
                  </a:cubicBezTo>
                  <a:cubicBezTo>
                    <a:pt x="2082836" y="845529"/>
                    <a:pt x="2082836" y="845529"/>
                    <a:pt x="2044482" y="855079"/>
                  </a:cubicBezTo>
                  <a:cubicBezTo>
                    <a:pt x="2039688" y="855079"/>
                    <a:pt x="2039688" y="859854"/>
                    <a:pt x="2034893" y="859854"/>
                  </a:cubicBezTo>
                  <a:cubicBezTo>
                    <a:pt x="2034893" y="864629"/>
                    <a:pt x="2034893" y="869404"/>
                    <a:pt x="2034893" y="869404"/>
                  </a:cubicBezTo>
                  <a:cubicBezTo>
                    <a:pt x="2039688" y="883729"/>
                    <a:pt x="2039688" y="893279"/>
                    <a:pt x="2044482" y="907603"/>
                  </a:cubicBezTo>
                  <a:cubicBezTo>
                    <a:pt x="2049276" y="941028"/>
                    <a:pt x="2025305" y="969677"/>
                    <a:pt x="1996539" y="974452"/>
                  </a:cubicBezTo>
                  <a:cubicBezTo>
                    <a:pt x="1996539" y="974452"/>
                    <a:pt x="1996539" y="974452"/>
                    <a:pt x="1962980" y="974452"/>
                  </a:cubicBezTo>
                  <a:cubicBezTo>
                    <a:pt x="1929420" y="979227"/>
                    <a:pt x="1905449" y="960127"/>
                    <a:pt x="1900654" y="931478"/>
                  </a:cubicBezTo>
                  <a:cubicBezTo>
                    <a:pt x="1895860" y="912378"/>
                    <a:pt x="1891066" y="893279"/>
                    <a:pt x="1886272" y="869404"/>
                  </a:cubicBezTo>
                  <a:cubicBezTo>
                    <a:pt x="1881477" y="859854"/>
                    <a:pt x="1891066" y="850304"/>
                    <a:pt x="1900654" y="845529"/>
                  </a:cubicBezTo>
                  <a:cubicBezTo>
                    <a:pt x="1915037" y="840755"/>
                    <a:pt x="1924626" y="845529"/>
                    <a:pt x="1929420" y="859854"/>
                  </a:cubicBezTo>
                  <a:cubicBezTo>
                    <a:pt x="1934214" y="878954"/>
                    <a:pt x="1939008" y="902828"/>
                    <a:pt x="1943803" y="926703"/>
                  </a:cubicBezTo>
                  <a:cubicBezTo>
                    <a:pt x="1943803" y="926703"/>
                    <a:pt x="1943803" y="931478"/>
                    <a:pt x="1948597" y="931478"/>
                  </a:cubicBezTo>
                  <a:cubicBezTo>
                    <a:pt x="1948597" y="936253"/>
                    <a:pt x="1953391" y="936253"/>
                    <a:pt x="1953391" y="936253"/>
                  </a:cubicBezTo>
                  <a:cubicBezTo>
                    <a:pt x="1953391" y="936253"/>
                    <a:pt x="1953391" y="936253"/>
                    <a:pt x="1991745" y="926703"/>
                  </a:cubicBezTo>
                  <a:cubicBezTo>
                    <a:pt x="1991745" y="926703"/>
                    <a:pt x="1996539" y="926703"/>
                    <a:pt x="1996539" y="926703"/>
                  </a:cubicBezTo>
                  <a:cubicBezTo>
                    <a:pt x="2001334" y="921928"/>
                    <a:pt x="2001334" y="917153"/>
                    <a:pt x="2001334" y="917153"/>
                  </a:cubicBezTo>
                  <a:cubicBezTo>
                    <a:pt x="1996539" y="902828"/>
                    <a:pt x="1996539" y="893279"/>
                    <a:pt x="1991745" y="878954"/>
                  </a:cubicBezTo>
                  <a:cubicBezTo>
                    <a:pt x="1986951" y="850304"/>
                    <a:pt x="2001334" y="821655"/>
                    <a:pt x="2030099" y="812105"/>
                  </a:cubicBezTo>
                  <a:cubicBezTo>
                    <a:pt x="2030099" y="812105"/>
                    <a:pt x="2030099" y="812105"/>
                    <a:pt x="2068453" y="797780"/>
                  </a:cubicBezTo>
                  <a:cubicBezTo>
                    <a:pt x="2097219" y="793005"/>
                    <a:pt x="2130778" y="812105"/>
                    <a:pt x="2140367" y="845529"/>
                  </a:cubicBezTo>
                  <a:cubicBezTo>
                    <a:pt x="2149955" y="902828"/>
                    <a:pt x="2159544" y="960127"/>
                    <a:pt x="2159544" y="1017426"/>
                  </a:cubicBezTo>
                  <a:cubicBezTo>
                    <a:pt x="2164338" y="1050850"/>
                    <a:pt x="2140367" y="1079500"/>
                    <a:pt x="2111601" y="1079500"/>
                  </a:cubicBezTo>
                  <a:cubicBezTo>
                    <a:pt x="2111601" y="1079500"/>
                    <a:pt x="2111601" y="1079500"/>
                    <a:pt x="1862300" y="1079500"/>
                  </a:cubicBezTo>
                  <a:cubicBezTo>
                    <a:pt x="1833535" y="1079500"/>
                    <a:pt x="1804769" y="1060400"/>
                    <a:pt x="1804769" y="1036526"/>
                  </a:cubicBezTo>
                  <a:cubicBezTo>
                    <a:pt x="1799975" y="917153"/>
                    <a:pt x="1761621" y="797780"/>
                    <a:pt x="1694502" y="697507"/>
                  </a:cubicBezTo>
                  <a:cubicBezTo>
                    <a:pt x="1684913" y="673633"/>
                    <a:pt x="1689707" y="644983"/>
                    <a:pt x="1713679" y="625884"/>
                  </a:cubicBezTo>
                  <a:cubicBezTo>
                    <a:pt x="1713679" y="625884"/>
                    <a:pt x="1713679" y="625884"/>
                    <a:pt x="1915037" y="482637"/>
                  </a:cubicBezTo>
                  <a:cubicBezTo>
                    <a:pt x="1921030" y="479055"/>
                    <a:pt x="1927922" y="476668"/>
                    <a:pt x="1935188" y="475624"/>
                  </a:cubicBezTo>
                  <a:close/>
                  <a:moveTo>
                    <a:pt x="530203" y="171271"/>
                  </a:moveTo>
                  <a:cubicBezTo>
                    <a:pt x="545805" y="173062"/>
                    <a:pt x="559007" y="180224"/>
                    <a:pt x="566208" y="192162"/>
                  </a:cubicBezTo>
                  <a:cubicBezTo>
                    <a:pt x="566208" y="192162"/>
                    <a:pt x="566208" y="192162"/>
                    <a:pt x="691023" y="407037"/>
                  </a:cubicBezTo>
                  <a:cubicBezTo>
                    <a:pt x="705425" y="435687"/>
                    <a:pt x="700625" y="464337"/>
                    <a:pt x="681422" y="478662"/>
                  </a:cubicBezTo>
                  <a:cubicBezTo>
                    <a:pt x="575809" y="545512"/>
                    <a:pt x="494198" y="636237"/>
                    <a:pt x="436591" y="741287"/>
                  </a:cubicBezTo>
                  <a:cubicBezTo>
                    <a:pt x="426990" y="765162"/>
                    <a:pt x="393386" y="769937"/>
                    <a:pt x="369383" y="760387"/>
                  </a:cubicBezTo>
                  <a:cubicBezTo>
                    <a:pt x="369383" y="760387"/>
                    <a:pt x="369383" y="760387"/>
                    <a:pt x="143755" y="655337"/>
                  </a:cubicBezTo>
                  <a:cubicBezTo>
                    <a:pt x="114951" y="645787"/>
                    <a:pt x="105350" y="607587"/>
                    <a:pt x="119752" y="574162"/>
                  </a:cubicBezTo>
                  <a:cubicBezTo>
                    <a:pt x="148555" y="526412"/>
                    <a:pt x="177359" y="478662"/>
                    <a:pt x="210963" y="435687"/>
                  </a:cubicBezTo>
                  <a:cubicBezTo>
                    <a:pt x="234966" y="407037"/>
                    <a:pt x="268570" y="397487"/>
                    <a:pt x="292573" y="416587"/>
                  </a:cubicBezTo>
                  <a:cubicBezTo>
                    <a:pt x="292573" y="416587"/>
                    <a:pt x="292573" y="416587"/>
                    <a:pt x="326177" y="445237"/>
                  </a:cubicBezTo>
                  <a:cubicBezTo>
                    <a:pt x="345380" y="464337"/>
                    <a:pt x="350180" y="497762"/>
                    <a:pt x="330978" y="521637"/>
                  </a:cubicBezTo>
                  <a:cubicBezTo>
                    <a:pt x="330978" y="521637"/>
                    <a:pt x="330978" y="521637"/>
                    <a:pt x="311776" y="555062"/>
                  </a:cubicBezTo>
                  <a:cubicBezTo>
                    <a:pt x="306975" y="555062"/>
                    <a:pt x="306975" y="559837"/>
                    <a:pt x="306975" y="559837"/>
                  </a:cubicBezTo>
                  <a:cubicBezTo>
                    <a:pt x="306975" y="564612"/>
                    <a:pt x="311776" y="564612"/>
                    <a:pt x="311776" y="569387"/>
                  </a:cubicBezTo>
                  <a:cubicBezTo>
                    <a:pt x="311776" y="569387"/>
                    <a:pt x="311776" y="569387"/>
                    <a:pt x="340579" y="588487"/>
                  </a:cubicBezTo>
                  <a:cubicBezTo>
                    <a:pt x="345380" y="588487"/>
                    <a:pt x="345380" y="588487"/>
                    <a:pt x="350180" y="588487"/>
                  </a:cubicBezTo>
                  <a:cubicBezTo>
                    <a:pt x="354981" y="588487"/>
                    <a:pt x="354981" y="588487"/>
                    <a:pt x="359782" y="583712"/>
                  </a:cubicBezTo>
                  <a:cubicBezTo>
                    <a:pt x="359782" y="583712"/>
                    <a:pt x="359782" y="583712"/>
                    <a:pt x="398186" y="531187"/>
                  </a:cubicBezTo>
                  <a:cubicBezTo>
                    <a:pt x="402987" y="521637"/>
                    <a:pt x="417389" y="521637"/>
                    <a:pt x="426990" y="531187"/>
                  </a:cubicBezTo>
                  <a:cubicBezTo>
                    <a:pt x="436591" y="540737"/>
                    <a:pt x="436591" y="550287"/>
                    <a:pt x="431791" y="559837"/>
                  </a:cubicBezTo>
                  <a:cubicBezTo>
                    <a:pt x="431791" y="559837"/>
                    <a:pt x="431791" y="559837"/>
                    <a:pt x="393386" y="612362"/>
                  </a:cubicBezTo>
                  <a:cubicBezTo>
                    <a:pt x="378984" y="631462"/>
                    <a:pt x="345380" y="641012"/>
                    <a:pt x="321377" y="626687"/>
                  </a:cubicBezTo>
                  <a:cubicBezTo>
                    <a:pt x="321377" y="626687"/>
                    <a:pt x="321377" y="626687"/>
                    <a:pt x="287773" y="607587"/>
                  </a:cubicBezTo>
                  <a:cubicBezTo>
                    <a:pt x="263770" y="588487"/>
                    <a:pt x="254168" y="555062"/>
                    <a:pt x="273371" y="526412"/>
                  </a:cubicBezTo>
                  <a:cubicBezTo>
                    <a:pt x="273371" y="526412"/>
                    <a:pt x="273371" y="526412"/>
                    <a:pt x="297374" y="497762"/>
                  </a:cubicBezTo>
                  <a:cubicBezTo>
                    <a:pt x="297374" y="492987"/>
                    <a:pt x="302174" y="492987"/>
                    <a:pt x="297374" y="488212"/>
                  </a:cubicBezTo>
                  <a:cubicBezTo>
                    <a:pt x="297374" y="483437"/>
                    <a:pt x="297374" y="483437"/>
                    <a:pt x="297374" y="483437"/>
                  </a:cubicBezTo>
                  <a:cubicBezTo>
                    <a:pt x="297374" y="483437"/>
                    <a:pt x="297374" y="483437"/>
                    <a:pt x="263770" y="454787"/>
                  </a:cubicBezTo>
                  <a:cubicBezTo>
                    <a:pt x="258969" y="454787"/>
                    <a:pt x="258969" y="454787"/>
                    <a:pt x="254168" y="454787"/>
                  </a:cubicBezTo>
                  <a:cubicBezTo>
                    <a:pt x="254168" y="454787"/>
                    <a:pt x="249368" y="459562"/>
                    <a:pt x="249368" y="459562"/>
                  </a:cubicBezTo>
                  <a:cubicBezTo>
                    <a:pt x="210963" y="502537"/>
                    <a:pt x="186960" y="550287"/>
                    <a:pt x="158156" y="598037"/>
                  </a:cubicBezTo>
                  <a:cubicBezTo>
                    <a:pt x="158156" y="598037"/>
                    <a:pt x="158156" y="602812"/>
                    <a:pt x="158156" y="607587"/>
                  </a:cubicBezTo>
                  <a:cubicBezTo>
                    <a:pt x="158156" y="607587"/>
                    <a:pt x="162957" y="612362"/>
                    <a:pt x="162957" y="612362"/>
                  </a:cubicBezTo>
                  <a:cubicBezTo>
                    <a:pt x="162957" y="612362"/>
                    <a:pt x="162957" y="612362"/>
                    <a:pt x="383785" y="726962"/>
                  </a:cubicBezTo>
                  <a:cubicBezTo>
                    <a:pt x="388585" y="726962"/>
                    <a:pt x="388585" y="726962"/>
                    <a:pt x="393386" y="726962"/>
                  </a:cubicBezTo>
                  <a:cubicBezTo>
                    <a:pt x="393386" y="726962"/>
                    <a:pt x="398186" y="726962"/>
                    <a:pt x="398186" y="722187"/>
                  </a:cubicBezTo>
                  <a:cubicBezTo>
                    <a:pt x="460594" y="607587"/>
                    <a:pt x="547005" y="512087"/>
                    <a:pt x="657419" y="440462"/>
                  </a:cubicBezTo>
                  <a:cubicBezTo>
                    <a:pt x="657419" y="440462"/>
                    <a:pt x="657419" y="435687"/>
                    <a:pt x="657419" y="435687"/>
                  </a:cubicBezTo>
                  <a:cubicBezTo>
                    <a:pt x="657419" y="430912"/>
                    <a:pt x="657419" y="430912"/>
                    <a:pt x="657419" y="426137"/>
                  </a:cubicBezTo>
                  <a:cubicBezTo>
                    <a:pt x="657419" y="426137"/>
                    <a:pt x="657419" y="426137"/>
                    <a:pt x="523002" y="220812"/>
                  </a:cubicBezTo>
                  <a:cubicBezTo>
                    <a:pt x="523002" y="216037"/>
                    <a:pt x="518201" y="216037"/>
                    <a:pt x="513401" y="216037"/>
                  </a:cubicBezTo>
                  <a:cubicBezTo>
                    <a:pt x="513401" y="216037"/>
                    <a:pt x="508600" y="216037"/>
                    <a:pt x="503800" y="216037"/>
                  </a:cubicBezTo>
                  <a:cubicBezTo>
                    <a:pt x="460594" y="249462"/>
                    <a:pt x="417389" y="278112"/>
                    <a:pt x="378984" y="316312"/>
                  </a:cubicBezTo>
                  <a:cubicBezTo>
                    <a:pt x="374183" y="321087"/>
                    <a:pt x="374183" y="321087"/>
                    <a:pt x="374183" y="325862"/>
                  </a:cubicBezTo>
                  <a:cubicBezTo>
                    <a:pt x="374183" y="330637"/>
                    <a:pt x="374183" y="330637"/>
                    <a:pt x="374183" y="335412"/>
                  </a:cubicBezTo>
                  <a:cubicBezTo>
                    <a:pt x="374183" y="335412"/>
                    <a:pt x="374183" y="335412"/>
                    <a:pt x="402987" y="364062"/>
                  </a:cubicBezTo>
                  <a:cubicBezTo>
                    <a:pt x="407788" y="364062"/>
                    <a:pt x="407788" y="364062"/>
                    <a:pt x="412588" y="364062"/>
                  </a:cubicBezTo>
                  <a:cubicBezTo>
                    <a:pt x="412588" y="364062"/>
                    <a:pt x="417389" y="364062"/>
                    <a:pt x="422189" y="364062"/>
                  </a:cubicBezTo>
                  <a:cubicBezTo>
                    <a:pt x="422189" y="364062"/>
                    <a:pt x="422189" y="364062"/>
                    <a:pt x="450993" y="335412"/>
                  </a:cubicBezTo>
                  <a:cubicBezTo>
                    <a:pt x="474996" y="316312"/>
                    <a:pt x="508600" y="321087"/>
                    <a:pt x="527803" y="344962"/>
                  </a:cubicBezTo>
                  <a:cubicBezTo>
                    <a:pt x="527803" y="344962"/>
                    <a:pt x="527803" y="344962"/>
                    <a:pt x="547005" y="373612"/>
                  </a:cubicBezTo>
                  <a:cubicBezTo>
                    <a:pt x="566208" y="397487"/>
                    <a:pt x="561407" y="430912"/>
                    <a:pt x="542204" y="445237"/>
                  </a:cubicBezTo>
                  <a:cubicBezTo>
                    <a:pt x="542204" y="445237"/>
                    <a:pt x="542204" y="445237"/>
                    <a:pt x="494198" y="492987"/>
                  </a:cubicBezTo>
                  <a:cubicBezTo>
                    <a:pt x="484597" y="497762"/>
                    <a:pt x="474996" y="497762"/>
                    <a:pt x="465395" y="488212"/>
                  </a:cubicBezTo>
                  <a:cubicBezTo>
                    <a:pt x="455794" y="483437"/>
                    <a:pt x="455794" y="469112"/>
                    <a:pt x="465395" y="459562"/>
                  </a:cubicBezTo>
                  <a:cubicBezTo>
                    <a:pt x="465395" y="459562"/>
                    <a:pt x="465395" y="459562"/>
                    <a:pt x="513401" y="411812"/>
                  </a:cubicBezTo>
                  <a:cubicBezTo>
                    <a:pt x="518201" y="411812"/>
                    <a:pt x="518201" y="411812"/>
                    <a:pt x="518201" y="407037"/>
                  </a:cubicBezTo>
                  <a:cubicBezTo>
                    <a:pt x="518201" y="402262"/>
                    <a:pt x="518201" y="402262"/>
                    <a:pt x="513401" y="397487"/>
                  </a:cubicBezTo>
                  <a:cubicBezTo>
                    <a:pt x="513401" y="397487"/>
                    <a:pt x="513401" y="397487"/>
                    <a:pt x="494198" y="368837"/>
                  </a:cubicBezTo>
                  <a:cubicBezTo>
                    <a:pt x="489398" y="368837"/>
                    <a:pt x="489398" y="368837"/>
                    <a:pt x="484597" y="368837"/>
                  </a:cubicBezTo>
                  <a:cubicBezTo>
                    <a:pt x="479797" y="368837"/>
                    <a:pt x="479797" y="368837"/>
                    <a:pt x="474996" y="368837"/>
                  </a:cubicBezTo>
                  <a:cubicBezTo>
                    <a:pt x="474996" y="368837"/>
                    <a:pt x="474996" y="368837"/>
                    <a:pt x="450993" y="392712"/>
                  </a:cubicBezTo>
                  <a:cubicBezTo>
                    <a:pt x="426990" y="416587"/>
                    <a:pt x="393386" y="416587"/>
                    <a:pt x="369383" y="397487"/>
                  </a:cubicBezTo>
                  <a:cubicBezTo>
                    <a:pt x="369383" y="397487"/>
                    <a:pt x="369383" y="397487"/>
                    <a:pt x="340579" y="368837"/>
                  </a:cubicBezTo>
                  <a:cubicBezTo>
                    <a:pt x="316576" y="344962"/>
                    <a:pt x="321377" y="306762"/>
                    <a:pt x="350180" y="282887"/>
                  </a:cubicBezTo>
                  <a:cubicBezTo>
                    <a:pt x="388585" y="244687"/>
                    <a:pt x="436591" y="211262"/>
                    <a:pt x="479797" y="182612"/>
                  </a:cubicBezTo>
                  <a:cubicBezTo>
                    <a:pt x="496599" y="173062"/>
                    <a:pt x="514601" y="169481"/>
                    <a:pt x="530203" y="171271"/>
                  </a:cubicBezTo>
                  <a:close/>
                  <a:moveTo>
                    <a:pt x="1386554" y="49578"/>
                  </a:moveTo>
                  <a:cubicBezTo>
                    <a:pt x="1394577" y="49131"/>
                    <a:pt x="1402976" y="50026"/>
                    <a:pt x="1411374" y="52414"/>
                  </a:cubicBezTo>
                  <a:cubicBezTo>
                    <a:pt x="1468964" y="71518"/>
                    <a:pt x="1521755" y="90623"/>
                    <a:pt x="1569746" y="119279"/>
                  </a:cubicBezTo>
                  <a:cubicBezTo>
                    <a:pt x="1603340" y="133607"/>
                    <a:pt x="1612938" y="171816"/>
                    <a:pt x="1598541" y="195696"/>
                  </a:cubicBezTo>
                  <a:cubicBezTo>
                    <a:pt x="1598541" y="195696"/>
                    <a:pt x="1598541" y="195696"/>
                    <a:pt x="1579344" y="229129"/>
                  </a:cubicBezTo>
                  <a:cubicBezTo>
                    <a:pt x="1564947" y="257785"/>
                    <a:pt x="1531353" y="262561"/>
                    <a:pt x="1502558" y="248233"/>
                  </a:cubicBezTo>
                  <a:cubicBezTo>
                    <a:pt x="1502558" y="248233"/>
                    <a:pt x="1502558" y="248233"/>
                    <a:pt x="1468964" y="233905"/>
                  </a:cubicBezTo>
                  <a:cubicBezTo>
                    <a:pt x="1464165" y="233905"/>
                    <a:pt x="1464165" y="233905"/>
                    <a:pt x="1459366" y="233905"/>
                  </a:cubicBezTo>
                  <a:cubicBezTo>
                    <a:pt x="1459366" y="233905"/>
                    <a:pt x="1454567" y="238681"/>
                    <a:pt x="1454567" y="238681"/>
                  </a:cubicBezTo>
                  <a:cubicBezTo>
                    <a:pt x="1454567" y="238681"/>
                    <a:pt x="1454567" y="238681"/>
                    <a:pt x="1440169" y="272113"/>
                  </a:cubicBezTo>
                  <a:cubicBezTo>
                    <a:pt x="1440169" y="272113"/>
                    <a:pt x="1440169" y="276889"/>
                    <a:pt x="1440169" y="281665"/>
                  </a:cubicBezTo>
                  <a:cubicBezTo>
                    <a:pt x="1440169" y="281665"/>
                    <a:pt x="1440169" y="286441"/>
                    <a:pt x="1444968" y="286441"/>
                  </a:cubicBezTo>
                  <a:cubicBezTo>
                    <a:pt x="1464165" y="295994"/>
                    <a:pt x="1483361" y="305546"/>
                    <a:pt x="1502558" y="315098"/>
                  </a:cubicBezTo>
                  <a:cubicBezTo>
                    <a:pt x="1512156" y="319874"/>
                    <a:pt x="1516955" y="334202"/>
                    <a:pt x="1512156" y="343754"/>
                  </a:cubicBezTo>
                  <a:cubicBezTo>
                    <a:pt x="1507357" y="353306"/>
                    <a:pt x="1492960" y="358082"/>
                    <a:pt x="1483361" y="353306"/>
                  </a:cubicBezTo>
                  <a:cubicBezTo>
                    <a:pt x="1464165" y="343754"/>
                    <a:pt x="1444968" y="334202"/>
                    <a:pt x="1425772" y="324650"/>
                  </a:cubicBezTo>
                  <a:cubicBezTo>
                    <a:pt x="1401776" y="315098"/>
                    <a:pt x="1387379" y="286441"/>
                    <a:pt x="1401776" y="257785"/>
                  </a:cubicBezTo>
                  <a:cubicBezTo>
                    <a:pt x="1401776" y="257785"/>
                    <a:pt x="1401776" y="257785"/>
                    <a:pt x="1411374" y="224353"/>
                  </a:cubicBezTo>
                  <a:cubicBezTo>
                    <a:pt x="1425772" y="195696"/>
                    <a:pt x="1459366" y="181368"/>
                    <a:pt x="1488161" y="195696"/>
                  </a:cubicBezTo>
                  <a:cubicBezTo>
                    <a:pt x="1488161" y="195696"/>
                    <a:pt x="1488161" y="195696"/>
                    <a:pt x="1521755" y="210024"/>
                  </a:cubicBezTo>
                  <a:cubicBezTo>
                    <a:pt x="1526554" y="214800"/>
                    <a:pt x="1526554" y="214800"/>
                    <a:pt x="1531353" y="210024"/>
                  </a:cubicBezTo>
                  <a:cubicBezTo>
                    <a:pt x="1536152" y="210024"/>
                    <a:pt x="1536152" y="210024"/>
                    <a:pt x="1536152" y="205248"/>
                  </a:cubicBezTo>
                  <a:cubicBezTo>
                    <a:pt x="1536152" y="205248"/>
                    <a:pt x="1536152" y="205248"/>
                    <a:pt x="1555349" y="171816"/>
                  </a:cubicBezTo>
                  <a:cubicBezTo>
                    <a:pt x="1560148" y="167040"/>
                    <a:pt x="1560148" y="167040"/>
                    <a:pt x="1555349" y="162264"/>
                  </a:cubicBezTo>
                  <a:cubicBezTo>
                    <a:pt x="1555349" y="157488"/>
                    <a:pt x="1555349" y="157488"/>
                    <a:pt x="1550549" y="157488"/>
                  </a:cubicBezTo>
                  <a:cubicBezTo>
                    <a:pt x="1502558" y="128831"/>
                    <a:pt x="1449768" y="109727"/>
                    <a:pt x="1401776" y="95399"/>
                  </a:cubicBezTo>
                  <a:cubicBezTo>
                    <a:pt x="1396977" y="90623"/>
                    <a:pt x="1392178" y="90623"/>
                    <a:pt x="1392178" y="95399"/>
                  </a:cubicBezTo>
                  <a:cubicBezTo>
                    <a:pt x="1387379" y="95399"/>
                    <a:pt x="1387379" y="95399"/>
                    <a:pt x="1382580" y="100175"/>
                  </a:cubicBezTo>
                  <a:cubicBezTo>
                    <a:pt x="1382580" y="100175"/>
                    <a:pt x="1382580" y="100175"/>
                    <a:pt x="1310592" y="334202"/>
                  </a:cubicBezTo>
                  <a:cubicBezTo>
                    <a:pt x="1310592" y="338978"/>
                    <a:pt x="1310592" y="343754"/>
                    <a:pt x="1310592" y="343754"/>
                  </a:cubicBezTo>
                  <a:cubicBezTo>
                    <a:pt x="1310592" y="348530"/>
                    <a:pt x="1315392" y="348530"/>
                    <a:pt x="1315392" y="348530"/>
                  </a:cubicBezTo>
                  <a:cubicBezTo>
                    <a:pt x="1440169" y="391515"/>
                    <a:pt x="1550549" y="458380"/>
                    <a:pt x="1641733" y="553901"/>
                  </a:cubicBezTo>
                  <a:cubicBezTo>
                    <a:pt x="1641733" y="553901"/>
                    <a:pt x="1641733" y="553901"/>
                    <a:pt x="1646532" y="553901"/>
                  </a:cubicBezTo>
                  <a:cubicBezTo>
                    <a:pt x="1651331" y="553901"/>
                    <a:pt x="1651331" y="553901"/>
                    <a:pt x="1656130" y="553901"/>
                  </a:cubicBezTo>
                  <a:cubicBezTo>
                    <a:pt x="1656130" y="553901"/>
                    <a:pt x="1656130" y="553901"/>
                    <a:pt x="1838498" y="386739"/>
                  </a:cubicBezTo>
                  <a:cubicBezTo>
                    <a:pt x="1838498" y="381963"/>
                    <a:pt x="1838498" y="377187"/>
                    <a:pt x="1838498" y="377187"/>
                  </a:cubicBezTo>
                  <a:cubicBezTo>
                    <a:pt x="1838498" y="372411"/>
                    <a:pt x="1838498" y="372411"/>
                    <a:pt x="1833699" y="367635"/>
                  </a:cubicBezTo>
                  <a:cubicBezTo>
                    <a:pt x="1800105" y="329426"/>
                    <a:pt x="1756912" y="291217"/>
                    <a:pt x="1713720" y="257785"/>
                  </a:cubicBezTo>
                  <a:cubicBezTo>
                    <a:pt x="1713720" y="257785"/>
                    <a:pt x="1708921" y="257785"/>
                    <a:pt x="1704122" y="257785"/>
                  </a:cubicBezTo>
                  <a:cubicBezTo>
                    <a:pt x="1704122" y="257785"/>
                    <a:pt x="1699323" y="257785"/>
                    <a:pt x="1699323" y="262561"/>
                  </a:cubicBezTo>
                  <a:cubicBezTo>
                    <a:pt x="1699323" y="262561"/>
                    <a:pt x="1699323" y="262561"/>
                    <a:pt x="1675327" y="291217"/>
                  </a:cubicBezTo>
                  <a:cubicBezTo>
                    <a:pt x="1670528" y="295994"/>
                    <a:pt x="1670528" y="295994"/>
                    <a:pt x="1670528" y="300770"/>
                  </a:cubicBezTo>
                  <a:cubicBezTo>
                    <a:pt x="1670528" y="305546"/>
                    <a:pt x="1675327" y="305546"/>
                    <a:pt x="1675327" y="310322"/>
                  </a:cubicBezTo>
                  <a:cubicBezTo>
                    <a:pt x="1684925" y="315098"/>
                    <a:pt x="1699323" y="324650"/>
                    <a:pt x="1708921" y="334202"/>
                  </a:cubicBezTo>
                  <a:cubicBezTo>
                    <a:pt x="1732917" y="353306"/>
                    <a:pt x="1732917" y="391515"/>
                    <a:pt x="1713720" y="410619"/>
                  </a:cubicBezTo>
                  <a:cubicBezTo>
                    <a:pt x="1713720" y="410619"/>
                    <a:pt x="1713720" y="410619"/>
                    <a:pt x="1689724" y="434499"/>
                  </a:cubicBezTo>
                  <a:cubicBezTo>
                    <a:pt x="1665729" y="458380"/>
                    <a:pt x="1636934" y="463156"/>
                    <a:pt x="1612938" y="444052"/>
                  </a:cubicBezTo>
                  <a:cubicBezTo>
                    <a:pt x="1598541" y="429723"/>
                    <a:pt x="1579344" y="415395"/>
                    <a:pt x="1560148" y="401067"/>
                  </a:cubicBezTo>
                  <a:cubicBezTo>
                    <a:pt x="1555349" y="396291"/>
                    <a:pt x="1550549" y="381963"/>
                    <a:pt x="1560148" y="372411"/>
                  </a:cubicBezTo>
                  <a:cubicBezTo>
                    <a:pt x="1564947" y="362858"/>
                    <a:pt x="1579344" y="362858"/>
                    <a:pt x="1588943" y="367635"/>
                  </a:cubicBezTo>
                  <a:cubicBezTo>
                    <a:pt x="1603340" y="381963"/>
                    <a:pt x="1622536" y="396291"/>
                    <a:pt x="1641733" y="410619"/>
                  </a:cubicBezTo>
                  <a:cubicBezTo>
                    <a:pt x="1646532" y="410619"/>
                    <a:pt x="1646532" y="410619"/>
                    <a:pt x="1651331" y="410619"/>
                  </a:cubicBezTo>
                  <a:cubicBezTo>
                    <a:pt x="1651331" y="410619"/>
                    <a:pt x="1656130" y="410619"/>
                    <a:pt x="1656130" y="410619"/>
                  </a:cubicBezTo>
                  <a:cubicBezTo>
                    <a:pt x="1656130" y="410619"/>
                    <a:pt x="1656130" y="410619"/>
                    <a:pt x="1680126" y="381963"/>
                  </a:cubicBezTo>
                  <a:cubicBezTo>
                    <a:pt x="1680126" y="377187"/>
                    <a:pt x="1684925" y="377187"/>
                    <a:pt x="1684925" y="372411"/>
                  </a:cubicBezTo>
                  <a:cubicBezTo>
                    <a:pt x="1684925" y="372411"/>
                    <a:pt x="1680126" y="367635"/>
                    <a:pt x="1680126" y="362858"/>
                  </a:cubicBezTo>
                  <a:cubicBezTo>
                    <a:pt x="1670528" y="358082"/>
                    <a:pt x="1660930" y="348530"/>
                    <a:pt x="1651331" y="343754"/>
                  </a:cubicBezTo>
                  <a:cubicBezTo>
                    <a:pt x="1627336" y="324650"/>
                    <a:pt x="1617737" y="291217"/>
                    <a:pt x="1636934" y="262561"/>
                  </a:cubicBezTo>
                  <a:cubicBezTo>
                    <a:pt x="1636934" y="262561"/>
                    <a:pt x="1636934" y="262561"/>
                    <a:pt x="1656130" y="229129"/>
                  </a:cubicBezTo>
                  <a:cubicBezTo>
                    <a:pt x="1675327" y="205248"/>
                    <a:pt x="1713720" y="205248"/>
                    <a:pt x="1742515" y="224353"/>
                  </a:cubicBezTo>
                  <a:cubicBezTo>
                    <a:pt x="1785707" y="257785"/>
                    <a:pt x="1828899" y="295994"/>
                    <a:pt x="1867293" y="338978"/>
                  </a:cubicBezTo>
                  <a:cubicBezTo>
                    <a:pt x="1891288" y="362858"/>
                    <a:pt x="1891288" y="401067"/>
                    <a:pt x="1867293" y="420171"/>
                  </a:cubicBezTo>
                  <a:cubicBezTo>
                    <a:pt x="1867293" y="420171"/>
                    <a:pt x="1867293" y="420171"/>
                    <a:pt x="1680126" y="577782"/>
                  </a:cubicBezTo>
                  <a:cubicBezTo>
                    <a:pt x="1656130" y="596886"/>
                    <a:pt x="1622536" y="601662"/>
                    <a:pt x="1608139" y="582558"/>
                  </a:cubicBezTo>
                  <a:cubicBezTo>
                    <a:pt x="1526554" y="491812"/>
                    <a:pt x="1416174" y="429723"/>
                    <a:pt x="1300994" y="391515"/>
                  </a:cubicBezTo>
                  <a:cubicBezTo>
                    <a:pt x="1281798" y="381963"/>
                    <a:pt x="1267400" y="358082"/>
                    <a:pt x="1276999" y="324650"/>
                  </a:cubicBezTo>
                  <a:cubicBezTo>
                    <a:pt x="1276999" y="324650"/>
                    <a:pt x="1276999" y="324650"/>
                    <a:pt x="1334588" y="85847"/>
                  </a:cubicBezTo>
                  <a:cubicBezTo>
                    <a:pt x="1341787" y="64354"/>
                    <a:pt x="1362483" y="50922"/>
                    <a:pt x="1386554" y="49578"/>
                  </a:cubicBezTo>
                  <a:close/>
                  <a:moveTo>
                    <a:pt x="1032319" y="0"/>
                  </a:moveTo>
                  <a:cubicBezTo>
                    <a:pt x="1089899" y="0"/>
                    <a:pt x="1147479" y="4781"/>
                    <a:pt x="1205059" y="9561"/>
                  </a:cubicBezTo>
                  <a:cubicBezTo>
                    <a:pt x="1238647" y="14342"/>
                    <a:pt x="1262638" y="43027"/>
                    <a:pt x="1257840" y="71711"/>
                  </a:cubicBezTo>
                  <a:cubicBezTo>
                    <a:pt x="1257840" y="71711"/>
                    <a:pt x="1257840" y="71711"/>
                    <a:pt x="1214655" y="315529"/>
                  </a:cubicBezTo>
                  <a:cubicBezTo>
                    <a:pt x="1209857" y="344214"/>
                    <a:pt x="1185865" y="363337"/>
                    <a:pt x="1161874" y="363337"/>
                  </a:cubicBezTo>
                  <a:cubicBezTo>
                    <a:pt x="1041916" y="348994"/>
                    <a:pt x="917160" y="368117"/>
                    <a:pt x="806799" y="411144"/>
                  </a:cubicBezTo>
                  <a:cubicBezTo>
                    <a:pt x="782807" y="415925"/>
                    <a:pt x="758816" y="406363"/>
                    <a:pt x="744421" y="377679"/>
                  </a:cubicBezTo>
                  <a:lnTo>
                    <a:pt x="634060" y="157765"/>
                  </a:lnTo>
                  <a:cubicBezTo>
                    <a:pt x="624463" y="129080"/>
                    <a:pt x="638858" y="95615"/>
                    <a:pt x="672446" y="81273"/>
                  </a:cubicBezTo>
                  <a:cubicBezTo>
                    <a:pt x="725228" y="57369"/>
                    <a:pt x="778009" y="43027"/>
                    <a:pt x="835589" y="28684"/>
                  </a:cubicBezTo>
                  <a:cubicBezTo>
                    <a:pt x="869177" y="19123"/>
                    <a:pt x="902765" y="43027"/>
                    <a:pt x="907563" y="71711"/>
                  </a:cubicBezTo>
                  <a:cubicBezTo>
                    <a:pt x="907563" y="71711"/>
                    <a:pt x="907563" y="71711"/>
                    <a:pt x="912362" y="109957"/>
                  </a:cubicBezTo>
                  <a:cubicBezTo>
                    <a:pt x="917160" y="138642"/>
                    <a:pt x="897967" y="167326"/>
                    <a:pt x="869177" y="172107"/>
                  </a:cubicBezTo>
                  <a:cubicBezTo>
                    <a:pt x="869177" y="172107"/>
                    <a:pt x="869177" y="172107"/>
                    <a:pt x="830790" y="181668"/>
                  </a:cubicBezTo>
                  <a:cubicBezTo>
                    <a:pt x="830790" y="186449"/>
                    <a:pt x="825992" y="186449"/>
                    <a:pt x="825992" y="186449"/>
                  </a:cubicBezTo>
                  <a:cubicBezTo>
                    <a:pt x="821194" y="191230"/>
                    <a:pt x="821194" y="196011"/>
                    <a:pt x="825992" y="196011"/>
                  </a:cubicBezTo>
                  <a:cubicBezTo>
                    <a:pt x="825992" y="196011"/>
                    <a:pt x="825992" y="196011"/>
                    <a:pt x="835589" y="229476"/>
                  </a:cubicBezTo>
                  <a:cubicBezTo>
                    <a:pt x="835589" y="234257"/>
                    <a:pt x="835589" y="234257"/>
                    <a:pt x="840387" y="239037"/>
                  </a:cubicBezTo>
                  <a:cubicBezTo>
                    <a:pt x="840387" y="239037"/>
                    <a:pt x="845185" y="239037"/>
                    <a:pt x="845185" y="239037"/>
                  </a:cubicBezTo>
                  <a:cubicBezTo>
                    <a:pt x="869177" y="234257"/>
                    <a:pt x="888370" y="229476"/>
                    <a:pt x="912362" y="224695"/>
                  </a:cubicBezTo>
                  <a:cubicBezTo>
                    <a:pt x="921958" y="219914"/>
                    <a:pt x="936353" y="229476"/>
                    <a:pt x="936353" y="243818"/>
                  </a:cubicBezTo>
                  <a:cubicBezTo>
                    <a:pt x="936353" y="253380"/>
                    <a:pt x="931555" y="262941"/>
                    <a:pt x="921958" y="267722"/>
                  </a:cubicBezTo>
                  <a:cubicBezTo>
                    <a:pt x="897967" y="267722"/>
                    <a:pt x="878774" y="277283"/>
                    <a:pt x="859580" y="282064"/>
                  </a:cubicBezTo>
                  <a:cubicBezTo>
                    <a:pt x="830790" y="286845"/>
                    <a:pt x="802001" y="272503"/>
                    <a:pt x="792404" y="243818"/>
                  </a:cubicBezTo>
                  <a:cubicBezTo>
                    <a:pt x="792404" y="243818"/>
                    <a:pt x="792404" y="243818"/>
                    <a:pt x="782807" y="210353"/>
                  </a:cubicBezTo>
                  <a:cubicBezTo>
                    <a:pt x="773211" y="181668"/>
                    <a:pt x="787606" y="148203"/>
                    <a:pt x="821194" y="143422"/>
                  </a:cubicBezTo>
                  <a:cubicBezTo>
                    <a:pt x="821194" y="143422"/>
                    <a:pt x="821194" y="143422"/>
                    <a:pt x="859580" y="133861"/>
                  </a:cubicBezTo>
                  <a:cubicBezTo>
                    <a:pt x="859580" y="133861"/>
                    <a:pt x="864379" y="129080"/>
                    <a:pt x="864379" y="129080"/>
                  </a:cubicBezTo>
                  <a:cubicBezTo>
                    <a:pt x="869177" y="124299"/>
                    <a:pt x="869177" y="119519"/>
                    <a:pt x="869177" y="119519"/>
                  </a:cubicBezTo>
                  <a:cubicBezTo>
                    <a:pt x="869177" y="119519"/>
                    <a:pt x="869177" y="119519"/>
                    <a:pt x="859580" y="81273"/>
                  </a:cubicBezTo>
                  <a:cubicBezTo>
                    <a:pt x="859580" y="76492"/>
                    <a:pt x="854782" y="71711"/>
                    <a:pt x="854782" y="71711"/>
                  </a:cubicBezTo>
                  <a:cubicBezTo>
                    <a:pt x="849984" y="71711"/>
                    <a:pt x="845185" y="71711"/>
                    <a:pt x="845185" y="71711"/>
                  </a:cubicBezTo>
                  <a:cubicBezTo>
                    <a:pt x="792404" y="81273"/>
                    <a:pt x="739623" y="100396"/>
                    <a:pt x="686841" y="119519"/>
                  </a:cubicBezTo>
                  <a:cubicBezTo>
                    <a:pt x="686841" y="119519"/>
                    <a:pt x="682043" y="124299"/>
                    <a:pt x="682043" y="124299"/>
                  </a:cubicBezTo>
                  <a:cubicBezTo>
                    <a:pt x="677245" y="129080"/>
                    <a:pt x="677245" y="133861"/>
                    <a:pt x="682043" y="133861"/>
                  </a:cubicBezTo>
                  <a:cubicBezTo>
                    <a:pt x="682043" y="133861"/>
                    <a:pt x="682043" y="133861"/>
                    <a:pt x="778009" y="363337"/>
                  </a:cubicBezTo>
                  <a:cubicBezTo>
                    <a:pt x="778009" y="363337"/>
                    <a:pt x="778009" y="368117"/>
                    <a:pt x="782807" y="368117"/>
                  </a:cubicBezTo>
                  <a:cubicBezTo>
                    <a:pt x="782807" y="368117"/>
                    <a:pt x="787606" y="372898"/>
                    <a:pt x="787606" y="368117"/>
                  </a:cubicBezTo>
                  <a:cubicBezTo>
                    <a:pt x="907563" y="325091"/>
                    <a:pt x="1041916" y="301187"/>
                    <a:pt x="1166672" y="320310"/>
                  </a:cubicBezTo>
                  <a:cubicBezTo>
                    <a:pt x="1171470" y="320310"/>
                    <a:pt x="1171470" y="320310"/>
                    <a:pt x="1176269" y="315529"/>
                  </a:cubicBezTo>
                  <a:cubicBezTo>
                    <a:pt x="1176269" y="315529"/>
                    <a:pt x="1181067" y="310748"/>
                    <a:pt x="1181067" y="310748"/>
                  </a:cubicBezTo>
                  <a:cubicBezTo>
                    <a:pt x="1181067" y="310748"/>
                    <a:pt x="1181067" y="310748"/>
                    <a:pt x="1209857" y="62150"/>
                  </a:cubicBezTo>
                  <a:cubicBezTo>
                    <a:pt x="1209857" y="62150"/>
                    <a:pt x="1209857" y="57369"/>
                    <a:pt x="1209857" y="57369"/>
                  </a:cubicBezTo>
                  <a:cubicBezTo>
                    <a:pt x="1205059" y="52588"/>
                    <a:pt x="1200260" y="52588"/>
                    <a:pt x="1200260" y="52588"/>
                  </a:cubicBezTo>
                  <a:cubicBezTo>
                    <a:pt x="1142681" y="47807"/>
                    <a:pt x="1089899" y="43027"/>
                    <a:pt x="1037118" y="47807"/>
                  </a:cubicBezTo>
                  <a:cubicBezTo>
                    <a:pt x="1032319" y="47807"/>
                    <a:pt x="1027521" y="47807"/>
                    <a:pt x="1027521" y="47807"/>
                  </a:cubicBezTo>
                  <a:cubicBezTo>
                    <a:pt x="1027521" y="52588"/>
                    <a:pt x="1022723" y="52588"/>
                    <a:pt x="1022723" y="57369"/>
                  </a:cubicBezTo>
                  <a:cubicBezTo>
                    <a:pt x="1022723" y="57369"/>
                    <a:pt x="1022723" y="57369"/>
                    <a:pt x="1027521" y="95615"/>
                  </a:cubicBezTo>
                  <a:cubicBezTo>
                    <a:pt x="1027521" y="100396"/>
                    <a:pt x="1027521" y="105176"/>
                    <a:pt x="1032319" y="105176"/>
                  </a:cubicBezTo>
                  <a:cubicBezTo>
                    <a:pt x="1032319" y="105176"/>
                    <a:pt x="1037118" y="109957"/>
                    <a:pt x="1037118" y="109957"/>
                  </a:cubicBezTo>
                  <a:cubicBezTo>
                    <a:pt x="1037118" y="109957"/>
                    <a:pt x="1037118" y="109957"/>
                    <a:pt x="1075504" y="105176"/>
                  </a:cubicBezTo>
                  <a:cubicBezTo>
                    <a:pt x="1109092" y="105176"/>
                    <a:pt x="1133084" y="133861"/>
                    <a:pt x="1133084" y="162545"/>
                  </a:cubicBezTo>
                  <a:cubicBezTo>
                    <a:pt x="1133084" y="162545"/>
                    <a:pt x="1133084" y="162545"/>
                    <a:pt x="1133084" y="200791"/>
                  </a:cubicBezTo>
                  <a:cubicBezTo>
                    <a:pt x="1128286" y="229476"/>
                    <a:pt x="1104294" y="253380"/>
                    <a:pt x="1080303" y="248599"/>
                  </a:cubicBezTo>
                  <a:cubicBezTo>
                    <a:pt x="1080303" y="248599"/>
                    <a:pt x="1080303" y="248599"/>
                    <a:pt x="1013126" y="253380"/>
                  </a:cubicBezTo>
                  <a:cubicBezTo>
                    <a:pt x="1003530" y="253380"/>
                    <a:pt x="989135" y="243818"/>
                    <a:pt x="989135" y="234257"/>
                  </a:cubicBezTo>
                  <a:cubicBezTo>
                    <a:pt x="989135" y="219914"/>
                    <a:pt x="998731" y="210353"/>
                    <a:pt x="1008328" y="210353"/>
                  </a:cubicBezTo>
                  <a:cubicBezTo>
                    <a:pt x="1008328" y="210353"/>
                    <a:pt x="1008328" y="210353"/>
                    <a:pt x="1075504" y="205572"/>
                  </a:cubicBezTo>
                  <a:cubicBezTo>
                    <a:pt x="1080303" y="205572"/>
                    <a:pt x="1085101" y="205572"/>
                    <a:pt x="1085101" y="205572"/>
                  </a:cubicBezTo>
                  <a:cubicBezTo>
                    <a:pt x="1085101" y="200791"/>
                    <a:pt x="1089899" y="200791"/>
                    <a:pt x="1089899" y="196011"/>
                  </a:cubicBezTo>
                  <a:cubicBezTo>
                    <a:pt x="1089899" y="196011"/>
                    <a:pt x="1089899" y="196011"/>
                    <a:pt x="1089899" y="162545"/>
                  </a:cubicBezTo>
                  <a:cubicBezTo>
                    <a:pt x="1089899" y="157765"/>
                    <a:pt x="1089899" y="152984"/>
                    <a:pt x="1085101" y="152984"/>
                  </a:cubicBezTo>
                  <a:cubicBezTo>
                    <a:pt x="1085101" y="152984"/>
                    <a:pt x="1080303" y="148203"/>
                    <a:pt x="1075504" y="148203"/>
                  </a:cubicBezTo>
                  <a:cubicBezTo>
                    <a:pt x="1075504" y="148203"/>
                    <a:pt x="1075504" y="148203"/>
                    <a:pt x="1041916" y="152984"/>
                  </a:cubicBezTo>
                  <a:cubicBezTo>
                    <a:pt x="1008328" y="152984"/>
                    <a:pt x="984336" y="129080"/>
                    <a:pt x="979538" y="100396"/>
                  </a:cubicBezTo>
                  <a:cubicBezTo>
                    <a:pt x="979538" y="100396"/>
                    <a:pt x="979538" y="100396"/>
                    <a:pt x="974740" y="62150"/>
                  </a:cubicBezTo>
                  <a:cubicBezTo>
                    <a:pt x="969941" y="28684"/>
                    <a:pt x="998731" y="4781"/>
                    <a:pt x="1032319" y="0"/>
                  </a:cubicBezTo>
                  <a:close/>
                </a:path>
              </a:pathLst>
            </a:custGeom>
            <a:solidFill>
              <a:srgbClr val="B71C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t" anchorCtr="0" compatLnSpc="1">
              <a:prstTxWarp prst="textNoShape">
                <a:avLst/>
              </a:prstTxWarp>
              <a:noAutofit/>
            </a:bodyPr>
            <a:lstStyle/>
            <a:p>
              <a:endParaRPr lang="zh-CN" altLang="en-US">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5707890" y="2526122"/>
            <a:ext cx="776220" cy="772372"/>
            <a:chOff x="1524001" y="1543049"/>
            <a:chExt cx="2562225" cy="2549525"/>
          </a:xfrm>
        </p:grpSpPr>
        <p:sp>
          <p:nvSpPr>
            <p:cNvPr id="11" name="Freeform 23"/>
            <p:cNvSpPr>
              <a:spLocks/>
            </p:cNvSpPr>
            <p:nvPr/>
          </p:nvSpPr>
          <p:spPr bwMode="auto">
            <a:xfrm>
              <a:off x="1524001" y="1543049"/>
              <a:ext cx="2562225" cy="2549525"/>
            </a:xfrm>
            <a:custGeom>
              <a:avLst/>
              <a:gdLst>
                <a:gd name="T0" fmla="*/ 534 w 534"/>
                <a:gd name="T1" fmla="*/ 267 h 534"/>
                <a:gd name="T2" fmla="*/ 506 w 534"/>
                <a:gd name="T3" fmla="*/ 331 h 534"/>
                <a:gd name="T4" fmla="*/ 498 w 534"/>
                <a:gd name="T5" fmla="*/ 400 h 534"/>
                <a:gd name="T6" fmla="*/ 442 w 534"/>
                <a:gd name="T7" fmla="*/ 442 h 534"/>
                <a:gd name="T8" fmla="*/ 400 w 534"/>
                <a:gd name="T9" fmla="*/ 498 h 534"/>
                <a:gd name="T10" fmla="*/ 331 w 534"/>
                <a:gd name="T11" fmla="*/ 506 h 534"/>
                <a:gd name="T12" fmla="*/ 267 w 534"/>
                <a:gd name="T13" fmla="*/ 534 h 534"/>
                <a:gd name="T14" fmla="*/ 203 w 534"/>
                <a:gd name="T15" fmla="*/ 506 h 534"/>
                <a:gd name="T16" fmla="*/ 134 w 534"/>
                <a:gd name="T17" fmla="*/ 498 h 534"/>
                <a:gd name="T18" fmla="*/ 92 w 534"/>
                <a:gd name="T19" fmla="*/ 442 h 534"/>
                <a:gd name="T20" fmla="*/ 36 w 534"/>
                <a:gd name="T21" fmla="*/ 400 h 534"/>
                <a:gd name="T22" fmla="*/ 28 w 534"/>
                <a:gd name="T23" fmla="*/ 331 h 534"/>
                <a:gd name="T24" fmla="*/ 0 w 534"/>
                <a:gd name="T25" fmla="*/ 267 h 534"/>
                <a:gd name="T26" fmla="*/ 28 w 534"/>
                <a:gd name="T27" fmla="*/ 203 h 534"/>
                <a:gd name="T28" fmla="*/ 36 w 534"/>
                <a:gd name="T29" fmla="*/ 134 h 534"/>
                <a:gd name="T30" fmla="*/ 92 w 534"/>
                <a:gd name="T31" fmla="*/ 92 h 534"/>
                <a:gd name="T32" fmla="*/ 134 w 534"/>
                <a:gd name="T33" fmla="*/ 36 h 534"/>
                <a:gd name="T34" fmla="*/ 203 w 534"/>
                <a:gd name="T35" fmla="*/ 28 h 534"/>
                <a:gd name="T36" fmla="*/ 267 w 534"/>
                <a:gd name="T37" fmla="*/ 0 h 534"/>
                <a:gd name="T38" fmla="*/ 331 w 534"/>
                <a:gd name="T39" fmla="*/ 28 h 534"/>
                <a:gd name="T40" fmla="*/ 400 w 534"/>
                <a:gd name="T41" fmla="*/ 36 h 534"/>
                <a:gd name="T42" fmla="*/ 442 w 534"/>
                <a:gd name="T43" fmla="*/ 92 h 534"/>
                <a:gd name="T44" fmla="*/ 498 w 534"/>
                <a:gd name="T45" fmla="*/ 134 h 534"/>
                <a:gd name="T46" fmla="*/ 506 w 534"/>
                <a:gd name="T47" fmla="*/ 203 h 534"/>
                <a:gd name="T48" fmla="*/ 534 w 534"/>
                <a:gd name="T49" fmla="*/ 26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534">
                  <a:moveTo>
                    <a:pt x="534" y="267"/>
                  </a:moveTo>
                  <a:cubicBezTo>
                    <a:pt x="534" y="290"/>
                    <a:pt x="512" y="310"/>
                    <a:pt x="506" y="331"/>
                  </a:cubicBezTo>
                  <a:cubicBezTo>
                    <a:pt x="500" y="353"/>
                    <a:pt x="509" y="381"/>
                    <a:pt x="498" y="400"/>
                  </a:cubicBezTo>
                  <a:cubicBezTo>
                    <a:pt x="487" y="420"/>
                    <a:pt x="458" y="426"/>
                    <a:pt x="442" y="442"/>
                  </a:cubicBezTo>
                  <a:cubicBezTo>
                    <a:pt x="426" y="458"/>
                    <a:pt x="420" y="487"/>
                    <a:pt x="400" y="498"/>
                  </a:cubicBezTo>
                  <a:cubicBezTo>
                    <a:pt x="381" y="509"/>
                    <a:pt x="353" y="500"/>
                    <a:pt x="331" y="506"/>
                  </a:cubicBezTo>
                  <a:cubicBezTo>
                    <a:pt x="310" y="512"/>
                    <a:pt x="290" y="534"/>
                    <a:pt x="267" y="534"/>
                  </a:cubicBezTo>
                  <a:cubicBezTo>
                    <a:pt x="244" y="534"/>
                    <a:pt x="224" y="512"/>
                    <a:pt x="203" y="506"/>
                  </a:cubicBezTo>
                  <a:cubicBezTo>
                    <a:pt x="181" y="500"/>
                    <a:pt x="153" y="509"/>
                    <a:pt x="134" y="498"/>
                  </a:cubicBezTo>
                  <a:cubicBezTo>
                    <a:pt x="114" y="487"/>
                    <a:pt x="108" y="458"/>
                    <a:pt x="92" y="442"/>
                  </a:cubicBezTo>
                  <a:cubicBezTo>
                    <a:pt x="76" y="426"/>
                    <a:pt x="47" y="420"/>
                    <a:pt x="36" y="400"/>
                  </a:cubicBezTo>
                  <a:cubicBezTo>
                    <a:pt x="25" y="381"/>
                    <a:pt x="34" y="353"/>
                    <a:pt x="28" y="331"/>
                  </a:cubicBezTo>
                  <a:cubicBezTo>
                    <a:pt x="22" y="310"/>
                    <a:pt x="0" y="290"/>
                    <a:pt x="0" y="267"/>
                  </a:cubicBezTo>
                  <a:cubicBezTo>
                    <a:pt x="0" y="244"/>
                    <a:pt x="22" y="224"/>
                    <a:pt x="28" y="203"/>
                  </a:cubicBezTo>
                  <a:cubicBezTo>
                    <a:pt x="34" y="181"/>
                    <a:pt x="25" y="153"/>
                    <a:pt x="36" y="134"/>
                  </a:cubicBezTo>
                  <a:cubicBezTo>
                    <a:pt x="47" y="114"/>
                    <a:pt x="76" y="108"/>
                    <a:pt x="92" y="92"/>
                  </a:cubicBezTo>
                  <a:cubicBezTo>
                    <a:pt x="108" y="76"/>
                    <a:pt x="114" y="47"/>
                    <a:pt x="134" y="36"/>
                  </a:cubicBezTo>
                  <a:cubicBezTo>
                    <a:pt x="153" y="25"/>
                    <a:pt x="181" y="34"/>
                    <a:pt x="203" y="28"/>
                  </a:cubicBezTo>
                  <a:cubicBezTo>
                    <a:pt x="224" y="22"/>
                    <a:pt x="244" y="0"/>
                    <a:pt x="267" y="0"/>
                  </a:cubicBezTo>
                  <a:cubicBezTo>
                    <a:pt x="290" y="0"/>
                    <a:pt x="310" y="22"/>
                    <a:pt x="331" y="28"/>
                  </a:cubicBezTo>
                  <a:cubicBezTo>
                    <a:pt x="353" y="34"/>
                    <a:pt x="381" y="25"/>
                    <a:pt x="400" y="36"/>
                  </a:cubicBezTo>
                  <a:cubicBezTo>
                    <a:pt x="420" y="47"/>
                    <a:pt x="426" y="76"/>
                    <a:pt x="442" y="92"/>
                  </a:cubicBezTo>
                  <a:cubicBezTo>
                    <a:pt x="458" y="108"/>
                    <a:pt x="487" y="114"/>
                    <a:pt x="498" y="134"/>
                  </a:cubicBezTo>
                  <a:cubicBezTo>
                    <a:pt x="509" y="153"/>
                    <a:pt x="500" y="181"/>
                    <a:pt x="506" y="203"/>
                  </a:cubicBezTo>
                  <a:cubicBezTo>
                    <a:pt x="512" y="224"/>
                    <a:pt x="534" y="244"/>
                    <a:pt x="534" y="267"/>
                  </a:cubicBezTo>
                  <a:close/>
                </a:path>
              </a:pathLst>
            </a:custGeom>
            <a:solidFill>
              <a:srgbClr val="FF3D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ctr" anchorCtr="0" compatLnSpc="1">
              <a:prstTxWarp prst="textNoShape">
                <a:avLst/>
              </a:prstTxWarp>
            </a:bodyPr>
            <a:lstStyle/>
            <a:p>
              <a:pPr algn="ctr"/>
              <a:r>
                <a:rPr lang="en-US" altLang="zh-CN" sz="1400" dirty="0">
                  <a:latin typeface="Times New Roman" panose="02020603050405020304" pitchFamily="18" charset="0"/>
                  <a:cs typeface="Times New Roman" panose="02020603050405020304" pitchFamily="18" charset="0"/>
                </a:rPr>
                <a:t>03</a:t>
              </a:r>
              <a:endParaRPr lang="zh-CN" altLang="en-US" sz="1400" dirty="0">
                <a:latin typeface="Times New Roman" panose="02020603050405020304" pitchFamily="18" charset="0"/>
                <a:cs typeface="Times New Roman" panose="02020603050405020304" pitchFamily="18" charset="0"/>
              </a:endParaRPr>
            </a:p>
          </p:txBody>
        </p:sp>
        <p:sp>
          <p:nvSpPr>
            <p:cNvPr id="12" name="自由: 形状 11"/>
            <p:cNvSpPr>
              <a:spLocks/>
            </p:cNvSpPr>
            <p:nvPr/>
          </p:nvSpPr>
          <p:spPr bwMode="auto">
            <a:xfrm>
              <a:off x="1725038" y="1738312"/>
              <a:ext cx="2160157" cy="2160285"/>
            </a:xfrm>
            <a:custGeom>
              <a:avLst/>
              <a:gdLst>
                <a:gd name="connsiteX0" fmla="*/ 719988 w 2160157"/>
                <a:gd name="connsiteY0" fmla="*/ 1728224 h 2160285"/>
                <a:gd name="connsiteX1" fmla="*/ 752979 w 2160157"/>
                <a:gd name="connsiteY1" fmla="*/ 1728821 h 2160285"/>
                <a:gd name="connsiteX2" fmla="*/ 1108074 w 2160157"/>
                <a:gd name="connsiteY2" fmla="*/ 1800515 h 2160285"/>
                <a:gd name="connsiteX3" fmla="*/ 1156060 w 2160157"/>
                <a:gd name="connsiteY3" fmla="*/ 1853090 h 2160285"/>
                <a:gd name="connsiteX4" fmla="*/ 1180053 w 2160157"/>
                <a:gd name="connsiteY4" fmla="*/ 2101628 h 2160285"/>
                <a:gd name="connsiteX5" fmla="*/ 1117671 w 2160157"/>
                <a:gd name="connsiteY5" fmla="*/ 2158983 h 2160285"/>
                <a:gd name="connsiteX6" fmla="*/ 949721 w 2160157"/>
                <a:gd name="connsiteY6" fmla="*/ 2149423 h 2160285"/>
                <a:gd name="connsiteX7" fmla="*/ 896936 w 2160157"/>
                <a:gd name="connsiteY7" fmla="*/ 2087289 h 2160285"/>
                <a:gd name="connsiteX8" fmla="*/ 901735 w 2160157"/>
                <a:gd name="connsiteY8" fmla="*/ 2049052 h 2160285"/>
                <a:gd name="connsiteX9" fmla="*/ 968915 w 2160157"/>
                <a:gd name="connsiteY9" fmla="*/ 2001257 h 2160285"/>
                <a:gd name="connsiteX10" fmla="*/ 1002505 w 2160157"/>
                <a:gd name="connsiteY10" fmla="*/ 2006036 h 2160285"/>
                <a:gd name="connsiteX11" fmla="*/ 1012102 w 2160157"/>
                <a:gd name="connsiteY11" fmla="*/ 2006036 h 2160285"/>
                <a:gd name="connsiteX12" fmla="*/ 1016901 w 2160157"/>
                <a:gd name="connsiteY12" fmla="*/ 1996477 h 2160285"/>
                <a:gd name="connsiteX13" fmla="*/ 1021699 w 2160157"/>
                <a:gd name="connsiteY13" fmla="*/ 1963020 h 2160285"/>
                <a:gd name="connsiteX14" fmla="*/ 1016901 w 2160157"/>
                <a:gd name="connsiteY14" fmla="*/ 1953461 h 2160285"/>
                <a:gd name="connsiteX15" fmla="*/ 1007304 w 2160157"/>
                <a:gd name="connsiteY15" fmla="*/ 1948681 h 2160285"/>
                <a:gd name="connsiteX16" fmla="*/ 944922 w 2160157"/>
                <a:gd name="connsiteY16" fmla="*/ 1939122 h 2160285"/>
                <a:gd name="connsiteX17" fmla="*/ 925728 w 2160157"/>
                <a:gd name="connsiteY17" fmla="*/ 1915224 h 2160285"/>
                <a:gd name="connsiteX18" fmla="*/ 949721 w 2160157"/>
                <a:gd name="connsiteY18" fmla="*/ 1900886 h 2160285"/>
                <a:gd name="connsiteX19" fmla="*/ 1012102 w 2160157"/>
                <a:gd name="connsiteY19" fmla="*/ 1905665 h 2160285"/>
                <a:gd name="connsiteX20" fmla="*/ 1060088 w 2160157"/>
                <a:gd name="connsiteY20" fmla="*/ 1963020 h 2160285"/>
                <a:gd name="connsiteX21" fmla="*/ 1060088 w 2160157"/>
                <a:gd name="connsiteY21" fmla="*/ 1996477 h 2160285"/>
                <a:gd name="connsiteX22" fmla="*/ 1002505 w 2160157"/>
                <a:gd name="connsiteY22" fmla="*/ 2049052 h 2160285"/>
                <a:gd name="connsiteX23" fmla="*/ 964116 w 2160157"/>
                <a:gd name="connsiteY23" fmla="*/ 2044273 h 2160285"/>
                <a:gd name="connsiteX24" fmla="*/ 954519 w 2160157"/>
                <a:gd name="connsiteY24" fmla="*/ 2049052 h 2160285"/>
                <a:gd name="connsiteX25" fmla="*/ 949721 w 2160157"/>
                <a:gd name="connsiteY25" fmla="*/ 2053832 h 2160285"/>
                <a:gd name="connsiteX26" fmla="*/ 944922 w 2160157"/>
                <a:gd name="connsiteY26" fmla="*/ 2096848 h 2160285"/>
                <a:gd name="connsiteX27" fmla="*/ 944922 w 2160157"/>
                <a:gd name="connsiteY27" fmla="*/ 2106407 h 2160285"/>
                <a:gd name="connsiteX28" fmla="*/ 954519 w 2160157"/>
                <a:gd name="connsiteY28" fmla="*/ 2106407 h 2160285"/>
                <a:gd name="connsiteX29" fmla="*/ 1117671 w 2160157"/>
                <a:gd name="connsiteY29" fmla="*/ 2115966 h 2160285"/>
                <a:gd name="connsiteX30" fmla="*/ 1127268 w 2160157"/>
                <a:gd name="connsiteY30" fmla="*/ 2111187 h 2160285"/>
                <a:gd name="connsiteX31" fmla="*/ 1132067 w 2160157"/>
                <a:gd name="connsiteY31" fmla="*/ 2101628 h 2160285"/>
                <a:gd name="connsiteX32" fmla="*/ 1117671 w 2160157"/>
                <a:gd name="connsiteY32" fmla="*/ 1857870 h 2160285"/>
                <a:gd name="connsiteX33" fmla="*/ 1112872 w 2160157"/>
                <a:gd name="connsiteY33" fmla="*/ 1848311 h 2160285"/>
                <a:gd name="connsiteX34" fmla="*/ 1108074 w 2160157"/>
                <a:gd name="connsiteY34" fmla="*/ 1843531 h 2160285"/>
                <a:gd name="connsiteX35" fmla="*/ 733784 w 2160157"/>
                <a:gd name="connsiteY35" fmla="*/ 1767058 h 2160285"/>
                <a:gd name="connsiteX36" fmla="*/ 728986 w 2160157"/>
                <a:gd name="connsiteY36" fmla="*/ 1767058 h 2160285"/>
                <a:gd name="connsiteX37" fmla="*/ 719389 w 2160157"/>
                <a:gd name="connsiteY37" fmla="*/ 1771837 h 2160285"/>
                <a:gd name="connsiteX38" fmla="*/ 609021 w 2160157"/>
                <a:gd name="connsiteY38" fmla="*/ 1991698 h 2160285"/>
                <a:gd name="connsiteX39" fmla="*/ 609021 w 2160157"/>
                <a:gd name="connsiteY39" fmla="*/ 2001257 h 2160285"/>
                <a:gd name="connsiteX40" fmla="*/ 613820 w 2160157"/>
                <a:gd name="connsiteY40" fmla="*/ 2006036 h 2160285"/>
                <a:gd name="connsiteX41" fmla="*/ 767374 w 2160157"/>
                <a:gd name="connsiteY41" fmla="*/ 2068171 h 2160285"/>
                <a:gd name="connsiteX42" fmla="*/ 776972 w 2160157"/>
                <a:gd name="connsiteY42" fmla="*/ 2068171 h 2160285"/>
                <a:gd name="connsiteX43" fmla="*/ 781770 w 2160157"/>
                <a:gd name="connsiteY43" fmla="*/ 2063391 h 2160285"/>
                <a:gd name="connsiteX44" fmla="*/ 791367 w 2160157"/>
                <a:gd name="connsiteY44" fmla="*/ 2020375 h 2160285"/>
                <a:gd name="connsiteX45" fmla="*/ 791367 w 2160157"/>
                <a:gd name="connsiteY45" fmla="*/ 2015595 h 2160285"/>
                <a:gd name="connsiteX46" fmla="*/ 781770 w 2160157"/>
                <a:gd name="connsiteY46" fmla="*/ 2006036 h 2160285"/>
                <a:gd name="connsiteX47" fmla="*/ 748180 w 2160157"/>
                <a:gd name="connsiteY47" fmla="*/ 1996477 h 2160285"/>
                <a:gd name="connsiteX48" fmla="*/ 714590 w 2160157"/>
                <a:gd name="connsiteY48" fmla="*/ 1924784 h 2160285"/>
                <a:gd name="connsiteX49" fmla="*/ 728986 w 2160157"/>
                <a:gd name="connsiteY49" fmla="*/ 1891327 h 2160285"/>
                <a:gd name="connsiteX50" fmla="*/ 796166 w 2160157"/>
                <a:gd name="connsiteY50" fmla="*/ 1857870 h 2160285"/>
                <a:gd name="connsiteX51" fmla="*/ 858548 w 2160157"/>
                <a:gd name="connsiteY51" fmla="*/ 1876988 h 2160285"/>
                <a:gd name="connsiteX52" fmla="*/ 872943 w 2160157"/>
                <a:gd name="connsiteY52" fmla="*/ 1905665 h 2160285"/>
                <a:gd name="connsiteX53" fmla="*/ 848950 w 2160157"/>
                <a:gd name="connsiteY53" fmla="*/ 1920004 h 2160285"/>
                <a:gd name="connsiteX54" fmla="*/ 781770 w 2160157"/>
                <a:gd name="connsiteY54" fmla="*/ 1900886 h 2160285"/>
                <a:gd name="connsiteX55" fmla="*/ 772173 w 2160157"/>
                <a:gd name="connsiteY55" fmla="*/ 1900886 h 2160285"/>
                <a:gd name="connsiteX56" fmla="*/ 767374 w 2160157"/>
                <a:gd name="connsiteY56" fmla="*/ 1905665 h 2160285"/>
                <a:gd name="connsiteX57" fmla="*/ 757777 w 2160157"/>
                <a:gd name="connsiteY57" fmla="*/ 1939122 h 2160285"/>
                <a:gd name="connsiteX58" fmla="*/ 757777 w 2160157"/>
                <a:gd name="connsiteY58" fmla="*/ 1948681 h 2160285"/>
                <a:gd name="connsiteX59" fmla="*/ 762576 w 2160157"/>
                <a:gd name="connsiteY59" fmla="*/ 1953461 h 2160285"/>
                <a:gd name="connsiteX60" fmla="*/ 796166 w 2160157"/>
                <a:gd name="connsiteY60" fmla="*/ 1967800 h 2160285"/>
                <a:gd name="connsiteX61" fmla="*/ 839353 w 2160157"/>
                <a:gd name="connsiteY61" fmla="*/ 2034714 h 2160285"/>
                <a:gd name="connsiteX62" fmla="*/ 829756 w 2160157"/>
                <a:gd name="connsiteY62" fmla="*/ 2072950 h 2160285"/>
                <a:gd name="connsiteX63" fmla="*/ 752979 w 2160157"/>
                <a:gd name="connsiteY63" fmla="*/ 2111187 h 2160285"/>
                <a:gd name="connsiteX64" fmla="*/ 594625 w 2160157"/>
                <a:gd name="connsiteY64" fmla="*/ 2044273 h 2160285"/>
                <a:gd name="connsiteX65" fmla="*/ 565834 w 2160157"/>
                <a:gd name="connsiteY65" fmla="*/ 1967800 h 2160285"/>
                <a:gd name="connsiteX66" fmla="*/ 690597 w 2160157"/>
                <a:gd name="connsiteY66" fmla="*/ 1752719 h 2160285"/>
                <a:gd name="connsiteX67" fmla="*/ 719988 w 2160157"/>
                <a:gd name="connsiteY67" fmla="*/ 1728224 h 2160285"/>
                <a:gd name="connsiteX68" fmla="*/ 1600968 w 2160157"/>
                <a:gd name="connsiteY68" fmla="*/ 1606768 h 2160285"/>
                <a:gd name="connsiteX69" fmla="*/ 1636270 w 2160157"/>
                <a:gd name="connsiteY69" fmla="*/ 1624083 h 2160285"/>
                <a:gd name="connsiteX70" fmla="*/ 1813380 w 2160157"/>
                <a:gd name="connsiteY70" fmla="*/ 1796039 h 2160285"/>
                <a:gd name="connsiteX71" fmla="*/ 1808593 w 2160157"/>
                <a:gd name="connsiteY71" fmla="*/ 1882017 h 2160285"/>
                <a:gd name="connsiteX72" fmla="*/ 1674564 w 2160157"/>
                <a:gd name="connsiteY72" fmla="*/ 1982324 h 2160285"/>
                <a:gd name="connsiteX73" fmla="*/ 1588403 w 2160157"/>
                <a:gd name="connsiteY73" fmla="*/ 1967994 h 2160285"/>
                <a:gd name="connsiteX74" fmla="*/ 1569256 w 2160157"/>
                <a:gd name="connsiteY74" fmla="*/ 1934559 h 2160285"/>
                <a:gd name="connsiteX75" fmla="*/ 1593189 w 2160157"/>
                <a:gd name="connsiteY75" fmla="*/ 1858134 h 2160285"/>
                <a:gd name="connsiteX76" fmla="*/ 1621910 w 2160157"/>
                <a:gd name="connsiteY76" fmla="*/ 1839028 h 2160285"/>
                <a:gd name="connsiteX77" fmla="*/ 1626697 w 2160157"/>
                <a:gd name="connsiteY77" fmla="*/ 1829474 h 2160285"/>
                <a:gd name="connsiteX78" fmla="*/ 1621910 w 2160157"/>
                <a:gd name="connsiteY78" fmla="*/ 1819921 h 2160285"/>
                <a:gd name="connsiteX79" fmla="*/ 1602763 w 2160157"/>
                <a:gd name="connsiteY79" fmla="*/ 1791262 h 2160285"/>
                <a:gd name="connsiteX80" fmla="*/ 1597976 w 2160157"/>
                <a:gd name="connsiteY80" fmla="*/ 1791262 h 2160285"/>
                <a:gd name="connsiteX81" fmla="*/ 1588403 w 2160157"/>
                <a:gd name="connsiteY81" fmla="*/ 1791262 h 2160285"/>
                <a:gd name="connsiteX82" fmla="*/ 1530962 w 2160157"/>
                <a:gd name="connsiteY82" fmla="*/ 1824698 h 2160285"/>
                <a:gd name="connsiteX83" fmla="*/ 1502241 w 2160157"/>
                <a:gd name="connsiteY83" fmla="*/ 1819921 h 2160285"/>
                <a:gd name="connsiteX84" fmla="*/ 1511815 w 2160157"/>
                <a:gd name="connsiteY84" fmla="*/ 1791262 h 2160285"/>
                <a:gd name="connsiteX85" fmla="*/ 1564469 w 2160157"/>
                <a:gd name="connsiteY85" fmla="*/ 1757826 h 2160285"/>
                <a:gd name="connsiteX86" fmla="*/ 1636270 w 2160157"/>
                <a:gd name="connsiteY86" fmla="*/ 1767379 h 2160285"/>
                <a:gd name="connsiteX87" fmla="*/ 1660204 w 2160157"/>
                <a:gd name="connsiteY87" fmla="*/ 1796039 h 2160285"/>
                <a:gd name="connsiteX88" fmla="*/ 1645844 w 2160157"/>
                <a:gd name="connsiteY88" fmla="*/ 1872463 h 2160285"/>
                <a:gd name="connsiteX89" fmla="*/ 1617123 w 2160157"/>
                <a:gd name="connsiteY89" fmla="*/ 1896346 h 2160285"/>
                <a:gd name="connsiteX90" fmla="*/ 1607550 w 2160157"/>
                <a:gd name="connsiteY90" fmla="*/ 1901123 h 2160285"/>
                <a:gd name="connsiteX91" fmla="*/ 1612336 w 2160157"/>
                <a:gd name="connsiteY91" fmla="*/ 1910676 h 2160285"/>
                <a:gd name="connsiteX92" fmla="*/ 1631483 w 2160157"/>
                <a:gd name="connsiteY92" fmla="*/ 1944112 h 2160285"/>
                <a:gd name="connsiteX93" fmla="*/ 1641057 w 2160157"/>
                <a:gd name="connsiteY93" fmla="*/ 1948888 h 2160285"/>
                <a:gd name="connsiteX94" fmla="*/ 1650630 w 2160157"/>
                <a:gd name="connsiteY94" fmla="*/ 1948888 h 2160285"/>
                <a:gd name="connsiteX95" fmla="*/ 1779872 w 2160157"/>
                <a:gd name="connsiteY95" fmla="*/ 1848581 h 2160285"/>
                <a:gd name="connsiteX96" fmla="*/ 1779872 w 2160157"/>
                <a:gd name="connsiteY96" fmla="*/ 1839028 h 2160285"/>
                <a:gd name="connsiteX97" fmla="*/ 1779872 w 2160157"/>
                <a:gd name="connsiteY97" fmla="*/ 1829474 h 2160285"/>
                <a:gd name="connsiteX98" fmla="*/ 1612336 w 2160157"/>
                <a:gd name="connsiteY98" fmla="*/ 1647965 h 2160285"/>
                <a:gd name="connsiteX99" fmla="*/ 1602763 w 2160157"/>
                <a:gd name="connsiteY99" fmla="*/ 1647965 h 2160285"/>
                <a:gd name="connsiteX100" fmla="*/ 1597976 w 2160157"/>
                <a:gd name="connsiteY100" fmla="*/ 1647965 h 2160285"/>
                <a:gd name="connsiteX101" fmla="*/ 1258118 w 2160157"/>
                <a:gd name="connsiteY101" fmla="*/ 1824698 h 2160285"/>
                <a:gd name="connsiteX102" fmla="*/ 1253331 w 2160157"/>
                <a:gd name="connsiteY102" fmla="*/ 1829474 h 2160285"/>
                <a:gd name="connsiteX103" fmla="*/ 1253331 w 2160157"/>
                <a:gd name="connsiteY103" fmla="*/ 1839028 h 2160285"/>
                <a:gd name="connsiteX104" fmla="*/ 1305985 w 2160157"/>
                <a:gd name="connsiteY104" fmla="*/ 2077855 h 2160285"/>
                <a:gd name="connsiteX105" fmla="*/ 1310772 w 2160157"/>
                <a:gd name="connsiteY105" fmla="*/ 2087408 h 2160285"/>
                <a:gd name="connsiteX106" fmla="*/ 1320345 w 2160157"/>
                <a:gd name="connsiteY106" fmla="*/ 2087408 h 2160285"/>
                <a:gd name="connsiteX107" fmla="*/ 1478308 w 2160157"/>
                <a:gd name="connsiteY107" fmla="*/ 2039643 h 2160285"/>
                <a:gd name="connsiteX108" fmla="*/ 1483094 w 2160157"/>
                <a:gd name="connsiteY108" fmla="*/ 2030090 h 2160285"/>
                <a:gd name="connsiteX109" fmla="*/ 1483094 w 2160157"/>
                <a:gd name="connsiteY109" fmla="*/ 2025313 h 2160285"/>
                <a:gd name="connsiteX110" fmla="*/ 1468734 w 2160157"/>
                <a:gd name="connsiteY110" fmla="*/ 1987101 h 2160285"/>
                <a:gd name="connsiteX111" fmla="*/ 1463947 w 2160157"/>
                <a:gd name="connsiteY111" fmla="*/ 1982324 h 2160285"/>
                <a:gd name="connsiteX112" fmla="*/ 1454374 w 2160157"/>
                <a:gd name="connsiteY112" fmla="*/ 1982324 h 2160285"/>
                <a:gd name="connsiteX113" fmla="*/ 1416080 w 2160157"/>
                <a:gd name="connsiteY113" fmla="*/ 1991877 h 2160285"/>
                <a:gd name="connsiteX114" fmla="*/ 1344279 w 2160157"/>
                <a:gd name="connsiteY114" fmla="*/ 1958441 h 2160285"/>
                <a:gd name="connsiteX115" fmla="*/ 1334705 w 2160157"/>
                <a:gd name="connsiteY115" fmla="*/ 1925005 h 2160285"/>
                <a:gd name="connsiteX116" fmla="*/ 1368213 w 2160157"/>
                <a:gd name="connsiteY116" fmla="*/ 1858134 h 2160285"/>
                <a:gd name="connsiteX117" fmla="*/ 1425654 w 2160157"/>
                <a:gd name="connsiteY117" fmla="*/ 1834251 h 2160285"/>
                <a:gd name="connsiteX118" fmla="*/ 1454374 w 2160157"/>
                <a:gd name="connsiteY118" fmla="*/ 1843804 h 2160285"/>
                <a:gd name="connsiteX119" fmla="*/ 1444801 w 2160157"/>
                <a:gd name="connsiteY119" fmla="*/ 1872463 h 2160285"/>
                <a:gd name="connsiteX120" fmla="*/ 1382573 w 2160157"/>
                <a:gd name="connsiteY120" fmla="*/ 1896346 h 2160285"/>
                <a:gd name="connsiteX121" fmla="*/ 1377786 w 2160157"/>
                <a:gd name="connsiteY121" fmla="*/ 1905899 h 2160285"/>
                <a:gd name="connsiteX122" fmla="*/ 1377786 w 2160157"/>
                <a:gd name="connsiteY122" fmla="*/ 1910676 h 2160285"/>
                <a:gd name="connsiteX123" fmla="*/ 1387360 w 2160157"/>
                <a:gd name="connsiteY123" fmla="*/ 1948888 h 2160285"/>
                <a:gd name="connsiteX124" fmla="*/ 1392146 w 2160157"/>
                <a:gd name="connsiteY124" fmla="*/ 1953665 h 2160285"/>
                <a:gd name="connsiteX125" fmla="*/ 1401720 w 2160157"/>
                <a:gd name="connsiteY125" fmla="*/ 1953665 h 2160285"/>
                <a:gd name="connsiteX126" fmla="*/ 1435227 w 2160157"/>
                <a:gd name="connsiteY126" fmla="*/ 1939335 h 2160285"/>
                <a:gd name="connsiteX127" fmla="*/ 1511815 w 2160157"/>
                <a:gd name="connsiteY127" fmla="*/ 1963218 h 2160285"/>
                <a:gd name="connsiteX128" fmla="*/ 1530962 w 2160157"/>
                <a:gd name="connsiteY128" fmla="*/ 2001430 h 2160285"/>
                <a:gd name="connsiteX129" fmla="*/ 1492668 w 2160157"/>
                <a:gd name="connsiteY129" fmla="*/ 2077855 h 2160285"/>
                <a:gd name="connsiteX130" fmla="*/ 1334705 w 2160157"/>
                <a:gd name="connsiteY130" fmla="*/ 2130397 h 2160285"/>
                <a:gd name="connsiteX131" fmla="*/ 1258118 w 2160157"/>
                <a:gd name="connsiteY131" fmla="*/ 2087408 h 2160285"/>
                <a:gd name="connsiteX132" fmla="*/ 1215037 w 2160157"/>
                <a:gd name="connsiteY132" fmla="*/ 1843804 h 2160285"/>
                <a:gd name="connsiteX133" fmla="*/ 1248544 w 2160157"/>
                <a:gd name="connsiteY133" fmla="*/ 1781709 h 2160285"/>
                <a:gd name="connsiteX134" fmla="*/ 1569256 w 2160157"/>
                <a:gd name="connsiteY134" fmla="*/ 1614530 h 2160285"/>
                <a:gd name="connsiteX135" fmla="*/ 1600968 w 2160157"/>
                <a:gd name="connsiteY135" fmla="*/ 1606768 h 2160285"/>
                <a:gd name="connsiteX136" fmla="*/ 386535 w 2160157"/>
                <a:gd name="connsiteY136" fmla="*/ 1345031 h 2160285"/>
                <a:gd name="connsiteX137" fmla="*/ 412945 w 2160157"/>
                <a:gd name="connsiteY137" fmla="*/ 1365324 h 2160285"/>
                <a:gd name="connsiteX138" fmla="*/ 633831 w 2160157"/>
                <a:gd name="connsiteY138" fmla="*/ 1651812 h 2160285"/>
                <a:gd name="connsiteX139" fmla="*/ 638633 w 2160157"/>
                <a:gd name="connsiteY139" fmla="*/ 1723434 h 2160285"/>
                <a:gd name="connsiteX140" fmla="*/ 499378 w 2160157"/>
                <a:gd name="connsiteY140" fmla="*/ 1923976 h 2160285"/>
                <a:gd name="connsiteX141" fmla="*/ 412945 w 2160157"/>
                <a:gd name="connsiteY141" fmla="*/ 1928751 h 2160285"/>
                <a:gd name="connsiteX142" fmla="*/ 288096 w 2160157"/>
                <a:gd name="connsiteY142" fmla="*/ 1818931 h 2160285"/>
                <a:gd name="connsiteX143" fmla="*/ 288096 w 2160157"/>
                <a:gd name="connsiteY143" fmla="*/ 1732984 h 2160285"/>
                <a:gd name="connsiteX144" fmla="*/ 316908 w 2160157"/>
                <a:gd name="connsiteY144" fmla="*/ 1709110 h 2160285"/>
                <a:gd name="connsiteX145" fmla="*/ 398539 w 2160157"/>
                <a:gd name="connsiteY145" fmla="*/ 1713885 h 2160285"/>
                <a:gd name="connsiteX146" fmla="*/ 422549 w 2160157"/>
                <a:gd name="connsiteY146" fmla="*/ 1742534 h 2160285"/>
                <a:gd name="connsiteX147" fmla="*/ 432152 w 2160157"/>
                <a:gd name="connsiteY147" fmla="*/ 1747308 h 2160285"/>
                <a:gd name="connsiteX148" fmla="*/ 441756 w 2160157"/>
                <a:gd name="connsiteY148" fmla="*/ 1742534 h 2160285"/>
                <a:gd name="connsiteX149" fmla="*/ 465765 w 2160157"/>
                <a:gd name="connsiteY149" fmla="*/ 1713885 h 2160285"/>
                <a:gd name="connsiteX150" fmla="*/ 465765 w 2160157"/>
                <a:gd name="connsiteY150" fmla="*/ 1709110 h 2160285"/>
                <a:gd name="connsiteX151" fmla="*/ 465765 w 2160157"/>
                <a:gd name="connsiteY151" fmla="*/ 1699560 h 2160285"/>
                <a:gd name="connsiteX152" fmla="*/ 417747 w 2160157"/>
                <a:gd name="connsiteY152" fmla="*/ 1651812 h 2160285"/>
                <a:gd name="connsiteX153" fmla="*/ 422549 w 2160157"/>
                <a:gd name="connsiteY153" fmla="*/ 1623163 h 2160285"/>
                <a:gd name="connsiteX154" fmla="*/ 451360 w 2160157"/>
                <a:gd name="connsiteY154" fmla="*/ 1623163 h 2160285"/>
                <a:gd name="connsiteX155" fmla="*/ 494576 w 2160157"/>
                <a:gd name="connsiteY155" fmla="*/ 1670911 h 2160285"/>
                <a:gd name="connsiteX156" fmla="*/ 494576 w 2160157"/>
                <a:gd name="connsiteY156" fmla="*/ 1742534 h 2160285"/>
                <a:gd name="connsiteX157" fmla="*/ 470567 w 2160157"/>
                <a:gd name="connsiteY157" fmla="*/ 1771183 h 2160285"/>
                <a:gd name="connsiteX158" fmla="*/ 393737 w 2160157"/>
                <a:gd name="connsiteY158" fmla="*/ 1771183 h 2160285"/>
                <a:gd name="connsiteX159" fmla="*/ 364926 w 2160157"/>
                <a:gd name="connsiteY159" fmla="*/ 1742534 h 2160285"/>
                <a:gd name="connsiteX160" fmla="*/ 360124 w 2160157"/>
                <a:gd name="connsiteY160" fmla="*/ 1742534 h 2160285"/>
                <a:gd name="connsiteX161" fmla="*/ 350521 w 2160157"/>
                <a:gd name="connsiteY161" fmla="*/ 1742534 h 2160285"/>
                <a:gd name="connsiteX162" fmla="*/ 321709 w 2160157"/>
                <a:gd name="connsiteY162" fmla="*/ 1771183 h 2160285"/>
                <a:gd name="connsiteX163" fmla="*/ 316908 w 2160157"/>
                <a:gd name="connsiteY163" fmla="*/ 1780732 h 2160285"/>
                <a:gd name="connsiteX164" fmla="*/ 321709 w 2160157"/>
                <a:gd name="connsiteY164" fmla="*/ 1785507 h 2160285"/>
                <a:gd name="connsiteX165" fmla="*/ 441756 w 2160157"/>
                <a:gd name="connsiteY165" fmla="*/ 1895327 h 2160285"/>
                <a:gd name="connsiteX166" fmla="*/ 451360 w 2160157"/>
                <a:gd name="connsiteY166" fmla="*/ 1900102 h 2160285"/>
                <a:gd name="connsiteX167" fmla="*/ 456162 w 2160157"/>
                <a:gd name="connsiteY167" fmla="*/ 1895327 h 2160285"/>
                <a:gd name="connsiteX168" fmla="*/ 609821 w 2160157"/>
                <a:gd name="connsiteY168" fmla="*/ 1699560 h 2160285"/>
                <a:gd name="connsiteX169" fmla="*/ 609821 w 2160157"/>
                <a:gd name="connsiteY169" fmla="*/ 1690011 h 2160285"/>
                <a:gd name="connsiteX170" fmla="*/ 609821 w 2160157"/>
                <a:gd name="connsiteY170" fmla="*/ 1685236 h 2160285"/>
                <a:gd name="connsiteX171" fmla="*/ 374530 w 2160157"/>
                <a:gd name="connsiteY171" fmla="*/ 1384423 h 2160285"/>
                <a:gd name="connsiteX172" fmla="*/ 364926 w 2160157"/>
                <a:gd name="connsiteY172" fmla="*/ 1379648 h 2160285"/>
                <a:gd name="connsiteX173" fmla="*/ 360124 w 2160157"/>
                <a:gd name="connsiteY173" fmla="*/ 1379648 h 2160285"/>
                <a:gd name="connsiteX174" fmla="*/ 129635 w 2160157"/>
                <a:gd name="connsiteY174" fmla="*/ 1475144 h 2160285"/>
                <a:gd name="connsiteX175" fmla="*/ 124833 w 2160157"/>
                <a:gd name="connsiteY175" fmla="*/ 1479919 h 2160285"/>
                <a:gd name="connsiteX176" fmla="*/ 124833 w 2160157"/>
                <a:gd name="connsiteY176" fmla="*/ 1489469 h 2160285"/>
                <a:gd name="connsiteX177" fmla="*/ 201663 w 2160157"/>
                <a:gd name="connsiteY177" fmla="*/ 1632713 h 2160285"/>
                <a:gd name="connsiteX178" fmla="*/ 211267 w 2160157"/>
                <a:gd name="connsiteY178" fmla="*/ 1642262 h 2160285"/>
                <a:gd name="connsiteX179" fmla="*/ 216069 w 2160157"/>
                <a:gd name="connsiteY179" fmla="*/ 1637488 h 2160285"/>
                <a:gd name="connsiteX180" fmla="*/ 249682 w 2160157"/>
                <a:gd name="connsiteY180" fmla="*/ 1618388 h 2160285"/>
                <a:gd name="connsiteX181" fmla="*/ 254483 w 2160157"/>
                <a:gd name="connsiteY181" fmla="*/ 1608839 h 2160285"/>
                <a:gd name="connsiteX182" fmla="*/ 254483 w 2160157"/>
                <a:gd name="connsiteY182" fmla="*/ 1599289 h 2160285"/>
                <a:gd name="connsiteX183" fmla="*/ 235276 w 2160157"/>
                <a:gd name="connsiteY183" fmla="*/ 1565866 h 2160285"/>
                <a:gd name="connsiteX184" fmla="*/ 254483 w 2160157"/>
                <a:gd name="connsiteY184" fmla="*/ 1494243 h 2160285"/>
                <a:gd name="connsiteX185" fmla="*/ 288096 w 2160157"/>
                <a:gd name="connsiteY185" fmla="*/ 1475144 h 2160285"/>
                <a:gd name="connsiteX186" fmla="*/ 360124 w 2160157"/>
                <a:gd name="connsiteY186" fmla="*/ 1494243 h 2160285"/>
                <a:gd name="connsiteX187" fmla="*/ 393737 w 2160157"/>
                <a:gd name="connsiteY187" fmla="*/ 1551541 h 2160285"/>
                <a:gd name="connsiteX188" fmla="*/ 388935 w 2160157"/>
                <a:gd name="connsiteY188" fmla="*/ 1580190 h 2160285"/>
                <a:gd name="connsiteX189" fmla="*/ 360124 w 2160157"/>
                <a:gd name="connsiteY189" fmla="*/ 1575415 h 2160285"/>
                <a:gd name="connsiteX190" fmla="*/ 321709 w 2160157"/>
                <a:gd name="connsiteY190" fmla="*/ 1518118 h 2160285"/>
                <a:gd name="connsiteX191" fmla="*/ 316908 w 2160157"/>
                <a:gd name="connsiteY191" fmla="*/ 1513343 h 2160285"/>
                <a:gd name="connsiteX192" fmla="*/ 307304 w 2160157"/>
                <a:gd name="connsiteY192" fmla="*/ 1513343 h 2160285"/>
                <a:gd name="connsiteX193" fmla="*/ 273691 w 2160157"/>
                <a:gd name="connsiteY193" fmla="*/ 1532442 h 2160285"/>
                <a:gd name="connsiteX194" fmla="*/ 268889 w 2160157"/>
                <a:gd name="connsiteY194" fmla="*/ 1537217 h 2160285"/>
                <a:gd name="connsiteX195" fmla="*/ 273691 w 2160157"/>
                <a:gd name="connsiteY195" fmla="*/ 1546766 h 2160285"/>
                <a:gd name="connsiteX196" fmla="*/ 292898 w 2160157"/>
                <a:gd name="connsiteY196" fmla="*/ 1580190 h 2160285"/>
                <a:gd name="connsiteX197" fmla="*/ 278493 w 2160157"/>
                <a:gd name="connsiteY197" fmla="*/ 1656587 h 2160285"/>
                <a:gd name="connsiteX198" fmla="*/ 244880 w 2160157"/>
                <a:gd name="connsiteY198" fmla="*/ 1680461 h 2160285"/>
                <a:gd name="connsiteX199" fmla="*/ 163248 w 2160157"/>
                <a:gd name="connsiteY199" fmla="*/ 1656587 h 2160285"/>
                <a:gd name="connsiteX200" fmla="*/ 86418 w 2160157"/>
                <a:gd name="connsiteY200" fmla="*/ 1508568 h 2160285"/>
                <a:gd name="connsiteX201" fmla="*/ 110428 w 2160157"/>
                <a:gd name="connsiteY201" fmla="*/ 1427396 h 2160285"/>
                <a:gd name="connsiteX202" fmla="*/ 345719 w 2160157"/>
                <a:gd name="connsiteY202" fmla="*/ 1346224 h 2160285"/>
                <a:gd name="connsiteX203" fmla="*/ 386535 w 2160157"/>
                <a:gd name="connsiteY203" fmla="*/ 1345031 h 2160285"/>
                <a:gd name="connsiteX204" fmla="*/ 1857651 w 2160157"/>
                <a:gd name="connsiteY204" fmla="*/ 1141425 h 2160285"/>
                <a:gd name="connsiteX205" fmla="*/ 2106858 w 2160157"/>
                <a:gd name="connsiteY205" fmla="*/ 1160523 h 2160285"/>
                <a:gd name="connsiteX206" fmla="*/ 2154783 w 2160157"/>
                <a:gd name="connsiteY206" fmla="*/ 1227369 h 2160285"/>
                <a:gd name="connsiteX207" fmla="*/ 2116443 w 2160157"/>
                <a:gd name="connsiteY207" fmla="*/ 1394484 h 2160285"/>
                <a:gd name="connsiteX208" fmla="*/ 2044556 w 2160157"/>
                <a:gd name="connsiteY208" fmla="*/ 1432682 h 2160285"/>
                <a:gd name="connsiteX209" fmla="*/ 2006217 w 2160157"/>
                <a:gd name="connsiteY209" fmla="*/ 1423133 h 2160285"/>
                <a:gd name="connsiteX210" fmla="*/ 1972670 w 2160157"/>
                <a:gd name="connsiteY210" fmla="*/ 1351512 h 2160285"/>
                <a:gd name="connsiteX211" fmla="*/ 1982254 w 2160157"/>
                <a:gd name="connsiteY211" fmla="*/ 1313314 h 2160285"/>
                <a:gd name="connsiteX212" fmla="*/ 1982254 w 2160157"/>
                <a:gd name="connsiteY212" fmla="*/ 1303765 h 2160285"/>
                <a:gd name="connsiteX213" fmla="*/ 1977462 w 2160157"/>
                <a:gd name="connsiteY213" fmla="*/ 1298990 h 2160285"/>
                <a:gd name="connsiteX214" fmla="*/ 1943915 w 2160157"/>
                <a:gd name="connsiteY214" fmla="*/ 1289441 h 2160285"/>
                <a:gd name="connsiteX215" fmla="*/ 1934330 w 2160157"/>
                <a:gd name="connsiteY215" fmla="*/ 1294215 h 2160285"/>
                <a:gd name="connsiteX216" fmla="*/ 1929537 w 2160157"/>
                <a:gd name="connsiteY216" fmla="*/ 1298990 h 2160285"/>
                <a:gd name="connsiteX217" fmla="*/ 1910368 w 2160157"/>
                <a:gd name="connsiteY217" fmla="*/ 1361061 h 2160285"/>
                <a:gd name="connsiteX218" fmla="*/ 1881613 w 2160157"/>
                <a:gd name="connsiteY218" fmla="*/ 1375386 h 2160285"/>
                <a:gd name="connsiteX219" fmla="*/ 1867236 w 2160157"/>
                <a:gd name="connsiteY219" fmla="*/ 1346737 h 2160285"/>
                <a:gd name="connsiteX220" fmla="*/ 1886405 w 2160157"/>
                <a:gd name="connsiteY220" fmla="*/ 1289441 h 2160285"/>
                <a:gd name="connsiteX221" fmla="*/ 1953500 w 2160157"/>
                <a:gd name="connsiteY221" fmla="*/ 1251243 h 2160285"/>
                <a:gd name="connsiteX222" fmla="*/ 1987047 w 2160157"/>
                <a:gd name="connsiteY222" fmla="*/ 1256018 h 2160285"/>
                <a:gd name="connsiteX223" fmla="*/ 2025387 w 2160157"/>
                <a:gd name="connsiteY223" fmla="*/ 1322864 h 2160285"/>
                <a:gd name="connsiteX224" fmla="*/ 2015802 w 2160157"/>
                <a:gd name="connsiteY224" fmla="*/ 1361061 h 2160285"/>
                <a:gd name="connsiteX225" fmla="*/ 2015802 w 2160157"/>
                <a:gd name="connsiteY225" fmla="*/ 1370611 h 2160285"/>
                <a:gd name="connsiteX226" fmla="*/ 2025387 w 2160157"/>
                <a:gd name="connsiteY226" fmla="*/ 1375386 h 2160285"/>
                <a:gd name="connsiteX227" fmla="*/ 2063726 w 2160157"/>
                <a:gd name="connsiteY227" fmla="*/ 1389710 h 2160285"/>
                <a:gd name="connsiteX228" fmla="*/ 2073311 w 2160157"/>
                <a:gd name="connsiteY228" fmla="*/ 1389710 h 2160285"/>
                <a:gd name="connsiteX229" fmla="*/ 2078104 w 2160157"/>
                <a:gd name="connsiteY229" fmla="*/ 1380160 h 2160285"/>
                <a:gd name="connsiteX230" fmla="*/ 2111651 w 2160157"/>
                <a:gd name="connsiteY230" fmla="*/ 1222595 h 2160285"/>
                <a:gd name="connsiteX231" fmla="*/ 2106858 w 2160157"/>
                <a:gd name="connsiteY231" fmla="*/ 1213045 h 2160285"/>
                <a:gd name="connsiteX232" fmla="*/ 2102066 w 2160157"/>
                <a:gd name="connsiteY232" fmla="*/ 1208271 h 2160285"/>
                <a:gd name="connsiteX233" fmla="*/ 1857651 w 2160157"/>
                <a:gd name="connsiteY233" fmla="*/ 1174848 h 2160285"/>
                <a:gd name="connsiteX234" fmla="*/ 1848066 w 2160157"/>
                <a:gd name="connsiteY234" fmla="*/ 1179622 h 2160285"/>
                <a:gd name="connsiteX235" fmla="*/ 1843273 w 2160157"/>
                <a:gd name="connsiteY235" fmla="*/ 1184397 h 2160285"/>
                <a:gd name="connsiteX236" fmla="*/ 1699500 w 2160157"/>
                <a:gd name="connsiteY236" fmla="*/ 1537726 h 2160285"/>
                <a:gd name="connsiteX237" fmla="*/ 1699500 w 2160157"/>
                <a:gd name="connsiteY237" fmla="*/ 1542501 h 2160285"/>
                <a:gd name="connsiteX238" fmla="*/ 1704292 w 2160157"/>
                <a:gd name="connsiteY238" fmla="*/ 1552050 h 2160285"/>
                <a:gd name="connsiteX239" fmla="*/ 1900783 w 2160157"/>
                <a:gd name="connsiteY239" fmla="*/ 1700066 h 2160285"/>
                <a:gd name="connsiteX240" fmla="*/ 1910368 w 2160157"/>
                <a:gd name="connsiteY240" fmla="*/ 1700066 h 2160285"/>
                <a:gd name="connsiteX241" fmla="*/ 1915160 w 2160157"/>
                <a:gd name="connsiteY241" fmla="*/ 1695292 h 2160285"/>
                <a:gd name="connsiteX242" fmla="*/ 2001424 w 2160157"/>
                <a:gd name="connsiteY242" fmla="*/ 1561600 h 2160285"/>
                <a:gd name="connsiteX243" fmla="*/ 2006217 w 2160157"/>
                <a:gd name="connsiteY243" fmla="*/ 1552050 h 2160285"/>
                <a:gd name="connsiteX244" fmla="*/ 1996632 w 2160157"/>
                <a:gd name="connsiteY244" fmla="*/ 1542501 h 2160285"/>
                <a:gd name="connsiteX245" fmla="*/ 1963085 w 2160157"/>
                <a:gd name="connsiteY245" fmla="*/ 1523402 h 2160285"/>
                <a:gd name="connsiteX246" fmla="*/ 1953500 w 2160157"/>
                <a:gd name="connsiteY246" fmla="*/ 1523402 h 2160285"/>
                <a:gd name="connsiteX247" fmla="*/ 1948707 w 2160157"/>
                <a:gd name="connsiteY247" fmla="*/ 1528177 h 2160285"/>
                <a:gd name="connsiteX248" fmla="*/ 1929537 w 2160157"/>
                <a:gd name="connsiteY248" fmla="*/ 1561600 h 2160285"/>
                <a:gd name="connsiteX249" fmla="*/ 1852858 w 2160157"/>
                <a:gd name="connsiteY249" fmla="*/ 1585473 h 2160285"/>
                <a:gd name="connsiteX250" fmla="*/ 1824104 w 2160157"/>
                <a:gd name="connsiteY250" fmla="*/ 1566374 h 2160285"/>
                <a:gd name="connsiteX251" fmla="*/ 1804934 w 2160157"/>
                <a:gd name="connsiteY251" fmla="*/ 1489979 h 2160285"/>
                <a:gd name="connsiteX252" fmla="*/ 1833688 w 2160157"/>
                <a:gd name="connsiteY252" fmla="*/ 1432682 h 2160285"/>
                <a:gd name="connsiteX253" fmla="*/ 1862443 w 2160157"/>
                <a:gd name="connsiteY253" fmla="*/ 1423133 h 2160285"/>
                <a:gd name="connsiteX254" fmla="*/ 1872028 w 2160157"/>
                <a:gd name="connsiteY254" fmla="*/ 1451781 h 2160285"/>
                <a:gd name="connsiteX255" fmla="*/ 1838481 w 2160157"/>
                <a:gd name="connsiteY255" fmla="*/ 1513852 h 2160285"/>
                <a:gd name="connsiteX256" fmla="*/ 1838481 w 2160157"/>
                <a:gd name="connsiteY256" fmla="*/ 1523402 h 2160285"/>
                <a:gd name="connsiteX257" fmla="*/ 1843273 w 2160157"/>
                <a:gd name="connsiteY257" fmla="*/ 1528177 h 2160285"/>
                <a:gd name="connsiteX258" fmla="*/ 1876821 w 2160157"/>
                <a:gd name="connsiteY258" fmla="*/ 1547275 h 2160285"/>
                <a:gd name="connsiteX259" fmla="*/ 1881613 w 2160157"/>
                <a:gd name="connsiteY259" fmla="*/ 1547275 h 2160285"/>
                <a:gd name="connsiteX260" fmla="*/ 1891198 w 2160157"/>
                <a:gd name="connsiteY260" fmla="*/ 1542501 h 2160285"/>
                <a:gd name="connsiteX261" fmla="*/ 1910368 w 2160157"/>
                <a:gd name="connsiteY261" fmla="*/ 1509078 h 2160285"/>
                <a:gd name="connsiteX262" fmla="*/ 1982254 w 2160157"/>
                <a:gd name="connsiteY262" fmla="*/ 1480429 h 2160285"/>
                <a:gd name="connsiteX263" fmla="*/ 2020594 w 2160157"/>
                <a:gd name="connsiteY263" fmla="*/ 1499528 h 2160285"/>
                <a:gd name="connsiteX264" fmla="*/ 2039764 w 2160157"/>
                <a:gd name="connsiteY264" fmla="*/ 1580698 h 2160285"/>
                <a:gd name="connsiteX265" fmla="*/ 1948707 w 2160157"/>
                <a:gd name="connsiteY265" fmla="*/ 1723940 h 2160285"/>
                <a:gd name="connsiteX266" fmla="*/ 1867236 w 2160157"/>
                <a:gd name="connsiteY266" fmla="*/ 1738264 h 2160285"/>
                <a:gd name="connsiteX267" fmla="*/ 1680330 w 2160157"/>
                <a:gd name="connsiteY267" fmla="*/ 1580698 h 2160285"/>
                <a:gd name="connsiteX268" fmla="*/ 1665953 w 2160157"/>
                <a:gd name="connsiteY268" fmla="*/ 1509078 h 2160285"/>
                <a:gd name="connsiteX269" fmla="*/ 1800141 w 2160157"/>
                <a:gd name="connsiteY269" fmla="*/ 1179622 h 2160285"/>
                <a:gd name="connsiteX270" fmla="*/ 1857651 w 2160157"/>
                <a:gd name="connsiteY270" fmla="*/ 1141425 h 2160285"/>
                <a:gd name="connsiteX271" fmla="*/ 91012 w 2160157"/>
                <a:gd name="connsiteY271" fmla="*/ 727605 h 2160285"/>
                <a:gd name="connsiteX272" fmla="*/ 111042 w 2160157"/>
                <a:gd name="connsiteY272" fmla="*/ 730297 h 2160285"/>
                <a:gd name="connsiteX273" fmla="*/ 346302 w 2160157"/>
                <a:gd name="connsiteY273" fmla="*/ 811663 h 2160285"/>
                <a:gd name="connsiteX274" fmla="*/ 384712 w 2160157"/>
                <a:gd name="connsiteY274" fmla="*/ 873883 h 2160285"/>
                <a:gd name="connsiteX275" fmla="*/ 370308 w 2160157"/>
                <a:gd name="connsiteY275" fmla="*/ 1232848 h 2160285"/>
                <a:gd name="connsiteX276" fmla="*/ 327097 w 2160157"/>
                <a:gd name="connsiteY276" fmla="*/ 1290282 h 2160285"/>
                <a:gd name="connsiteX277" fmla="*/ 87036 w 2160157"/>
                <a:gd name="connsiteY277" fmla="*/ 1357289 h 2160285"/>
                <a:gd name="connsiteX278" fmla="*/ 19819 w 2160157"/>
                <a:gd name="connsiteY278" fmla="*/ 1309427 h 2160285"/>
                <a:gd name="connsiteX279" fmla="*/ 614 w 2160157"/>
                <a:gd name="connsiteY279" fmla="*/ 1141910 h 2160285"/>
                <a:gd name="connsiteX280" fmla="*/ 48626 w 2160157"/>
                <a:gd name="connsiteY280" fmla="*/ 1074903 h 2160285"/>
                <a:gd name="connsiteX281" fmla="*/ 91837 w 2160157"/>
                <a:gd name="connsiteY281" fmla="*/ 1074903 h 2160285"/>
                <a:gd name="connsiteX282" fmla="*/ 149452 w 2160157"/>
                <a:gd name="connsiteY282" fmla="*/ 1132338 h 2160285"/>
                <a:gd name="connsiteX283" fmla="*/ 149452 w 2160157"/>
                <a:gd name="connsiteY283" fmla="*/ 1170627 h 2160285"/>
                <a:gd name="connsiteX284" fmla="*/ 154253 w 2160157"/>
                <a:gd name="connsiteY284" fmla="*/ 1175413 h 2160285"/>
                <a:gd name="connsiteX285" fmla="*/ 163855 w 2160157"/>
                <a:gd name="connsiteY285" fmla="*/ 1180199 h 2160285"/>
                <a:gd name="connsiteX286" fmla="*/ 197464 w 2160157"/>
                <a:gd name="connsiteY286" fmla="*/ 1175413 h 2160285"/>
                <a:gd name="connsiteX287" fmla="*/ 207066 w 2160157"/>
                <a:gd name="connsiteY287" fmla="*/ 1170627 h 2160285"/>
                <a:gd name="connsiteX288" fmla="*/ 207066 w 2160157"/>
                <a:gd name="connsiteY288" fmla="*/ 1161055 h 2160285"/>
                <a:gd name="connsiteX289" fmla="*/ 202265 w 2160157"/>
                <a:gd name="connsiteY289" fmla="*/ 1098834 h 2160285"/>
                <a:gd name="connsiteX290" fmla="*/ 226271 w 2160157"/>
                <a:gd name="connsiteY290" fmla="*/ 1074903 h 2160285"/>
                <a:gd name="connsiteX291" fmla="*/ 245476 w 2160157"/>
                <a:gd name="connsiteY291" fmla="*/ 1094048 h 2160285"/>
                <a:gd name="connsiteX292" fmla="*/ 250277 w 2160157"/>
                <a:gd name="connsiteY292" fmla="*/ 1161055 h 2160285"/>
                <a:gd name="connsiteX293" fmla="*/ 202265 w 2160157"/>
                <a:gd name="connsiteY293" fmla="*/ 1218489 h 2160285"/>
                <a:gd name="connsiteX294" fmla="*/ 168657 w 2160157"/>
                <a:gd name="connsiteY294" fmla="*/ 1223275 h 2160285"/>
                <a:gd name="connsiteX295" fmla="*/ 106241 w 2160157"/>
                <a:gd name="connsiteY295" fmla="*/ 1170627 h 2160285"/>
                <a:gd name="connsiteX296" fmla="*/ 106241 w 2160157"/>
                <a:gd name="connsiteY296" fmla="*/ 1132338 h 2160285"/>
                <a:gd name="connsiteX297" fmla="*/ 101440 w 2160157"/>
                <a:gd name="connsiteY297" fmla="*/ 1127551 h 2160285"/>
                <a:gd name="connsiteX298" fmla="*/ 91837 w 2160157"/>
                <a:gd name="connsiteY298" fmla="*/ 1122765 h 2160285"/>
                <a:gd name="connsiteX299" fmla="*/ 53427 w 2160157"/>
                <a:gd name="connsiteY299" fmla="*/ 1122765 h 2160285"/>
                <a:gd name="connsiteX300" fmla="*/ 43825 w 2160157"/>
                <a:gd name="connsiteY300" fmla="*/ 1127551 h 2160285"/>
                <a:gd name="connsiteX301" fmla="*/ 43825 w 2160157"/>
                <a:gd name="connsiteY301" fmla="*/ 1137124 h 2160285"/>
                <a:gd name="connsiteX302" fmla="*/ 63030 w 2160157"/>
                <a:gd name="connsiteY302" fmla="*/ 1299854 h 2160285"/>
                <a:gd name="connsiteX303" fmla="*/ 67831 w 2160157"/>
                <a:gd name="connsiteY303" fmla="*/ 1304641 h 2160285"/>
                <a:gd name="connsiteX304" fmla="*/ 77433 w 2160157"/>
                <a:gd name="connsiteY304" fmla="*/ 1309427 h 2160285"/>
                <a:gd name="connsiteX305" fmla="*/ 317494 w 2160157"/>
                <a:gd name="connsiteY305" fmla="*/ 1251992 h 2160285"/>
                <a:gd name="connsiteX306" fmla="*/ 327097 w 2160157"/>
                <a:gd name="connsiteY306" fmla="*/ 1247206 h 2160285"/>
                <a:gd name="connsiteX307" fmla="*/ 327097 w 2160157"/>
                <a:gd name="connsiteY307" fmla="*/ 1242420 h 2160285"/>
                <a:gd name="connsiteX308" fmla="*/ 341501 w 2160157"/>
                <a:gd name="connsiteY308" fmla="*/ 859524 h 2160285"/>
                <a:gd name="connsiteX309" fmla="*/ 341501 w 2160157"/>
                <a:gd name="connsiteY309" fmla="*/ 854738 h 2160285"/>
                <a:gd name="connsiteX310" fmla="*/ 331898 w 2160157"/>
                <a:gd name="connsiteY310" fmla="*/ 849952 h 2160285"/>
                <a:gd name="connsiteX311" fmla="*/ 96638 w 2160157"/>
                <a:gd name="connsiteY311" fmla="*/ 773373 h 2160285"/>
                <a:gd name="connsiteX312" fmla="*/ 87036 w 2160157"/>
                <a:gd name="connsiteY312" fmla="*/ 778159 h 2160285"/>
                <a:gd name="connsiteX313" fmla="*/ 82235 w 2160157"/>
                <a:gd name="connsiteY313" fmla="*/ 782945 h 2160285"/>
                <a:gd name="connsiteX314" fmla="*/ 48626 w 2160157"/>
                <a:gd name="connsiteY314" fmla="*/ 945676 h 2160285"/>
                <a:gd name="connsiteX315" fmla="*/ 48626 w 2160157"/>
                <a:gd name="connsiteY315" fmla="*/ 955248 h 2160285"/>
                <a:gd name="connsiteX316" fmla="*/ 58229 w 2160157"/>
                <a:gd name="connsiteY316" fmla="*/ 955248 h 2160285"/>
                <a:gd name="connsiteX317" fmla="*/ 96638 w 2160157"/>
                <a:gd name="connsiteY317" fmla="*/ 960035 h 2160285"/>
                <a:gd name="connsiteX318" fmla="*/ 106241 w 2160157"/>
                <a:gd name="connsiteY318" fmla="*/ 960035 h 2160285"/>
                <a:gd name="connsiteX319" fmla="*/ 111042 w 2160157"/>
                <a:gd name="connsiteY319" fmla="*/ 950462 h 2160285"/>
                <a:gd name="connsiteX320" fmla="*/ 115843 w 2160157"/>
                <a:gd name="connsiteY320" fmla="*/ 912173 h 2160285"/>
                <a:gd name="connsiteX321" fmla="*/ 183060 w 2160157"/>
                <a:gd name="connsiteY321" fmla="*/ 869097 h 2160285"/>
                <a:gd name="connsiteX322" fmla="*/ 216669 w 2160157"/>
                <a:gd name="connsiteY322" fmla="*/ 878669 h 2160285"/>
                <a:gd name="connsiteX323" fmla="*/ 259880 w 2160157"/>
                <a:gd name="connsiteY323" fmla="*/ 936104 h 2160285"/>
                <a:gd name="connsiteX324" fmla="*/ 250277 w 2160157"/>
                <a:gd name="connsiteY324" fmla="*/ 1003110 h 2160285"/>
                <a:gd name="connsiteX325" fmla="*/ 226271 w 2160157"/>
                <a:gd name="connsiteY325" fmla="*/ 1022255 h 2160285"/>
                <a:gd name="connsiteX326" fmla="*/ 207066 w 2160157"/>
                <a:gd name="connsiteY326" fmla="*/ 998324 h 2160285"/>
                <a:gd name="connsiteX327" fmla="*/ 216669 w 2160157"/>
                <a:gd name="connsiteY327" fmla="*/ 931317 h 2160285"/>
                <a:gd name="connsiteX328" fmla="*/ 216669 w 2160157"/>
                <a:gd name="connsiteY328" fmla="*/ 921745 h 2160285"/>
                <a:gd name="connsiteX329" fmla="*/ 207066 w 2160157"/>
                <a:gd name="connsiteY329" fmla="*/ 916959 h 2160285"/>
                <a:gd name="connsiteX330" fmla="*/ 173458 w 2160157"/>
                <a:gd name="connsiteY330" fmla="*/ 912173 h 2160285"/>
                <a:gd name="connsiteX331" fmla="*/ 163855 w 2160157"/>
                <a:gd name="connsiteY331" fmla="*/ 912173 h 2160285"/>
                <a:gd name="connsiteX332" fmla="*/ 159054 w 2160157"/>
                <a:gd name="connsiteY332" fmla="*/ 921745 h 2160285"/>
                <a:gd name="connsiteX333" fmla="*/ 154253 w 2160157"/>
                <a:gd name="connsiteY333" fmla="*/ 955248 h 2160285"/>
                <a:gd name="connsiteX334" fmla="*/ 96638 w 2160157"/>
                <a:gd name="connsiteY334" fmla="*/ 1007897 h 2160285"/>
                <a:gd name="connsiteX335" fmla="*/ 53427 w 2160157"/>
                <a:gd name="connsiteY335" fmla="*/ 1007897 h 2160285"/>
                <a:gd name="connsiteX336" fmla="*/ 5415 w 2160157"/>
                <a:gd name="connsiteY336" fmla="*/ 936104 h 2160285"/>
                <a:gd name="connsiteX337" fmla="*/ 39024 w 2160157"/>
                <a:gd name="connsiteY337" fmla="*/ 773373 h 2160285"/>
                <a:gd name="connsiteX338" fmla="*/ 91012 w 2160157"/>
                <a:gd name="connsiteY338" fmla="*/ 727605 h 2160285"/>
                <a:gd name="connsiteX339" fmla="*/ 1935188 w 2160157"/>
                <a:gd name="connsiteY339" fmla="*/ 475624 h 2160285"/>
                <a:gd name="connsiteX340" fmla="*/ 1996539 w 2160157"/>
                <a:gd name="connsiteY340" fmla="*/ 506511 h 2160285"/>
                <a:gd name="connsiteX341" fmla="*/ 2078042 w 2160157"/>
                <a:gd name="connsiteY341" fmla="*/ 654533 h 2160285"/>
                <a:gd name="connsiteX342" fmla="*/ 2049276 w 2160157"/>
                <a:gd name="connsiteY342" fmla="*/ 735707 h 2160285"/>
                <a:gd name="connsiteX343" fmla="*/ 2010922 w 2160157"/>
                <a:gd name="connsiteY343" fmla="*/ 750031 h 2160285"/>
                <a:gd name="connsiteX344" fmla="*/ 1939008 w 2160157"/>
                <a:gd name="connsiteY344" fmla="*/ 711832 h 2160285"/>
                <a:gd name="connsiteX345" fmla="*/ 1924626 w 2160157"/>
                <a:gd name="connsiteY345" fmla="*/ 678408 h 2160285"/>
                <a:gd name="connsiteX346" fmla="*/ 1919831 w 2160157"/>
                <a:gd name="connsiteY346" fmla="*/ 673633 h 2160285"/>
                <a:gd name="connsiteX347" fmla="*/ 1910243 w 2160157"/>
                <a:gd name="connsiteY347" fmla="*/ 673633 h 2160285"/>
                <a:gd name="connsiteX348" fmla="*/ 1876683 w 2160157"/>
                <a:gd name="connsiteY348" fmla="*/ 692732 h 2160285"/>
                <a:gd name="connsiteX349" fmla="*/ 1871889 w 2160157"/>
                <a:gd name="connsiteY349" fmla="*/ 697507 h 2160285"/>
                <a:gd name="connsiteX350" fmla="*/ 1871889 w 2160157"/>
                <a:gd name="connsiteY350" fmla="*/ 707057 h 2160285"/>
                <a:gd name="connsiteX351" fmla="*/ 1895860 w 2160157"/>
                <a:gd name="connsiteY351" fmla="*/ 759581 h 2160285"/>
                <a:gd name="connsiteX352" fmla="*/ 1886272 w 2160157"/>
                <a:gd name="connsiteY352" fmla="*/ 793005 h 2160285"/>
                <a:gd name="connsiteX353" fmla="*/ 1857506 w 2160157"/>
                <a:gd name="connsiteY353" fmla="*/ 773906 h 2160285"/>
                <a:gd name="connsiteX354" fmla="*/ 1833535 w 2160157"/>
                <a:gd name="connsiteY354" fmla="*/ 726157 h 2160285"/>
                <a:gd name="connsiteX355" fmla="*/ 1857506 w 2160157"/>
                <a:gd name="connsiteY355" fmla="*/ 654533 h 2160285"/>
                <a:gd name="connsiteX356" fmla="*/ 1891066 w 2160157"/>
                <a:gd name="connsiteY356" fmla="*/ 635434 h 2160285"/>
                <a:gd name="connsiteX357" fmla="*/ 1962980 w 2160157"/>
                <a:gd name="connsiteY357" fmla="*/ 664083 h 2160285"/>
                <a:gd name="connsiteX358" fmla="*/ 1982157 w 2160157"/>
                <a:gd name="connsiteY358" fmla="*/ 697507 h 2160285"/>
                <a:gd name="connsiteX359" fmla="*/ 1986951 w 2160157"/>
                <a:gd name="connsiteY359" fmla="*/ 702282 h 2160285"/>
                <a:gd name="connsiteX360" fmla="*/ 1996539 w 2160157"/>
                <a:gd name="connsiteY360" fmla="*/ 702282 h 2160285"/>
                <a:gd name="connsiteX361" fmla="*/ 2030099 w 2160157"/>
                <a:gd name="connsiteY361" fmla="*/ 687958 h 2160285"/>
                <a:gd name="connsiteX362" fmla="*/ 2039688 w 2160157"/>
                <a:gd name="connsiteY362" fmla="*/ 683183 h 2160285"/>
                <a:gd name="connsiteX363" fmla="*/ 2039688 w 2160157"/>
                <a:gd name="connsiteY363" fmla="*/ 673633 h 2160285"/>
                <a:gd name="connsiteX364" fmla="*/ 1962980 w 2160157"/>
                <a:gd name="connsiteY364" fmla="*/ 530386 h 2160285"/>
                <a:gd name="connsiteX365" fmla="*/ 1953391 w 2160157"/>
                <a:gd name="connsiteY365" fmla="*/ 520836 h 2160285"/>
                <a:gd name="connsiteX366" fmla="*/ 1943803 w 2160157"/>
                <a:gd name="connsiteY366" fmla="*/ 525611 h 2160285"/>
                <a:gd name="connsiteX367" fmla="*/ 1737650 w 2160157"/>
                <a:gd name="connsiteY367" fmla="*/ 659308 h 2160285"/>
                <a:gd name="connsiteX368" fmla="*/ 1732856 w 2160157"/>
                <a:gd name="connsiteY368" fmla="*/ 664083 h 2160285"/>
                <a:gd name="connsiteX369" fmla="*/ 1732856 w 2160157"/>
                <a:gd name="connsiteY369" fmla="*/ 673633 h 2160285"/>
                <a:gd name="connsiteX370" fmla="*/ 1847918 w 2160157"/>
                <a:gd name="connsiteY370" fmla="*/ 1031751 h 2160285"/>
                <a:gd name="connsiteX371" fmla="*/ 1852712 w 2160157"/>
                <a:gd name="connsiteY371" fmla="*/ 1041301 h 2160285"/>
                <a:gd name="connsiteX372" fmla="*/ 1862300 w 2160157"/>
                <a:gd name="connsiteY372" fmla="*/ 1041301 h 2160285"/>
                <a:gd name="connsiteX373" fmla="*/ 2106807 w 2160157"/>
                <a:gd name="connsiteY373" fmla="*/ 1031751 h 2160285"/>
                <a:gd name="connsiteX374" fmla="*/ 2116396 w 2160157"/>
                <a:gd name="connsiteY374" fmla="*/ 1026976 h 2160285"/>
                <a:gd name="connsiteX375" fmla="*/ 2116396 w 2160157"/>
                <a:gd name="connsiteY375" fmla="*/ 1017426 h 2160285"/>
                <a:gd name="connsiteX376" fmla="*/ 2097219 w 2160157"/>
                <a:gd name="connsiteY376" fmla="*/ 855079 h 2160285"/>
                <a:gd name="connsiteX377" fmla="*/ 2092424 w 2160157"/>
                <a:gd name="connsiteY377" fmla="*/ 850304 h 2160285"/>
                <a:gd name="connsiteX378" fmla="*/ 2082836 w 2160157"/>
                <a:gd name="connsiteY378" fmla="*/ 845529 h 2160285"/>
                <a:gd name="connsiteX379" fmla="*/ 2044482 w 2160157"/>
                <a:gd name="connsiteY379" fmla="*/ 855079 h 2160285"/>
                <a:gd name="connsiteX380" fmla="*/ 2034893 w 2160157"/>
                <a:gd name="connsiteY380" fmla="*/ 859854 h 2160285"/>
                <a:gd name="connsiteX381" fmla="*/ 2034893 w 2160157"/>
                <a:gd name="connsiteY381" fmla="*/ 869404 h 2160285"/>
                <a:gd name="connsiteX382" fmla="*/ 2044482 w 2160157"/>
                <a:gd name="connsiteY382" fmla="*/ 907603 h 2160285"/>
                <a:gd name="connsiteX383" fmla="*/ 1996539 w 2160157"/>
                <a:gd name="connsiteY383" fmla="*/ 974452 h 2160285"/>
                <a:gd name="connsiteX384" fmla="*/ 1962980 w 2160157"/>
                <a:gd name="connsiteY384" fmla="*/ 974452 h 2160285"/>
                <a:gd name="connsiteX385" fmla="*/ 1900654 w 2160157"/>
                <a:gd name="connsiteY385" fmla="*/ 931478 h 2160285"/>
                <a:gd name="connsiteX386" fmla="*/ 1886272 w 2160157"/>
                <a:gd name="connsiteY386" fmla="*/ 869404 h 2160285"/>
                <a:gd name="connsiteX387" fmla="*/ 1900654 w 2160157"/>
                <a:gd name="connsiteY387" fmla="*/ 845529 h 2160285"/>
                <a:gd name="connsiteX388" fmla="*/ 1929420 w 2160157"/>
                <a:gd name="connsiteY388" fmla="*/ 859854 h 2160285"/>
                <a:gd name="connsiteX389" fmla="*/ 1943803 w 2160157"/>
                <a:gd name="connsiteY389" fmla="*/ 926703 h 2160285"/>
                <a:gd name="connsiteX390" fmla="*/ 1948597 w 2160157"/>
                <a:gd name="connsiteY390" fmla="*/ 931478 h 2160285"/>
                <a:gd name="connsiteX391" fmla="*/ 1953391 w 2160157"/>
                <a:gd name="connsiteY391" fmla="*/ 936253 h 2160285"/>
                <a:gd name="connsiteX392" fmla="*/ 1991745 w 2160157"/>
                <a:gd name="connsiteY392" fmla="*/ 926703 h 2160285"/>
                <a:gd name="connsiteX393" fmla="*/ 1996539 w 2160157"/>
                <a:gd name="connsiteY393" fmla="*/ 926703 h 2160285"/>
                <a:gd name="connsiteX394" fmla="*/ 2001334 w 2160157"/>
                <a:gd name="connsiteY394" fmla="*/ 917153 h 2160285"/>
                <a:gd name="connsiteX395" fmla="*/ 1991745 w 2160157"/>
                <a:gd name="connsiteY395" fmla="*/ 878954 h 2160285"/>
                <a:gd name="connsiteX396" fmla="*/ 2030099 w 2160157"/>
                <a:gd name="connsiteY396" fmla="*/ 812105 h 2160285"/>
                <a:gd name="connsiteX397" fmla="*/ 2068453 w 2160157"/>
                <a:gd name="connsiteY397" fmla="*/ 797780 h 2160285"/>
                <a:gd name="connsiteX398" fmla="*/ 2140367 w 2160157"/>
                <a:gd name="connsiteY398" fmla="*/ 845529 h 2160285"/>
                <a:gd name="connsiteX399" fmla="*/ 2159544 w 2160157"/>
                <a:gd name="connsiteY399" fmla="*/ 1017426 h 2160285"/>
                <a:gd name="connsiteX400" fmla="*/ 2111601 w 2160157"/>
                <a:gd name="connsiteY400" fmla="*/ 1079500 h 2160285"/>
                <a:gd name="connsiteX401" fmla="*/ 1862300 w 2160157"/>
                <a:gd name="connsiteY401" fmla="*/ 1079500 h 2160285"/>
                <a:gd name="connsiteX402" fmla="*/ 1804769 w 2160157"/>
                <a:gd name="connsiteY402" fmla="*/ 1036526 h 2160285"/>
                <a:gd name="connsiteX403" fmla="*/ 1694502 w 2160157"/>
                <a:gd name="connsiteY403" fmla="*/ 697507 h 2160285"/>
                <a:gd name="connsiteX404" fmla="*/ 1713679 w 2160157"/>
                <a:gd name="connsiteY404" fmla="*/ 625884 h 2160285"/>
                <a:gd name="connsiteX405" fmla="*/ 1915037 w 2160157"/>
                <a:gd name="connsiteY405" fmla="*/ 482637 h 2160285"/>
                <a:gd name="connsiteX406" fmla="*/ 1935188 w 2160157"/>
                <a:gd name="connsiteY406" fmla="*/ 475624 h 2160285"/>
                <a:gd name="connsiteX407" fmla="*/ 530203 w 2160157"/>
                <a:gd name="connsiteY407" fmla="*/ 171271 h 2160285"/>
                <a:gd name="connsiteX408" fmla="*/ 566208 w 2160157"/>
                <a:gd name="connsiteY408" fmla="*/ 192162 h 2160285"/>
                <a:gd name="connsiteX409" fmla="*/ 691023 w 2160157"/>
                <a:gd name="connsiteY409" fmla="*/ 407037 h 2160285"/>
                <a:gd name="connsiteX410" fmla="*/ 681422 w 2160157"/>
                <a:gd name="connsiteY410" fmla="*/ 478662 h 2160285"/>
                <a:gd name="connsiteX411" fmla="*/ 436591 w 2160157"/>
                <a:gd name="connsiteY411" fmla="*/ 741287 h 2160285"/>
                <a:gd name="connsiteX412" fmla="*/ 369383 w 2160157"/>
                <a:gd name="connsiteY412" fmla="*/ 760387 h 2160285"/>
                <a:gd name="connsiteX413" fmla="*/ 143755 w 2160157"/>
                <a:gd name="connsiteY413" fmla="*/ 655337 h 2160285"/>
                <a:gd name="connsiteX414" fmla="*/ 119752 w 2160157"/>
                <a:gd name="connsiteY414" fmla="*/ 574162 h 2160285"/>
                <a:gd name="connsiteX415" fmla="*/ 210963 w 2160157"/>
                <a:gd name="connsiteY415" fmla="*/ 435687 h 2160285"/>
                <a:gd name="connsiteX416" fmla="*/ 292573 w 2160157"/>
                <a:gd name="connsiteY416" fmla="*/ 416587 h 2160285"/>
                <a:gd name="connsiteX417" fmla="*/ 326177 w 2160157"/>
                <a:gd name="connsiteY417" fmla="*/ 445237 h 2160285"/>
                <a:gd name="connsiteX418" fmla="*/ 330978 w 2160157"/>
                <a:gd name="connsiteY418" fmla="*/ 521637 h 2160285"/>
                <a:gd name="connsiteX419" fmla="*/ 311776 w 2160157"/>
                <a:gd name="connsiteY419" fmla="*/ 555062 h 2160285"/>
                <a:gd name="connsiteX420" fmla="*/ 306975 w 2160157"/>
                <a:gd name="connsiteY420" fmla="*/ 559837 h 2160285"/>
                <a:gd name="connsiteX421" fmla="*/ 311776 w 2160157"/>
                <a:gd name="connsiteY421" fmla="*/ 569387 h 2160285"/>
                <a:gd name="connsiteX422" fmla="*/ 340579 w 2160157"/>
                <a:gd name="connsiteY422" fmla="*/ 588487 h 2160285"/>
                <a:gd name="connsiteX423" fmla="*/ 350180 w 2160157"/>
                <a:gd name="connsiteY423" fmla="*/ 588487 h 2160285"/>
                <a:gd name="connsiteX424" fmla="*/ 359782 w 2160157"/>
                <a:gd name="connsiteY424" fmla="*/ 583712 h 2160285"/>
                <a:gd name="connsiteX425" fmla="*/ 398186 w 2160157"/>
                <a:gd name="connsiteY425" fmla="*/ 531187 h 2160285"/>
                <a:gd name="connsiteX426" fmla="*/ 426990 w 2160157"/>
                <a:gd name="connsiteY426" fmla="*/ 531187 h 2160285"/>
                <a:gd name="connsiteX427" fmla="*/ 431791 w 2160157"/>
                <a:gd name="connsiteY427" fmla="*/ 559837 h 2160285"/>
                <a:gd name="connsiteX428" fmla="*/ 393386 w 2160157"/>
                <a:gd name="connsiteY428" fmla="*/ 612362 h 2160285"/>
                <a:gd name="connsiteX429" fmla="*/ 321377 w 2160157"/>
                <a:gd name="connsiteY429" fmla="*/ 626687 h 2160285"/>
                <a:gd name="connsiteX430" fmla="*/ 287773 w 2160157"/>
                <a:gd name="connsiteY430" fmla="*/ 607587 h 2160285"/>
                <a:gd name="connsiteX431" fmla="*/ 273371 w 2160157"/>
                <a:gd name="connsiteY431" fmla="*/ 526412 h 2160285"/>
                <a:gd name="connsiteX432" fmla="*/ 297374 w 2160157"/>
                <a:gd name="connsiteY432" fmla="*/ 497762 h 2160285"/>
                <a:gd name="connsiteX433" fmla="*/ 297374 w 2160157"/>
                <a:gd name="connsiteY433" fmla="*/ 488212 h 2160285"/>
                <a:gd name="connsiteX434" fmla="*/ 297374 w 2160157"/>
                <a:gd name="connsiteY434" fmla="*/ 483437 h 2160285"/>
                <a:gd name="connsiteX435" fmla="*/ 263770 w 2160157"/>
                <a:gd name="connsiteY435" fmla="*/ 454787 h 2160285"/>
                <a:gd name="connsiteX436" fmla="*/ 254168 w 2160157"/>
                <a:gd name="connsiteY436" fmla="*/ 454787 h 2160285"/>
                <a:gd name="connsiteX437" fmla="*/ 249368 w 2160157"/>
                <a:gd name="connsiteY437" fmla="*/ 459562 h 2160285"/>
                <a:gd name="connsiteX438" fmla="*/ 158156 w 2160157"/>
                <a:gd name="connsiteY438" fmla="*/ 598037 h 2160285"/>
                <a:gd name="connsiteX439" fmla="*/ 158156 w 2160157"/>
                <a:gd name="connsiteY439" fmla="*/ 607587 h 2160285"/>
                <a:gd name="connsiteX440" fmla="*/ 162957 w 2160157"/>
                <a:gd name="connsiteY440" fmla="*/ 612362 h 2160285"/>
                <a:gd name="connsiteX441" fmla="*/ 383785 w 2160157"/>
                <a:gd name="connsiteY441" fmla="*/ 726962 h 2160285"/>
                <a:gd name="connsiteX442" fmla="*/ 393386 w 2160157"/>
                <a:gd name="connsiteY442" fmla="*/ 726962 h 2160285"/>
                <a:gd name="connsiteX443" fmla="*/ 398186 w 2160157"/>
                <a:gd name="connsiteY443" fmla="*/ 722187 h 2160285"/>
                <a:gd name="connsiteX444" fmla="*/ 657419 w 2160157"/>
                <a:gd name="connsiteY444" fmla="*/ 440462 h 2160285"/>
                <a:gd name="connsiteX445" fmla="*/ 657419 w 2160157"/>
                <a:gd name="connsiteY445" fmla="*/ 435687 h 2160285"/>
                <a:gd name="connsiteX446" fmla="*/ 657419 w 2160157"/>
                <a:gd name="connsiteY446" fmla="*/ 426137 h 2160285"/>
                <a:gd name="connsiteX447" fmla="*/ 523002 w 2160157"/>
                <a:gd name="connsiteY447" fmla="*/ 220812 h 2160285"/>
                <a:gd name="connsiteX448" fmla="*/ 513401 w 2160157"/>
                <a:gd name="connsiteY448" fmla="*/ 216037 h 2160285"/>
                <a:gd name="connsiteX449" fmla="*/ 503800 w 2160157"/>
                <a:gd name="connsiteY449" fmla="*/ 216037 h 2160285"/>
                <a:gd name="connsiteX450" fmla="*/ 378984 w 2160157"/>
                <a:gd name="connsiteY450" fmla="*/ 316312 h 2160285"/>
                <a:gd name="connsiteX451" fmla="*/ 374183 w 2160157"/>
                <a:gd name="connsiteY451" fmla="*/ 325862 h 2160285"/>
                <a:gd name="connsiteX452" fmla="*/ 374183 w 2160157"/>
                <a:gd name="connsiteY452" fmla="*/ 335412 h 2160285"/>
                <a:gd name="connsiteX453" fmla="*/ 402987 w 2160157"/>
                <a:gd name="connsiteY453" fmla="*/ 364062 h 2160285"/>
                <a:gd name="connsiteX454" fmla="*/ 412588 w 2160157"/>
                <a:gd name="connsiteY454" fmla="*/ 364062 h 2160285"/>
                <a:gd name="connsiteX455" fmla="*/ 422189 w 2160157"/>
                <a:gd name="connsiteY455" fmla="*/ 364062 h 2160285"/>
                <a:gd name="connsiteX456" fmla="*/ 450993 w 2160157"/>
                <a:gd name="connsiteY456" fmla="*/ 335412 h 2160285"/>
                <a:gd name="connsiteX457" fmla="*/ 527803 w 2160157"/>
                <a:gd name="connsiteY457" fmla="*/ 344962 h 2160285"/>
                <a:gd name="connsiteX458" fmla="*/ 547005 w 2160157"/>
                <a:gd name="connsiteY458" fmla="*/ 373612 h 2160285"/>
                <a:gd name="connsiteX459" fmla="*/ 542204 w 2160157"/>
                <a:gd name="connsiteY459" fmla="*/ 445237 h 2160285"/>
                <a:gd name="connsiteX460" fmla="*/ 494198 w 2160157"/>
                <a:gd name="connsiteY460" fmla="*/ 492987 h 2160285"/>
                <a:gd name="connsiteX461" fmla="*/ 465395 w 2160157"/>
                <a:gd name="connsiteY461" fmla="*/ 488212 h 2160285"/>
                <a:gd name="connsiteX462" fmla="*/ 465395 w 2160157"/>
                <a:gd name="connsiteY462" fmla="*/ 459562 h 2160285"/>
                <a:gd name="connsiteX463" fmla="*/ 513401 w 2160157"/>
                <a:gd name="connsiteY463" fmla="*/ 411812 h 2160285"/>
                <a:gd name="connsiteX464" fmla="*/ 518201 w 2160157"/>
                <a:gd name="connsiteY464" fmla="*/ 407037 h 2160285"/>
                <a:gd name="connsiteX465" fmla="*/ 513401 w 2160157"/>
                <a:gd name="connsiteY465" fmla="*/ 397487 h 2160285"/>
                <a:gd name="connsiteX466" fmla="*/ 494198 w 2160157"/>
                <a:gd name="connsiteY466" fmla="*/ 368837 h 2160285"/>
                <a:gd name="connsiteX467" fmla="*/ 484597 w 2160157"/>
                <a:gd name="connsiteY467" fmla="*/ 368837 h 2160285"/>
                <a:gd name="connsiteX468" fmla="*/ 474996 w 2160157"/>
                <a:gd name="connsiteY468" fmla="*/ 368837 h 2160285"/>
                <a:gd name="connsiteX469" fmla="*/ 450993 w 2160157"/>
                <a:gd name="connsiteY469" fmla="*/ 392712 h 2160285"/>
                <a:gd name="connsiteX470" fmla="*/ 369383 w 2160157"/>
                <a:gd name="connsiteY470" fmla="*/ 397487 h 2160285"/>
                <a:gd name="connsiteX471" fmla="*/ 340579 w 2160157"/>
                <a:gd name="connsiteY471" fmla="*/ 368837 h 2160285"/>
                <a:gd name="connsiteX472" fmla="*/ 350180 w 2160157"/>
                <a:gd name="connsiteY472" fmla="*/ 282887 h 2160285"/>
                <a:gd name="connsiteX473" fmla="*/ 479797 w 2160157"/>
                <a:gd name="connsiteY473" fmla="*/ 182612 h 2160285"/>
                <a:gd name="connsiteX474" fmla="*/ 530203 w 2160157"/>
                <a:gd name="connsiteY474" fmla="*/ 171271 h 2160285"/>
                <a:gd name="connsiteX475" fmla="*/ 1386554 w 2160157"/>
                <a:gd name="connsiteY475" fmla="*/ 49578 h 2160285"/>
                <a:gd name="connsiteX476" fmla="*/ 1411374 w 2160157"/>
                <a:gd name="connsiteY476" fmla="*/ 52414 h 2160285"/>
                <a:gd name="connsiteX477" fmla="*/ 1569746 w 2160157"/>
                <a:gd name="connsiteY477" fmla="*/ 119279 h 2160285"/>
                <a:gd name="connsiteX478" fmla="*/ 1598541 w 2160157"/>
                <a:gd name="connsiteY478" fmla="*/ 195696 h 2160285"/>
                <a:gd name="connsiteX479" fmla="*/ 1579344 w 2160157"/>
                <a:gd name="connsiteY479" fmla="*/ 229129 h 2160285"/>
                <a:gd name="connsiteX480" fmla="*/ 1502558 w 2160157"/>
                <a:gd name="connsiteY480" fmla="*/ 248233 h 2160285"/>
                <a:gd name="connsiteX481" fmla="*/ 1468964 w 2160157"/>
                <a:gd name="connsiteY481" fmla="*/ 233905 h 2160285"/>
                <a:gd name="connsiteX482" fmla="*/ 1459366 w 2160157"/>
                <a:gd name="connsiteY482" fmla="*/ 233905 h 2160285"/>
                <a:gd name="connsiteX483" fmla="*/ 1454567 w 2160157"/>
                <a:gd name="connsiteY483" fmla="*/ 238681 h 2160285"/>
                <a:gd name="connsiteX484" fmla="*/ 1440169 w 2160157"/>
                <a:gd name="connsiteY484" fmla="*/ 272113 h 2160285"/>
                <a:gd name="connsiteX485" fmla="*/ 1440169 w 2160157"/>
                <a:gd name="connsiteY485" fmla="*/ 281665 h 2160285"/>
                <a:gd name="connsiteX486" fmla="*/ 1444968 w 2160157"/>
                <a:gd name="connsiteY486" fmla="*/ 286441 h 2160285"/>
                <a:gd name="connsiteX487" fmla="*/ 1502558 w 2160157"/>
                <a:gd name="connsiteY487" fmla="*/ 315098 h 2160285"/>
                <a:gd name="connsiteX488" fmla="*/ 1512156 w 2160157"/>
                <a:gd name="connsiteY488" fmla="*/ 343754 h 2160285"/>
                <a:gd name="connsiteX489" fmla="*/ 1483361 w 2160157"/>
                <a:gd name="connsiteY489" fmla="*/ 353306 h 2160285"/>
                <a:gd name="connsiteX490" fmla="*/ 1425772 w 2160157"/>
                <a:gd name="connsiteY490" fmla="*/ 324650 h 2160285"/>
                <a:gd name="connsiteX491" fmla="*/ 1401776 w 2160157"/>
                <a:gd name="connsiteY491" fmla="*/ 257785 h 2160285"/>
                <a:gd name="connsiteX492" fmla="*/ 1411374 w 2160157"/>
                <a:gd name="connsiteY492" fmla="*/ 224353 h 2160285"/>
                <a:gd name="connsiteX493" fmla="*/ 1488161 w 2160157"/>
                <a:gd name="connsiteY493" fmla="*/ 195696 h 2160285"/>
                <a:gd name="connsiteX494" fmla="*/ 1521755 w 2160157"/>
                <a:gd name="connsiteY494" fmla="*/ 210024 h 2160285"/>
                <a:gd name="connsiteX495" fmla="*/ 1531353 w 2160157"/>
                <a:gd name="connsiteY495" fmla="*/ 210024 h 2160285"/>
                <a:gd name="connsiteX496" fmla="*/ 1536152 w 2160157"/>
                <a:gd name="connsiteY496" fmla="*/ 205248 h 2160285"/>
                <a:gd name="connsiteX497" fmla="*/ 1555349 w 2160157"/>
                <a:gd name="connsiteY497" fmla="*/ 171816 h 2160285"/>
                <a:gd name="connsiteX498" fmla="*/ 1555349 w 2160157"/>
                <a:gd name="connsiteY498" fmla="*/ 162264 h 2160285"/>
                <a:gd name="connsiteX499" fmla="*/ 1550549 w 2160157"/>
                <a:gd name="connsiteY499" fmla="*/ 157488 h 2160285"/>
                <a:gd name="connsiteX500" fmla="*/ 1401776 w 2160157"/>
                <a:gd name="connsiteY500" fmla="*/ 95399 h 2160285"/>
                <a:gd name="connsiteX501" fmla="*/ 1392178 w 2160157"/>
                <a:gd name="connsiteY501" fmla="*/ 95399 h 2160285"/>
                <a:gd name="connsiteX502" fmla="*/ 1382580 w 2160157"/>
                <a:gd name="connsiteY502" fmla="*/ 100175 h 2160285"/>
                <a:gd name="connsiteX503" fmla="*/ 1310592 w 2160157"/>
                <a:gd name="connsiteY503" fmla="*/ 334202 h 2160285"/>
                <a:gd name="connsiteX504" fmla="*/ 1310592 w 2160157"/>
                <a:gd name="connsiteY504" fmla="*/ 343754 h 2160285"/>
                <a:gd name="connsiteX505" fmla="*/ 1315392 w 2160157"/>
                <a:gd name="connsiteY505" fmla="*/ 348530 h 2160285"/>
                <a:gd name="connsiteX506" fmla="*/ 1641733 w 2160157"/>
                <a:gd name="connsiteY506" fmla="*/ 553901 h 2160285"/>
                <a:gd name="connsiteX507" fmla="*/ 1646532 w 2160157"/>
                <a:gd name="connsiteY507" fmla="*/ 553901 h 2160285"/>
                <a:gd name="connsiteX508" fmla="*/ 1656130 w 2160157"/>
                <a:gd name="connsiteY508" fmla="*/ 553901 h 2160285"/>
                <a:gd name="connsiteX509" fmla="*/ 1838498 w 2160157"/>
                <a:gd name="connsiteY509" fmla="*/ 386739 h 2160285"/>
                <a:gd name="connsiteX510" fmla="*/ 1838498 w 2160157"/>
                <a:gd name="connsiteY510" fmla="*/ 377187 h 2160285"/>
                <a:gd name="connsiteX511" fmla="*/ 1833699 w 2160157"/>
                <a:gd name="connsiteY511" fmla="*/ 367635 h 2160285"/>
                <a:gd name="connsiteX512" fmla="*/ 1713720 w 2160157"/>
                <a:gd name="connsiteY512" fmla="*/ 257785 h 2160285"/>
                <a:gd name="connsiteX513" fmla="*/ 1704122 w 2160157"/>
                <a:gd name="connsiteY513" fmla="*/ 257785 h 2160285"/>
                <a:gd name="connsiteX514" fmla="*/ 1699323 w 2160157"/>
                <a:gd name="connsiteY514" fmla="*/ 262561 h 2160285"/>
                <a:gd name="connsiteX515" fmla="*/ 1675327 w 2160157"/>
                <a:gd name="connsiteY515" fmla="*/ 291217 h 2160285"/>
                <a:gd name="connsiteX516" fmla="*/ 1670528 w 2160157"/>
                <a:gd name="connsiteY516" fmla="*/ 300770 h 2160285"/>
                <a:gd name="connsiteX517" fmla="*/ 1675327 w 2160157"/>
                <a:gd name="connsiteY517" fmla="*/ 310322 h 2160285"/>
                <a:gd name="connsiteX518" fmla="*/ 1708921 w 2160157"/>
                <a:gd name="connsiteY518" fmla="*/ 334202 h 2160285"/>
                <a:gd name="connsiteX519" fmla="*/ 1713720 w 2160157"/>
                <a:gd name="connsiteY519" fmla="*/ 410619 h 2160285"/>
                <a:gd name="connsiteX520" fmla="*/ 1689724 w 2160157"/>
                <a:gd name="connsiteY520" fmla="*/ 434499 h 2160285"/>
                <a:gd name="connsiteX521" fmla="*/ 1612938 w 2160157"/>
                <a:gd name="connsiteY521" fmla="*/ 444052 h 2160285"/>
                <a:gd name="connsiteX522" fmla="*/ 1560148 w 2160157"/>
                <a:gd name="connsiteY522" fmla="*/ 401067 h 2160285"/>
                <a:gd name="connsiteX523" fmla="*/ 1560148 w 2160157"/>
                <a:gd name="connsiteY523" fmla="*/ 372411 h 2160285"/>
                <a:gd name="connsiteX524" fmla="*/ 1588943 w 2160157"/>
                <a:gd name="connsiteY524" fmla="*/ 367635 h 2160285"/>
                <a:gd name="connsiteX525" fmla="*/ 1641733 w 2160157"/>
                <a:gd name="connsiteY525" fmla="*/ 410619 h 2160285"/>
                <a:gd name="connsiteX526" fmla="*/ 1651331 w 2160157"/>
                <a:gd name="connsiteY526" fmla="*/ 410619 h 2160285"/>
                <a:gd name="connsiteX527" fmla="*/ 1656130 w 2160157"/>
                <a:gd name="connsiteY527" fmla="*/ 410619 h 2160285"/>
                <a:gd name="connsiteX528" fmla="*/ 1680126 w 2160157"/>
                <a:gd name="connsiteY528" fmla="*/ 381963 h 2160285"/>
                <a:gd name="connsiteX529" fmla="*/ 1684925 w 2160157"/>
                <a:gd name="connsiteY529" fmla="*/ 372411 h 2160285"/>
                <a:gd name="connsiteX530" fmla="*/ 1680126 w 2160157"/>
                <a:gd name="connsiteY530" fmla="*/ 362858 h 2160285"/>
                <a:gd name="connsiteX531" fmla="*/ 1651331 w 2160157"/>
                <a:gd name="connsiteY531" fmla="*/ 343754 h 2160285"/>
                <a:gd name="connsiteX532" fmla="*/ 1636934 w 2160157"/>
                <a:gd name="connsiteY532" fmla="*/ 262561 h 2160285"/>
                <a:gd name="connsiteX533" fmla="*/ 1656130 w 2160157"/>
                <a:gd name="connsiteY533" fmla="*/ 229129 h 2160285"/>
                <a:gd name="connsiteX534" fmla="*/ 1742515 w 2160157"/>
                <a:gd name="connsiteY534" fmla="*/ 224353 h 2160285"/>
                <a:gd name="connsiteX535" fmla="*/ 1867293 w 2160157"/>
                <a:gd name="connsiteY535" fmla="*/ 338978 h 2160285"/>
                <a:gd name="connsiteX536" fmla="*/ 1867293 w 2160157"/>
                <a:gd name="connsiteY536" fmla="*/ 420171 h 2160285"/>
                <a:gd name="connsiteX537" fmla="*/ 1680126 w 2160157"/>
                <a:gd name="connsiteY537" fmla="*/ 577782 h 2160285"/>
                <a:gd name="connsiteX538" fmla="*/ 1608139 w 2160157"/>
                <a:gd name="connsiteY538" fmla="*/ 582558 h 2160285"/>
                <a:gd name="connsiteX539" fmla="*/ 1300994 w 2160157"/>
                <a:gd name="connsiteY539" fmla="*/ 391515 h 2160285"/>
                <a:gd name="connsiteX540" fmla="*/ 1276999 w 2160157"/>
                <a:gd name="connsiteY540" fmla="*/ 324650 h 2160285"/>
                <a:gd name="connsiteX541" fmla="*/ 1334588 w 2160157"/>
                <a:gd name="connsiteY541" fmla="*/ 85847 h 2160285"/>
                <a:gd name="connsiteX542" fmla="*/ 1386554 w 2160157"/>
                <a:gd name="connsiteY542" fmla="*/ 49578 h 2160285"/>
                <a:gd name="connsiteX543" fmla="*/ 1032319 w 2160157"/>
                <a:gd name="connsiteY543" fmla="*/ 0 h 2160285"/>
                <a:gd name="connsiteX544" fmla="*/ 1205059 w 2160157"/>
                <a:gd name="connsiteY544" fmla="*/ 9561 h 2160285"/>
                <a:gd name="connsiteX545" fmla="*/ 1257840 w 2160157"/>
                <a:gd name="connsiteY545" fmla="*/ 71711 h 2160285"/>
                <a:gd name="connsiteX546" fmla="*/ 1214655 w 2160157"/>
                <a:gd name="connsiteY546" fmla="*/ 315529 h 2160285"/>
                <a:gd name="connsiteX547" fmla="*/ 1161874 w 2160157"/>
                <a:gd name="connsiteY547" fmla="*/ 363337 h 2160285"/>
                <a:gd name="connsiteX548" fmla="*/ 806799 w 2160157"/>
                <a:gd name="connsiteY548" fmla="*/ 411144 h 2160285"/>
                <a:gd name="connsiteX549" fmla="*/ 744421 w 2160157"/>
                <a:gd name="connsiteY549" fmla="*/ 377679 h 2160285"/>
                <a:gd name="connsiteX550" fmla="*/ 634060 w 2160157"/>
                <a:gd name="connsiteY550" fmla="*/ 157765 h 2160285"/>
                <a:gd name="connsiteX551" fmla="*/ 672446 w 2160157"/>
                <a:gd name="connsiteY551" fmla="*/ 81273 h 2160285"/>
                <a:gd name="connsiteX552" fmla="*/ 835589 w 2160157"/>
                <a:gd name="connsiteY552" fmla="*/ 28684 h 2160285"/>
                <a:gd name="connsiteX553" fmla="*/ 907563 w 2160157"/>
                <a:gd name="connsiteY553" fmla="*/ 71711 h 2160285"/>
                <a:gd name="connsiteX554" fmla="*/ 912362 w 2160157"/>
                <a:gd name="connsiteY554" fmla="*/ 109957 h 2160285"/>
                <a:gd name="connsiteX555" fmla="*/ 869177 w 2160157"/>
                <a:gd name="connsiteY555" fmla="*/ 172107 h 2160285"/>
                <a:gd name="connsiteX556" fmla="*/ 830790 w 2160157"/>
                <a:gd name="connsiteY556" fmla="*/ 181668 h 2160285"/>
                <a:gd name="connsiteX557" fmla="*/ 825992 w 2160157"/>
                <a:gd name="connsiteY557" fmla="*/ 186449 h 2160285"/>
                <a:gd name="connsiteX558" fmla="*/ 825992 w 2160157"/>
                <a:gd name="connsiteY558" fmla="*/ 196011 h 2160285"/>
                <a:gd name="connsiteX559" fmla="*/ 835589 w 2160157"/>
                <a:gd name="connsiteY559" fmla="*/ 229476 h 2160285"/>
                <a:gd name="connsiteX560" fmla="*/ 840387 w 2160157"/>
                <a:gd name="connsiteY560" fmla="*/ 239037 h 2160285"/>
                <a:gd name="connsiteX561" fmla="*/ 845185 w 2160157"/>
                <a:gd name="connsiteY561" fmla="*/ 239037 h 2160285"/>
                <a:gd name="connsiteX562" fmla="*/ 912362 w 2160157"/>
                <a:gd name="connsiteY562" fmla="*/ 224695 h 2160285"/>
                <a:gd name="connsiteX563" fmla="*/ 936353 w 2160157"/>
                <a:gd name="connsiteY563" fmla="*/ 243818 h 2160285"/>
                <a:gd name="connsiteX564" fmla="*/ 921958 w 2160157"/>
                <a:gd name="connsiteY564" fmla="*/ 267722 h 2160285"/>
                <a:gd name="connsiteX565" fmla="*/ 859580 w 2160157"/>
                <a:gd name="connsiteY565" fmla="*/ 282064 h 2160285"/>
                <a:gd name="connsiteX566" fmla="*/ 792404 w 2160157"/>
                <a:gd name="connsiteY566" fmla="*/ 243818 h 2160285"/>
                <a:gd name="connsiteX567" fmla="*/ 782807 w 2160157"/>
                <a:gd name="connsiteY567" fmla="*/ 210353 h 2160285"/>
                <a:gd name="connsiteX568" fmla="*/ 821194 w 2160157"/>
                <a:gd name="connsiteY568" fmla="*/ 143422 h 2160285"/>
                <a:gd name="connsiteX569" fmla="*/ 859580 w 2160157"/>
                <a:gd name="connsiteY569" fmla="*/ 133861 h 2160285"/>
                <a:gd name="connsiteX570" fmla="*/ 864379 w 2160157"/>
                <a:gd name="connsiteY570" fmla="*/ 129080 h 2160285"/>
                <a:gd name="connsiteX571" fmla="*/ 869177 w 2160157"/>
                <a:gd name="connsiteY571" fmla="*/ 119519 h 2160285"/>
                <a:gd name="connsiteX572" fmla="*/ 859580 w 2160157"/>
                <a:gd name="connsiteY572" fmla="*/ 81273 h 2160285"/>
                <a:gd name="connsiteX573" fmla="*/ 854782 w 2160157"/>
                <a:gd name="connsiteY573" fmla="*/ 71711 h 2160285"/>
                <a:gd name="connsiteX574" fmla="*/ 845185 w 2160157"/>
                <a:gd name="connsiteY574" fmla="*/ 71711 h 2160285"/>
                <a:gd name="connsiteX575" fmla="*/ 686841 w 2160157"/>
                <a:gd name="connsiteY575" fmla="*/ 119519 h 2160285"/>
                <a:gd name="connsiteX576" fmla="*/ 682043 w 2160157"/>
                <a:gd name="connsiteY576" fmla="*/ 124299 h 2160285"/>
                <a:gd name="connsiteX577" fmla="*/ 682043 w 2160157"/>
                <a:gd name="connsiteY577" fmla="*/ 133861 h 2160285"/>
                <a:gd name="connsiteX578" fmla="*/ 778009 w 2160157"/>
                <a:gd name="connsiteY578" fmla="*/ 363337 h 2160285"/>
                <a:gd name="connsiteX579" fmla="*/ 782807 w 2160157"/>
                <a:gd name="connsiteY579" fmla="*/ 368117 h 2160285"/>
                <a:gd name="connsiteX580" fmla="*/ 787606 w 2160157"/>
                <a:gd name="connsiteY580" fmla="*/ 368117 h 2160285"/>
                <a:gd name="connsiteX581" fmla="*/ 1166672 w 2160157"/>
                <a:gd name="connsiteY581" fmla="*/ 320310 h 2160285"/>
                <a:gd name="connsiteX582" fmla="*/ 1176269 w 2160157"/>
                <a:gd name="connsiteY582" fmla="*/ 315529 h 2160285"/>
                <a:gd name="connsiteX583" fmla="*/ 1181067 w 2160157"/>
                <a:gd name="connsiteY583" fmla="*/ 310748 h 2160285"/>
                <a:gd name="connsiteX584" fmla="*/ 1209857 w 2160157"/>
                <a:gd name="connsiteY584" fmla="*/ 62150 h 2160285"/>
                <a:gd name="connsiteX585" fmla="*/ 1209857 w 2160157"/>
                <a:gd name="connsiteY585" fmla="*/ 57369 h 2160285"/>
                <a:gd name="connsiteX586" fmla="*/ 1200260 w 2160157"/>
                <a:gd name="connsiteY586" fmla="*/ 52588 h 2160285"/>
                <a:gd name="connsiteX587" fmla="*/ 1037118 w 2160157"/>
                <a:gd name="connsiteY587" fmla="*/ 47807 h 2160285"/>
                <a:gd name="connsiteX588" fmla="*/ 1027521 w 2160157"/>
                <a:gd name="connsiteY588" fmla="*/ 47807 h 2160285"/>
                <a:gd name="connsiteX589" fmla="*/ 1022723 w 2160157"/>
                <a:gd name="connsiteY589" fmla="*/ 57369 h 2160285"/>
                <a:gd name="connsiteX590" fmla="*/ 1027521 w 2160157"/>
                <a:gd name="connsiteY590" fmla="*/ 95615 h 2160285"/>
                <a:gd name="connsiteX591" fmla="*/ 1032319 w 2160157"/>
                <a:gd name="connsiteY591" fmla="*/ 105176 h 2160285"/>
                <a:gd name="connsiteX592" fmla="*/ 1037118 w 2160157"/>
                <a:gd name="connsiteY592" fmla="*/ 109957 h 2160285"/>
                <a:gd name="connsiteX593" fmla="*/ 1075504 w 2160157"/>
                <a:gd name="connsiteY593" fmla="*/ 105176 h 2160285"/>
                <a:gd name="connsiteX594" fmla="*/ 1133084 w 2160157"/>
                <a:gd name="connsiteY594" fmla="*/ 162545 h 2160285"/>
                <a:gd name="connsiteX595" fmla="*/ 1133084 w 2160157"/>
                <a:gd name="connsiteY595" fmla="*/ 200791 h 2160285"/>
                <a:gd name="connsiteX596" fmla="*/ 1080303 w 2160157"/>
                <a:gd name="connsiteY596" fmla="*/ 248599 h 2160285"/>
                <a:gd name="connsiteX597" fmla="*/ 1013126 w 2160157"/>
                <a:gd name="connsiteY597" fmla="*/ 253380 h 2160285"/>
                <a:gd name="connsiteX598" fmla="*/ 989135 w 2160157"/>
                <a:gd name="connsiteY598" fmla="*/ 234257 h 2160285"/>
                <a:gd name="connsiteX599" fmla="*/ 1008328 w 2160157"/>
                <a:gd name="connsiteY599" fmla="*/ 210353 h 2160285"/>
                <a:gd name="connsiteX600" fmla="*/ 1075504 w 2160157"/>
                <a:gd name="connsiteY600" fmla="*/ 205572 h 2160285"/>
                <a:gd name="connsiteX601" fmla="*/ 1085101 w 2160157"/>
                <a:gd name="connsiteY601" fmla="*/ 205572 h 2160285"/>
                <a:gd name="connsiteX602" fmla="*/ 1089899 w 2160157"/>
                <a:gd name="connsiteY602" fmla="*/ 196011 h 2160285"/>
                <a:gd name="connsiteX603" fmla="*/ 1089899 w 2160157"/>
                <a:gd name="connsiteY603" fmla="*/ 162545 h 2160285"/>
                <a:gd name="connsiteX604" fmla="*/ 1085101 w 2160157"/>
                <a:gd name="connsiteY604" fmla="*/ 152984 h 2160285"/>
                <a:gd name="connsiteX605" fmla="*/ 1075504 w 2160157"/>
                <a:gd name="connsiteY605" fmla="*/ 148203 h 2160285"/>
                <a:gd name="connsiteX606" fmla="*/ 1041916 w 2160157"/>
                <a:gd name="connsiteY606" fmla="*/ 152984 h 2160285"/>
                <a:gd name="connsiteX607" fmla="*/ 979538 w 2160157"/>
                <a:gd name="connsiteY607" fmla="*/ 100396 h 2160285"/>
                <a:gd name="connsiteX608" fmla="*/ 974740 w 2160157"/>
                <a:gd name="connsiteY608" fmla="*/ 62150 h 2160285"/>
                <a:gd name="connsiteX609" fmla="*/ 1032319 w 2160157"/>
                <a:gd name="connsiteY609" fmla="*/ 0 h 216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Lst>
              <a:rect l="l" t="t" r="r" b="b"/>
              <a:pathLst>
                <a:path w="2160157" h="2160285">
                  <a:moveTo>
                    <a:pt x="719988" y="1728224"/>
                  </a:moveTo>
                  <a:cubicBezTo>
                    <a:pt x="731385" y="1724042"/>
                    <a:pt x="743382" y="1724042"/>
                    <a:pt x="752979" y="1728821"/>
                  </a:cubicBezTo>
                  <a:cubicBezTo>
                    <a:pt x="863346" y="1781397"/>
                    <a:pt x="983311" y="1810074"/>
                    <a:pt x="1108074" y="1800515"/>
                  </a:cubicBezTo>
                  <a:cubicBezTo>
                    <a:pt x="1132067" y="1800515"/>
                    <a:pt x="1151261" y="1824413"/>
                    <a:pt x="1156060" y="1853090"/>
                  </a:cubicBezTo>
                  <a:lnTo>
                    <a:pt x="1180053" y="2101628"/>
                  </a:lnTo>
                  <a:cubicBezTo>
                    <a:pt x="1184851" y="2130305"/>
                    <a:pt x="1156060" y="2154203"/>
                    <a:pt x="1117671" y="2158983"/>
                  </a:cubicBezTo>
                  <a:cubicBezTo>
                    <a:pt x="1064887" y="2163762"/>
                    <a:pt x="1007304" y="2154203"/>
                    <a:pt x="949721" y="2149423"/>
                  </a:cubicBezTo>
                  <a:cubicBezTo>
                    <a:pt x="916131" y="2144644"/>
                    <a:pt x="892138" y="2115966"/>
                    <a:pt x="896936" y="2087289"/>
                  </a:cubicBezTo>
                  <a:cubicBezTo>
                    <a:pt x="896936" y="2087289"/>
                    <a:pt x="896936" y="2087289"/>
                    <a:pt x="901735" y="2049052"/>
                  </a:cubicBezTo>
                  <a:cubicBezTo>
                    <a:pt x="906533" y="2020375"/>
                    <a:pt x="935325" y="2001257"/>
                    <a:pt x="968915" y="2001257"/>
                  </a:cubicBezTo>
                  <a:cubicBezTo>
                    <a:pt x="978512" y="2006036"/>
                    <a:pt x="992908" y="2006036"/>
                    <a:pt x="1002505" y="2006036"/>
                  </a:cubicBezTo>
                  <a:cubicBezTo>
                    <a:pt x="1007304" y="2006036"/>
                    <a:pt x="1012102" y="2006036"/>
                    <a:pt x="1012102" y="2006036"/>
                  </a:cubicBezTo>
                  <a:cubicBezTo>
                    <a:pt x="1016901" y="2001257"/>
                    <a:pt x="1016901" y="2001257"/>
                    <a:pt x="1016901" y="1996477"/>
                  </a:cubicBezTo>
                  <a:cubicBezTo>
                    <a:pt x="1016901" y="1996477"/>
                    <a:pt x="1016901" y="1996477"/>
                    <a:pt x="1021699" y="1963020"/>
                  </a:cubicBezTo>
                  <a:cubicBezTo>
                    <a:pt x="1021699" y="1958241"/>
                    <a:pt x="1016901" y="1953461"/>
                    <a:pt x="1016901" y="1953461"/>
                  </a:cubicBezTo>
                  <a:cubicBezTo>
                    <a:pt x="1016901" y="1948681"/>
                    <a:pt x="1012102" y="1948681"/>
                    <a:pt x="1007304" y="1948681"/>
                  </a:cubicBezTo>
                  <a:cubicBezTo>
                    <a:pt x="988109" y="1948681"/>
                    <a:pt x="964116" y="1943902"/>
                    <a:pt x="944922" y="1939122"/>
                  </a:cubicBezTo>
                  <a:cubicBezTo>
                    <a:pt x="930526" y="1939122"/>
                    <a:pt x="925728" y="1929563"/>
                    <a:pt x="925728" y="1915224"/>
                  </a:cubicBezTo>
                  <a:cubicBezTo>
                    <a:pt x="930526" y="1905665"/>
                    <a:pt x="940123" y="1896106"/>
                    <a:pt x="949721" y="1900886"/>
                  </a:cubicBezTo>
                  <a:cubicBezTo>
                    <a:pt x="968915" y="1900886"/>
                    <a:pt x="992908" y="1905665"/>
                    <a:pt x="1012102" y="1905665"/>
                  </a:cubicBezTo>
                  <a:cubicBezTo>
                    <a:pt x="1040894" y="1905665"/>
                    <a:pt x="1060088" y="1934343"/>
                    <a:pt x="1060088" y="1963020"/>
                  </a:cubicBezTo>
                  <a:cubicBezTo>
                    <a:pt x="1060088" y="1963020"/>
                    <a:pt x="1060088" y="1963020"/>
                    <a:pt x="1060088" y="1996477"/>
                  </a:cubicBezTo>
                  <a:cubicBezTo>
                    <a:pt x="1060088" y="2029934"/>
                    <a:pt x="1036095" y="2053832"/>
                    <a:pt x="1002505" y="2049052"/>
                  </a:cubicBezTo>
                  <a:cubicBezTo>
                    <a:pt x="988109" y="2049052"/>
                    <a:pt x="973714" y="2049052"/>
                    <a:pt x="964116" y="2044273"/>
                  </a:cubicBezTo>
                  <a:cubicBezTo>
                    <a:pt x="959318" y="2044273"/>
                    <a:pt x="954519" y="2044273"/>
                    <a:pt x="954519" y="2049052"/>
                  </a:cubicBezTo>
                  <a:cubicBezTo>
                    <a:pt x="949721" y="2049052"/>
                    <a:pt x="949721" y="2053832"/>
                    <a:pt x="949721" y="2053832"/>
                  </a:cubicBezTo>
                  <a:cubicBezTo>
                    <a:pt x="949721" y="2053832"/>
                    <a:pt x="949721" y="2053832"/>
                    <a:pt x="944922" y="2096848"/>
                  </a:cubicBezTo>
                  <a:cubicBezTo>
                    <a:pt x="944922" y="2096848"/>
                    <a:pt x="944922" y="2101628"/>
                    <a:pt x="944922" y="2106407"/>
                  </a:cubicBezTo>
                  <a:cubicBezTo>
                    <a:pt x="949721" y="2106407"/>
                    <a:pt x="949721" y="2106407"/>
                    <a:pt x="954519" y="2106407"/>
                  </a:cubicBezTo>
                  <a:cubicBezTo>
                    <a:pt x="1007304" y="2111187"/>
                    <a:pt x="1064887" y="2120746"/>
                    <a:pt x="1117671" y="2115966"/>
                  </a:cubicBezTo>
                  <a:cubicBezTo>
                    <a:pt x="1122470" y="2115966"/>
                    <a:pt x="1122470" y="2111187"/>
                    <a:pt x="1127268" y="2111187"/>
                  </a:cubicBezTo>
                  <a:cubicBezTo>
                    <a:pt x="1127268" y="2106407"/>
                    <a:pt x="1132067" y="2106407"/>
                    <a:pt x="1132067" y="2101628"/>
                  </a:cubicBezTo>
                  <a:cubicBezTo>
                    <a:pt x="1132067" y="2101628"/>
                    <a:pt x="1132067" y="2101628"/>
                    <a:pt x="1117671" y="1857870"/>
                  </a:cubicBezTo>
                  <a:cubicBezTo>
                    <a:pt x="1117671" y="1853090"/>
                    <a:pt x="1117671" y="1848311"/>
                    <a:pt x="1112872" y="1848311"/>
                  </a:cubicBezTo>
                  <a:cubicBezTo>
                    <a:pt x="1112872" y="1848311"/>
                    <a:pt x="1112872" y="1843531"/>
                    <a:pt x="1108074" y="1843531"/>
                  </a:cubicBezTo>
                  <a:cubicBezTo>
                    <a:pt x="978512" y="1853090"/>
                    <a:pt x="848950" y="1824413"/>
                    <a:pt x="733784" y="1767058"/>
                  </a:cubicBezTo>
                  <a:cubicBezTo>
                    <a:pt x="733784" y="1762278"/>
                    <a:pt x="728986" y="1762278"/>
                    <a:pt x="728986" y="1767058"/>
                  </a:cubicBezTo>
                  <a:cubicBezTo>
                    <a:pt x="724187" y="1767058"/>
                    <a:pt x="724187" y="1767058"/>
                    <a:pt x="719389" y="1771837"/>
                  </a:cubicBezTo>
                  <a:cubicBezTo>
                    <a:pt x="719389" y="1771837"/>
                    <a:pt x="719389" y="1771837"/>
                    <a:pt x="609021" y="1991698"/>
                  </a:cubicBezTo>
                  <a:cubicBezTo>
                    <a:pt x="604223" y="1991698"/>
                    <a:pt x="604223" y="1996477"/>
                    <a:pt x="609021" y="2001257"/>
                  </a:cubicBezTo>
                  <a:cubicBezTo>
                    <a:pt x="609021" y="2001257"/>
                    <a:pt x="609021" y="2006036"/>
                    <a:pt x="613820" y="2006036"/>
                  </a:cubicBezTo>
                  <a:cubicBezTo>
                    <a:pt x="661806" y="2029934"/>
                    <a:pt x="714590" y="2049052"/>
                    <a:pt x="767374" y="2068171"/>
                  </a:cubicBezTo>
                  <a:cubicBezTo>
                    <a:pt x="767374" y="2068171"/>
                    <a:pt x="772173" y="2068171"/>
                    <a:pt x="776972" y="2068171"/>
                  </a:cubicBezTo>
                  <a:cubicBezTo>
                    <a:pt x="776972" y="2068171"/>
                    <a:pt x="781770" y="2063391"/>
                    <a:pt x="781770" y="2063391"/>
                  </a:cubicBezTo>
                  <a:cubicBezTo>
                    <a:pt x="781770" y="2063391"/>
                    <a:pt x="781770" y="2063391"/>
                    <a:pt x="791367" y="2020375"/>
                  </a:cubicBezTo>
                  <a:cubicBezTo>
                    <a:pt x="791367" y="2020375"/>
                    <a:pt x="791367" y="2015595"/>
                    <a:pt x="791367" y="2015595"/>
                  </a:cubicBezTo>
                  <a:cubicBezTo>
                    <a:pt x="791367" y="2010816"/>
                    <a:pt x="786569" y="2010816"/>
                    <a:pt x="781770" y="2006036"/>
                  </a:cubicBezTo>
                  <a:cubicBezTo>
                    <a:pt x="781770" y="2006036"/>
                    <a:pt x="781770" y="2006036"/>
                    <a:pt x="748180" y="1996477"/>
                  </a:cubicBezTo>
                  <a:cubicBezTo>
                    <a:pt x="714590" y="1982138"/>
                    <a:pt x="700194" y="1953461"/>
                    <a:pt x="714590" y="1924784"/>
                  </a:cubicBezTo>
                  <a:cubicBezTo>
                    <a:pt x="714590" y="1924784"/>
                    <a:pt x="714590" y="1924784"/>
                    <a:pt x="728986" y="1891327"/>
                  </a:cubicBezTo>
                  <a:cubicBezTo>
                    <a:pt x="738583" y="1867429"/>
                    <a:pt x="772173" y="1848311"/>
                    <a:pt x="796166" y="1857870"/>
                  </a:cubicBezTo>
                  <a:cubicBezTo>
                    <a:pt x="815360" y="1867429"/>
                    <a:pt x="839353" y="1876988"/>
                    <a:pt x="858548" y="1876988"/>
                  </a:cubicBezTo>
                  <a:cubicBezTo>
                    <a:pt x="868145" y="1881768"/>
                    <a:pt x="877742" y="1891327"/>
                    <a:pt x="872943" y="1905665"/>
                  </a:cubicBezTo>
                  <a:cubicBezTo>
                    <a:pt x="868145" y="1915224"/>
                    <a:pt x="858548" y="1924784"/>
                    <a:pt x="848950" y="1920004"/>
                  </a:cubicBezTo>
                  <a:cubicBezTo>
                    <a:pt x="824957" y="1915224"/>
                    <a:pt x="805763" y="1910445"/>
                    <a:pt x="781770" y="1900886"/>
                  </a:cubicBezTo>
                  <a:cubicBezTo>
                    <a:pt x="776972" y="1900886"/>
                    <a:pt x="776972" y="1900886"/>
                    <a:pt x="772173" y="1900886"/>
                  </a:cubicBezTo>
                  <a:cubicBezTo>
                    <a:pt x="772173" y="1900886"/>
                    <a:pt x="767374" y="1905665"/>
                    <a:pt x="767374" y="1905665"/>
                  </a:cubicBezTo>
                  <a:cubicBezTo>
                    <a:pt x="767374" y="1905665"/>
                    <a:pt x="767374" y="1905665"/>
                    <a:pt x="757777" y="1939122"/>
                  </a:cubicBezTo>
                  <a:cubicBezTo>
                    <a:pt x="752979" y="1943902"/>
                    <a:pt x="752979" y="1943902"/>
                    <a:pt x="757777" y="1948681"/>
                  </a:cubicBezTo>
                  <a:cubicBezTo>
                    <a:pt x="757777" y="1953461"/>
                    <a:pt x="757777" y="1953461"/>
                    <a:pt x="762576" y="1953461"/>
                  </a:cubicBezTo>
                  <a:cubicBezTo>
                    <a:pt x="762576" y="1953461"/>
                    <a:pt x="762576" y="1953461"/>
                    <a:pt x="796166" y="1967800"/>
                  </a:cubicBezTo>
                  <a:cubicBezTo>
                    <a:pt x="824957" y="1977359"/>
                    <a:pt x="844152" y="2006036"/>
                    <a:pt x="839353" y="2034714"/>
                  </a:cubicBezTo>
                  <a:cubicBezTo>
                    <a:pt x="839353" y="2034714"/>
                    <a:pt x="839353" y="2034714"/>
                    <a:pt x="829756" y="2072950"/>
                  </a:cubicBezTo>
                  <a:cubicBezTo>
                    <a:pt x="820159" y="2101628"/>
                    <a:pt x="786569" y="2120746"/>
                    <a:pt x="752979" y="2111187"/>
                  </a:cubicBezTo>
                  <a:cubicBezTo>
                    <a:pt x="700194" y="2092069"/>
                    <a:pt x="642611" y="2072950"/>
                    <a:pt x="594625" y="2044273"/>
                  </a:cubicBezTo>
                  <a:cubicBezTo>
                    <a:pt x="561035" y="2029934"/>
                    <a:pt x="551438" y="1991698"/>
                    <a:pt x="565834" y="1967800"/>
                  </a:cubicBezTo>
                  <a:cubicBezTo>
                    <a:pt x="565834" y="1967800"/>
                    <a:pt x="565834" y="1967800"/>
                    <a:pt x="690597" y="1752719"/>
                  </a:cubicBezTo>
                  <a:cubicBezTo>
                    <a:pt x="697795" y="1740770"/>
                    <a:pt x="708592" y="1732406"/>
                    <a:pt x="719988" y="1728224"/>
                  </a:cubicBezTo>
                  <a:close/>
                  <a:moveTo>
                    <a:pt x="1600968" y="1606768"/>
                  </a:moveTo>
                  <a:cubicBezTo>
                    <a:pt x="1613533" y="1608559"/>
                    <a:pt x="1626697" y="1614530"/>
                    <a:pt x="1636270" y="1624083"/>
                  </a:cubicBezTo>
                  <a:lnTo>
                    <a:pt x="1813380" y="1796039"/>
                  </a:lnTo>
                  <a:cubicBezTo>
                    <a:pt x="1837313" y="1819921"/>
                    <a:pt x="1832526" y="1853357"/>
                    <a:pt x="1808593" y="1882017"/>
                  </a:cubicBezTo>
                  <a:cubicBezTo>
                    <a:pt x="1765512" y="1920229"/>
                    <a:pt x="1717645" y="1953665"/>
                    <a:pt x="1674564" y="1982324"/>
                  </a:cubicBezTo>
                  <a:cubicBezTo>
                    <a:pt x="1641057" y="2001430"/>
                    <a:pt x="1602763" y="1996654"/>
                    <a:pt x="1588403" y="1967994"/>
                  </a:cubicBezTo>
                  <a:cubicBezTo>
                    <a:pt x="1588403" y="1967994"/>
                    <a:pt x="1588403" y="1967994"/>
                    <a:pt x="1569256" y="1934559"/>
                  </a:cubicBezTo>
                  <a:cubicBezTo>
                    <a:pt x="1554896" y="1910676"/>
                    <a:pt x="1564469" y="1877240"/>
                    <a:pt x="1593189" y="1858134"/>
                  </a:cubicBezTo>
                  <a:cubicBezTo>
                    <a:pt x="1602763" y="1853357"/>
                    <a:pt x="1612336" y="1843804"/>
                    <a:pt x="1621910" y="1839028"/>
                  </a:cubicBezTo>
                  <a:cubicBezTo>
                    <a:pt x="1621910" y="1834251"/>
                    <a:pt x="1626697" y="1834251"/>
                    <a:pt x="1626697" y="1829474"/>
                  </a:cubicBezTo>
                  <a:cubicBezTo>
                    <a:pt x="1626697" y="1829474"/>
                    <a:pt x="1626697" y="1824698"/>
                    <a:pt x="1621910" y="1819921"/>
                  </a:cubicBezTo>
                  <a:cubicBezTo>
                    <a:pt x="1621910" y="1819921"/>
                    <a:pt x="1621910" y="1819921"/>
                    <a:pt x="1602763" y="1791262"/>
                  </a:cubicBezTo>
                  <a:cubicBezTo>
                    <a:pt x="1602763" y="1791262"/>
                    <a:pt x="1597976" y="1791262"/>
                    <a:pt x="1597976" y="1791262"/>
                  </a:cubicBezTo>
                  <a:cubicBezTo>
                    <a:pt x="1593189" y="1786486"/>
                    <a:pt x="1588403" y="1791262"/>
                    <a:pt x="1588403" y="1791262"/>
                  </a:cubicBezTo>
                  <a:cubicBezTo>
                    <a:pt x="1569256" y="1805592"/>
                    <a:pt x="1550109" y="1815145"/>
                    <a:pt x="1530962" y="1824698"/>
                  </a:cubicBezTo>
                  <a:cubicBezTo>
                    <a:pt x="1521388" y="1834251"/>
                    <a:pt x="1511815" y="1829474"/>
                    <a:pt x="1502241" y="1819921"/>
                  </a:cubicBezTo>
                  <a:cubicBezTo>
                    <a:pt x="1497455" y="1810368"/>
                    <a:pt x="1502241" y="1796039"/>
                    <a:pt x="1511815" y="1791262"/>
                  </a:cubicBezTo>
                  <a:cubicBezTo>
                    <a:pt x="1526175" y="1776932"/>
                    <a:pt x="1545322" y="1767379"/>
                    <a:pt x="1564469" y="1757826"/>
                  </a:cubicBezTo>
                  <a:cubicBezTo>
                    <a:pt x="1583616" y="1738720"/>
                    <a:pt x="1617123" y="1743497"/>
                    <a:pt x="1636270" y="1767379"/>
                  </a:cubicBezTo>
                  <a:cubicBezTo>
                    <a:pt x="1636270" y="1767379"/>
                    <a:pt x="1636270" y="1767379"/>
                    <a:pt x="1660204" y="1796039"/>
                  </a:cubicBezTo>
                  <a:cubicBezTo>
                    <a:pt x="1679351" y="1819921"/>
                    <a:pt x="1674564" y="1853357"/>
                    <a:pt x="1645844" y="1872463"/>
                  </a:cubicBezTo>
                  <a:cubicBezTo>
                    <a:pt x="1636270" y="1882017"/>
                    <a:pt x="1626697" y="1886793"/>
                    <a:pt x="1617123" y="1896346"/>
                  </a:cubicBezTo>
                  <a:cubicBezTo>
                    <a:pt x="1612336" y="1896346"/>
                    <a:pt x="1612336" y="1901123"/>
                    <a:pt x="1607550" y="1901123"/>
                  </a:cubicBezTo>
                  <a:cubicBezTo>
                    <a:pt x="1607550" y="1905899"/>
                    <a:pt x="1607550" y="1905899"/>
                    <a:pt x="1612336" y="1910676"/>
                  </a:cubicBezTo>
                  <a:cubicBezTo>
                    <a:pt x="1612336" y="1910676"/>
                    <a:pt x="1612336" y="1910676"/>
                    <a:pt x="1631483" y="1944112"/>
                  </a:cubicBezTo>
                  <a:cubicBezTo>
                    <a:pt x="1636270" y="1948888"/>
                    <a:pt x="1636270" y="1948888"/>
                    <a:pt x="1641057" y="1948888"/>
                  </a:cubicBezTo>
                  <a:cubicBezTo>
                    <a:pt x="1641057" y="1948888"/>
                    <a:pt x="1645844" y="1948888"/>
                    <a:pt x="1650630" y="1948888"/>
                  </a:cubicBezTo>
                  <a:cubicBezTo>
                    <a:pt x="1693711" y="1915452"/>
                    <a:pt x="1736792" y="1886793"/>
                    <a:pt x="1779872" y="1848581"/>
                  </a:cubicBezTo>
                  <a:cubicBezTo>
                    <a:pt x="1779872" y="1843804"/>
                    <a:pt x="1779872" y="1843804"/>
                    <a:pt x="1779872" y="1839028"/>
                  </a:cubicBezTo>
                  <a:cubicBezTo>
                    <a:pt x="1779872" y="1834251"/>
                    <a:pt x="1779872" y="1834251"/>
                    <a:pt x="1779872" y="1829474"/>
                  </a:cubicBezTo>
                  <a:cubicBezTo>
                    <a:pt x="1779872" y="1829474"/>
                    <a:pt x="1779872" y="1829474"/>
                    <a:pt x="1612336" y="1647965"/>
                  </a:cubicBezTo>
                  <a:cubicBezTo>
                    <a:pt x="1607550" y="1647965"/>
                    <a:pt x="1607550" y="1647965"/>
                    <a:pt x="1602763" y="1647965"/>
                  </a:cubicBezTo>
                  <a:cubicBezTo>
                    <a:pt x="1602763" y="1647965"/>
                    <a:pt x="1597976" y="1647965"/>
                    <a:pt x="1597976" y="1647965"/>
                  </a:cubicBezTo>
                  <a:cubicBezTo>
                    <a:pt x="1502241" y="1733943"/>
                    <a:pt x="1382573" y="1796039"/>
                    <a:pt x="1258118" y="1824698"/>
                  </a:cubicBezTo>
                  <a:cubicBezTo>
                    <a:pt x="1258118" y="1824698"/>
                    <a:pt x="1253331" y="1829474"/>
                    <a:pt x="1253331" y="1829474"/>
                  </a:cubicBezTo>
                  <a:cubicBezTo>
                    <a:pt x="1253331" y="1834251"/>
                    <a:pt x="1253331" y="1834251"/>
                    <a:pt x="1253331" y="1839028"/>
                  </a:cubicBezTo>
                  <a:cubicBezTo>
                    <a:pt x="1253331" y="1839028"/>
                    <a:pt x="1253331" y="1839028"/>
                    <a:pt x="1305985" y="2077855"/>
                  </a:cubicBezTo>
                  <a:cubicBezTo>
                    <a:pt x="1305985" y="2082632"/>
                    <a:pt x="1310772" y="2082632"/>
                    <a:pt x="1310772" y="2087408"/>
                  </a:cubicBezTo>
                  <a:cubicBezTo>
                    <a:pt x="1315559" y="2087408"/>
                    <a:pt x="1320345" y="2087408"/>
                    <a:pt x="1320345" y="2087408"/>
                  </a:cubicBezTo>
                  <a:cubicBezTo>
                    <a:pt x="1377786" y="2077855"/>
                    <a:pt x="1425654" y="2058749"/>
                    <a:pt x="1478308" y="2039643"/>
                  </a:cubicBezTo>
                  <a:cubicBezTo>
                    <a:pt x="1483094" y="2034866"/>
                    <a:pt x="1483094" y="2034866"/>
                    <a:pt x="1483094" y="2030090"/>
                  </a:cubicBezTo>
                  <a:cubicBezTo>
                    <a:pt x="1487881" y="2030090"/>
                    <a:pt x="1487881" y="2025313"/>
                    <a:pt x="1483094" y="2025313"/>
                  </a:cubicBezTo>
                  <a:cubicBezTo>
                    <a:pt x="1483094" y="2025313"/>
                    <a:pt x="1483094" y="2025313"/>
                    <a:pt x="1468734" y="1987101"/>
                  </a:cubicBezTo>
                  <a:cubicBezTo>
                    <a:pt x="1468734" y="1982324"/>
                    <a:pt x="1463947" y="1982324"/>
                    <a:pt x="1463947" y="1982324"/>
                  </a:cubicBezTo>
                  <a:cubicBezTo>
                    <a:pt x="1459161" y="1977547"/>
                    <a:pt x="1454374" y="1977547"/>
                    <a:pt x="1454374" y="1982324"/>
                  </a:cubicBezTo>
                  <a:cubicBezTo>
                    <a:pt x="1454374" y="1982324"/>
                    <a:pt x="1454374" y="1982324"/>
                    <a:pt x="1416080" y="1991877"/>
                  </a:cubicBezTo>
                  <a:cubicBezTo>
                    <a:pt x="1387360" y="2006207"/>
                    <a:pt x="1353852" y="1991877"/>
                    <a:pt x="1344279" y="1958441"/>
                  </a:cubicBezTo>
                  <a:cubicBezTo>
                    <a:pt x="1344279" y="1958441"/>
                    <a:pt x="1344279" y="1958441"/>
                    <a:pt x="1334705" y="1925005"/>
                  </a:cubicBezTo>
                  <a:cubicBezTo>
                    <a:pt x="1329919" y="1896346"/>
                    <a:pt x="1344279" y="1867687"/>
                    <a:pt x="1368213" y="1858134"/>
                  </a:cubicBezTo>
                  <a:cubicBezTo>
                    <a:pt x="1387360" y="1848581"/>
                    <a:pt x="1406507" y="1843804"/>
                    <a:pt x="1425654" y="1834251"/>
                  </a:cubicBezTo>
                  <a:cubicBezTo>
                    <a:pt x="1440014" y="1829474"/>
                    <a:pt x="1449587" y="1834251"/>
                    <a:pt x="1454374" y="1843804"/>
                  </a:cubicBezTo>
                  <a:cubicBezTo>
                    <a:pt x="1459161" y="1853357"/>
                    <a:pt x="1454374" y="1867687"/>
                    <a:pt x="1444801" y="1872463"/>
                  </a:cubicBezTo>
                  <a:cubicBezTo>
                    <a:pt x="1425654" y="1882017"/>
                    <a:pt x="1401720" y="1891570"/>
                    <a:pt x="1382573" y="1896346"/>
                  </a:cubicBezTo>
                  <a:cubicBezTo>
                    <a:pt x="1377786" y="1901123"/>
                    <a:pt x="1377786" y="1901123"/>
                    <a:pt x="1377786" y="1905899"/>
                  </a:cubicBezTo>
                  <a:cubicBezTo>
                    <a:pt x="1372999" y="1905899"/>
                    <a:pt x="1372999" y="1910676"/>
                    <a:pt x="1377786" y="1910676"/>
                  </a:cubicBezTo>
                  <a:cubicBezTo>
                    <a:pt x="1377786" y="1910676"/>
                    <a:pt x="1377786" y="1910676"/>
                    <a:pt x="1387360" y="1948888"/>
                  </a:cubicBezTo>
                  <a:cubicBezTo>
                    <a:pt x="1387360" y="1948888"/>
                    <a:pt x="1392146" y="1953665"/>
                    <a:pt x="1392146" y="1953665"/>
                  </a:cubicBezTo>
                  <a:cubicBezTo>
                    <a:pt x="1396933" y="1953665"/>
                    <a:pt x="1396933" y="1953665"/>
                    <a:pt x="1401720" y="1953665"/>
                  </a:cubicBezTo>
                  <a:cubicBezTo>
                    <a:pt x="1401720" y="1953665"/>
                    <a:pt x="1401720" y="1953665"/>
                    <a:pt x="1435227" y="1939335"/>
                  </a:cubicBezTo>
                  <a:cubicBezTo>
                    <a:pt x="1463947" y="1929782"/>
                    <a:pt x="1497455" y="1939335"/>
                    <a:pt x="1511815" y="1963218"/>
                  </a:cubicBezTo>
                  <a:cubicBezTo>
                    <a:pt x="1511815" y="1963218"/>
                    <a:pt x="1511815" y="1963218"/>
                    <a:pt x="1530962" y="2001430"/>
                  </a:cubicBezTo>
                  <a:cubicBezTo>
                    <a:pt x="1540535" y="2030090"/>
                    <a:pt x="1526175" y="2063525"/>
                    <a:pt x="1492668" y="2077855"/>
                  </a:cubicBezTo>
                  <a:cubicBezTo>
                    <a:pt x="1440014" y="2096961"/>
                    <a:pt x="1387360" y="2116067"/>
                    <a:pt x="1334705" y="2130397"/>
                  </a:cubicBezTo>
                  <a:cubicBezTo>
                    <a:pt x="1296412" y="2139950"/>
                    <a:pt x="1262904" y="2120844"/>
                    <a:pt x="1258118" y="2087408"/>
                  </a:cubicBezTo>
                  <a:cubicBezTo>
                    <a:pt x="1258118" y="2087408"/>
                    <a:pt x="1258118" y="2087408"/>
                    <a:pt x="1215037" y="1843804"/>
                  </a:cubicBezTo>
                  <a:cubicBezTo>
                    <a:pt x="1210250" y="1815145"/>
                    <a:pt x="1229397" y="1791262"/>
                    <a:pt x="1248544" y="1781709"/>
                  </a:cubicBezTo>
                  <a:cubicBezTo>
                    <a:pt x="1368213" y="1753050"/>
                    <a:pt x="1478308" y="1700507"/>
                    <a:pt x="1569256" y="1614530"/>
                  </a:cubicBezTo>
                  <a:cubicBezTo>
                    <a:pt x="1576436" y="1607365"/>
                    <a:pt x="1588403" y="1604976"/>
                    <a:pt x="1600968" y="1606768"/>
                  </a:cubicBezTo>
                  <a:close/>
                  <a:moveTo>
                    <a:pt x="386535" y="1345031"/>
                  </a:moveTo>
                  <a:cubicBezTo>
                    <a:pt x="398539" y="1348612"/>
                    <a:pt x="408143" y="1355774"/>
                    <a:pt x="412945" y="1365324"/>
                  </a:cubicBezTo>
                  <a:cubicBezTo>
                    <a:pt x="460963" y="1475144"/>
                    <a:pt x="537793" y="1575415"/>
                    <a:pt x="633831" y="1651812"/>
                  </a:cubicBezTo>
                  <a:cubicBezTo>
                    <a:pt x="653038" y="1666136"/>
                    <a:pt x="653038" y="1694785"/>
                    <a:pt x="638633" y="1723434"/>
                  </a:cubicBezTo>
                  <a:cubicBezTo>
                    <a:pt x="638633" y="1723434"/>
                    <a:pt x="638633" y="1723434"/>
                    <a:pt x="499378" y="1923976"/>
                  </a:cubicBezTo>
                  <a:cubicBezTo>
                    <a:pt x="480171" y="1947850"/>
                    <a:pt x="441756" y="1952625"/>
                    <a:pt x="412945" y="1928751"/>
                  </a:cubicBezTo>
                  <a:cubicBezTo>
                    <a:pt x="369728" y="1895327"/>
                    <a:pt x="326511" y="1857129"/>
                    <a:pt x="288096" y="1818931"/>
                  </a:cubicBezTo>
                  <a:cubicBezTo>
                    <a:pt x="264087" y="1790282"/>
                    <a:pt x="264087" y="1752083"/>
                    <a:pt x="288096" y="1732984"/>
                  </a:cubicBezTo>
                  <a:cubicBezTo>
                    <a:pt x="288096" y="1732984"/>
                    <a:pt x="288096" y="1732984"/>
                    <a:pt x="316908" y="1709110"/>
                  </a:cubicBezTo>
                  <a:cubicBezTo>
                    <a:pt x="340917" y="1690011"/>
                    <a:pt x="379332" y="1694785"/>
                    <a:pt x="398539" y="1713885"/>
                  </a:cubicBezTo>
                  <a:cubicBezTo>
                    <a:pt x="408143" y="1723434"/>
                    <a:pt x="412945" y="1732984"/>
                    <a:pt x="422549" y="1742534"/>
                  </a:cubicBezTo>
                  <a:cubicBezTo>
                    <a:pt x="427350" y="1742534"/>
                    <a:pt x="427350" y="1747308"/>
                    <a:pt x="432152" y="1747308"/>
                  </a:cubicBezTo>
                  <a:cubicBezTo>
                    <a:pt x="436954" y="1742534"/>
                    <a:pt x="436954" y="1742534"/>
                    <a:pt x="441756" y="1742534"/>
                  </a:cubicBezTo>
                  <a:cubicBezTo>
                    <a:pt x="441756" y="1742534"/>
                    <a:pt x="441756" y="1742534"/>
                    <a:pt x="465765" y="1713885"/>
                  </a:cubicBezTo>
                  <a:cubicBezTo>
                    <a:pt x="465765" y="1713885"/>
                    <a:pt x="465765" y="1709110"/>
                    <a:pt x="465765" y="1709110"/>
                  </a:cubicBezTo>
                  <a:cubicBezTo>
                    <a:pt x="465765" y="1704335"/>
                    <a:pt x="465765" y="1704335"/>
                    <a:pt x="465765" y="1699560"/>
                  </a:cubicBezTo>
                  <a:cubicBezTo>
                    <a:pt x="446558" y="1685236"/>
                    <a:pt x="436954" y="1666136"/>
                    <a:pt x="417747" y="1651812"/>
                  </a:cubicBezTo>
                  <a:cubicBezTo>
                    <a:pt x="412945" y="1642262"/>
                    <a:pt x="412945" y="1632713"/>
                    <a:pt x="422549" y="1623163"/>
                  </a:cubicBezTo>
                  <a:cubicBezTo>
                    <a:pt x="432152" y="1613614"/>
                    <a:pt x="446558" y="1613614"/>
                    <a:pt x="451360" y="1623163"/>
                  </a:cubicBezTo>
                  <a:cubicBezTo>
                    <a:pt x="465765" y="1637488"/>
                    <a:pt x="480171" y="1656587"/>
                    <a:pt x="494576" y="1670911"/>
                  </a:cubicBezTo>
                  <a:cubicBezTo>
                    <a:pt x="513784" y="1690011"/>
                    <a:pt x="513784" y="1723434"/>
                    <a:pt x="494576" y="1742534"/>
                  </a:cubicBezTo>
                  <a:cubicBezTo>
                    <a:pt x="494576" y="1742534"/>
                    <a:pt x="494576" y="1742534"/>
                    <a:pt x="470567" y="1771183"/>
                  </a:cubicBezTo>
                  <a:cubicBezTo>
                    <a:pt x="451360" y="1795057"/>
                    <a:pt x="417747" y="1795057"/>
                    <a:pt x="393737" y="1771183"/>
                  </a:cubicBezTo>
                  <a:cubicBezTo>
                    <a:pt x="384134" y="1766408"/>
                    <a:pt x="374530" y="1752083"/>
                    <a:pt x="364926" y="1742534"/>
                  </a:cubicBezTo>
                  <a:cubicBezTo>
                    <a:pt x="364926" y="1742534"/>
                    <a:pt x="360124" y="1742534"/>
                    <a:pt x="360124" y="1742534"/>
                  </a:cubicBezTo>
                  <a:cubicBezTo>
                    <a:pt x="355322" y="1742534"/>
                    <a:pt x="350521" y="1742534"/>
                    <a:pt x="350521" y="1742534"/>
                  </a:cubicBezTo>
                  <a:cubicBezTo>
                    <a:pt x="350521" y="1742534"/>
                    <a:pt x="350521" y="1742534"/>
                    <a:pt x="321709" y="1771183"/>
                  </a:cubicBezTo>
                  <a:cubicBezTo>
                    <a:pt x="316908" y="1771183"/>
                    <a:pt x="316908" y="1775957"/>
                    <a:pt x="316908" y="1780732"/>
                  </a:cubicBezTo>
                  <a:cubicBezTo>
                    <a:pt x="316908" y="1780732"/>
                    <a:pt x="316908" y="1785507"/>
                    <a:pt x="321709" y="1785507"/>
                  </a:cubicBezTo>
                  <a:cubicBezTo>
                    <a:pt x="355322" y="1828480"/>
                    <a:pt x="398539" y="1861904"/>
                    <a:pt x="441756" y="1895327"/>
                  </a:cubicBezTo>
                  <a:cubicBezTo>
                    <a:pt x="446558" y="1900102"/>
                    <a:pt x="446558" y="1900102"/>
                    <a:pt x="451360" y="1900102"/>
                  </a:cubicBezTo>
                  <a:cubicBezTo>
                    <a:pt x="456162" y="1900102"/>
                    <a:pt x="456162" y="1900102"/>
                    <a:pt x="456162" y="1895327"/>
                  </a:cubicBezTo>
                  <a:cubicBezTo>
                    <a:pt x="456162" y="1895327"/>
                    <a:pt x="456162" y="1895327"/>
                    <a:pt x="609821" y="1699560"/>
                  </a:cubicBezTo>
                  <a:cubicBezTo>
                    <a:pt x="609821" y="1694785"/>
                    <a:pt x="609821" y="1694785"/>
                    <a:pt x="609821" y="1690011"/>
                  </a:cubicBezTo>
                  <a:cubicBezTo>
                    <a:pt x="609821" y="1690011"/>
                    <a:pt x="609821" y="1685236"/>
                    <a:pt x="609821" y="1685236"/>
                  </a:cubicBezTo>
                  <a:cubicBezTo>
                    <a:pt x="504180" y="1608839"/>
                    <a:pt x="427350" y="1499018"/>
                    <a:pt x="374530" y="1384423"/>
                  </a:cubicBezTo>
                  <a:cubicBezTo>
                    <a:pt x="369728" y="1379648"/>
                    <a:pt x="369728" y="1379648"/>
                    <a:pt x="364926" y="1379648"/>
                  </a:cubicBezTo>
                  <a:cubicBezTo>
                    <a:pt x="364926" y="1379648"/>
                    <a:pt x="360124" y="1379648"/>
                    <a:pt x="360124" y="1379648"/>
                  </a:cubicBezTo>
                  <a:cubicBezTo>
                    <a:pt x="360124" y="1379648"/>
                    <a:pt x="360124" y="1379648"/>
                    <a:pt x="129635" y="1475144"/>
                  </a:cubicBezTo>
                  <a:cubicBezTo>
                    <a:pt x="124833" y="1475144"/>
                    <a:pt x="124833" y="1479919"/>
                    <a:pt x="124833" y="1479919"/>
                  </a:cubicBezTo>
                  <a:cubicBezTo>
                    <a:pt x="124833" y="1484694"/>
                    <a:pt x="124833" y="1489469"/>
                    <a:pt x="124833" y="1489469"/>
                  </a:cubicBezTo>
                  <a:cubicBezTo>
                    <a:pt x="148843" y="1541992"/>
                    <a:pt x="172852" y="1589740"/>
                    <a:pt x="201663" y="1632713"/>
                  </a:cubicBezTo>
                  <a:cubicBezTo>
                    <a:pt x="201663" y="1637488"/>
                    <a:pt x="206465" y="1637488"/>
                    <a:pt x="211267" y="1642262"/>
                  </a:cubicBezTo>
                  <a:cubicBezTo>
                    <a:pt x="211267" y="1642262"/>
                    <a:pt x="216069" y="1642262"/>
                    <a:pt x="216069" y="1637488"/>
                  </a:cubicBezTo>
                  <a:cubicBezTo>
                    <a:pt x="216069" y="1637488"/>
                    <a:pt x="216069" y="1637488"/>
                    <a:pt x="249682" y="1618388"/>
                  </a:cubicBezTo>
                  <a:cubicBezTo>
                    <a:pt x="254483" y="1613614"/>
                    <a:pt x="254483" y="1613614"/>
                    <a:pt x="254483" y="1608839"/>
                  </a:cubicBezTo>
                  <a:cubicBezTo>
                    <a:pt x="259285" y="1608839"/>
                    <a:pt x="254483" y="1604064"/>
                    <a:pt x="254483" y="1599289"/>
                  </a:cubicBezTo>
                  <a:cubicBezTo>
                    <a:pt x="254483" y="1599289"/>
                    <a:pt x="254483" y="1599289"/>
                    <a:pt x="235276" y="1565866"/>
                  </a:cubicBezTo>
                  <a:cubicBezTo>
                    <a:pt x="216069" y="1541992"/>
                    <a:pt x="230474" y="1503793"/>
                    <a:pt x="254483" y="1494243"/>
                  </a:cubicBezTo>
                  <a:cubicBezTo>
                    <a:pt x="254483" y="1494243"/>
                    <a:pt x="254483" y="1494243"/>
                    <a:pt x="288096" y="1475144"/>
                  </a:cubicBezTo>
                  <a:cubicBezTo>
                    <a:pt x="316908" y="1460820"/>
                    <a:pt x="345719" y="1475144"/>
                    <a:pt x="360124" y="1494243"/>
                  </a:cubicBezTo>
                  <a:cubicBezTo>
                    <a:pt x="369728" y="1513343"/>
                    <a:pt x="379332" y="1532442"/>
                    <a:pt x="393737" y="1551541"/>
                  </a:cubicBezTo>
                  <a:cubicBezTo>
                    <a:pt x="403341" y="1561091"/>
                    <a:pt x="398539" y="1570640"/>
                    <a:pt x="388935" y="1580190"/>
                  </a:cubicBezTo>
                  <a:cubicBezTo>
                    <a:pt x="379332" y="1584965"/>
                    <a:pt x="364926" y="1584965"/>
                    <a:pt x="360124" y="1575415"/>
                  </a:cubicBezTo>
                  <a:cubicBezTo>
                    <a:pt x="345719" y="1556316"/>
                    <a:pt x="336115" y="1537217"/>
                    <a:pt x="321709" y="1518118"/>
                  </a:cubicBezTo>
                  <a:cubicBezTo>
                    <a:pt x="321709" y="1513343"/>
                    <a:pt x="316908" y="1513343"/>
                    <a:pt x="316908" y="1513343"/>
                  </a:cubicBezTo>
                  <a:cubicBezTo>
                    <a:pt x="312106" y="1513343"/>
                    <a:pt x="312106" y="1513343"/>
                    <a:pt x="307304" y="1513343"/>
                  </a:cubicBezTo>
                  <a:cubicBezTo>
                    <a:pt x="307304" y="1513343"/>
                    <a:pt x="307304" y="1513343"/>
                    <a:pt x="273691" y="1532442"/>
                  </a:cubicBezTo>
                  <a:cubicBezTo>
                    <a:pt x="273691" y="1532442"/>
                    <a:pt x="273691" y="1537217"/>
                    <a:pt x="268889" y="1537217"/>
                  </a:cubicBezTo>
                  <a:cubicBezTo>
                    <a:pt x="268889" y="1541992"/>
                    <a:pt x="268889" y="1541992"/>
                    <a:pt x="273691" y="1546766"/>
                  </a:cubicBezTo>
                  <a:cubicBezTo>
                    <a:pt x="273691" y="1546766"/>
                    <a:pt x="273691" y="1546766"/>
                    <a:pt x="292898" y="1580190"/>
                  </a:cubicBezTo>
                  <a:cubicBezTo>
                    <a:pt x="307304" y="1604064"/>
                    <a:pt x="302502" y="1637488"/>
                    <a:pt x="278493" y="1656587"/>
                  </a:cubicBezTo>
                  <a:cubicBezTo>
                    <a:pt x="278493" y="1656587"/>
                    <a:pt x="278493" y="1656587"/>
                    <a:pt x="244880" y="1680461"/>
                  </a:cubicBezTo>
                  <a:cubicBezTo>
                    <a:pt x="220870" y="1694785"/>
                    <a:pt x="182456" y="1690011"/>
                    <a:pt x="163248" y="1656587"/>
                  </a:cubicBezTo>
                  <a:cubicBezTo>
                    <a:pt x="134437" y="1608839"/>
                    <a:pt x="110428" y="1561091"/>
                    <a:pt x="86418" y="1508568"/>
                  </a:cubicBezTo>
                  <a:cubicBezTo>
                    <a:pt x="72013" y="1475144"/>
                    <a:pt x="86418" y="1441721"/>
                    <a:pt x="110428" y="1427396"/>
                  </a:cubicBezTo>
                  <a:cubicBezTo>
                    <a:pt x="110428" y="1427396"/>
                    <a:pt x="110428" y="1427396"/>
                    <a:pt x="345719" y="1346224"/>
                  </a:cubicBezTo>
                  <a:cubicBezTo>
                    <a:pt x="360124" y="1341450"/>
                    <a:pt x="374530" y="1341450"/>
                    <a:pt x="386535" y="1345031"/>
                  </a:cubicBezTo>
                  <a:close/>
                  <a:moveTo>
                    <a:pt x="1857651" y="1141425"/>
                  </a:moveTo>
                  <a:cubicBezTo>
                    <a:pt x="1857651" y="1141425"/>
                    <a:pt x="1857651" y="1141425"/>
                    <a:pt x="2106858" y="1160523"/>
                  </a:cubicBezTo>
                  <a:cubicBezTo>
                    <a:pt x="2135613" y="1160523"/>
                    <a:pt x="2159575" y="1189172"/>
                    <a:pt x="2154783" y="1227369"/>
                  </a:cubicBezTo>
                  <a:cubicBezTo>
                    <a:pt x="2145198" y="1284666"/>
                    <a:pt x="2135613" y="1337188"/>
                    <a:pt x="2116443" y="1394484"/>
                  </a:cubicBezTo>
                  <a:cubicBezTo>
                    <a:pt x="2106858" y="1427907"/>
                    <a:pt x="2073311" y="1447006"/>
                    <a:pt x="2044556" y="1432682"/>
                  </a:cubicBezTo>
                  <a:cubicBezTo>
                    <a:pt x="2044556" y="1432682"/>
                    <a:pt x="2044556" y="1432682"/>
                    <a:pt x="2006217" y="1423133"/>
                  </a:cubicBezTo>
                  <a:cubicBezTo>
                    <a:pt x="1977462" y="1408809"/>
                    <a:pt x="1967877" y="1380160"/>
                    <a:pt x="1972670" y="1351512"/>
                  </a:cubicBezTo>
                  <a:cubicBezTo>
                    <a:pt x="1972670" y="1351512"/>
                    <a:pt x="1972670" y="1351512"/>
                    <a:pt x="1982254" y="1313314"/>
                  </a:cubicBezTo>
                  <a:cubicBezTo>
                    <a:pt x="1987047" y="1308540"/>
                    <a:pt x="1987047" y="1308540"/>
                    <a:pt x="1982254" y="1303765"/>
                  </a:cubicBezTo>
                  <a:cubicBezTo>
                    <a:pt x="1982254" y="1303765"/>
                    <a:pt x="1977462" y="1298990"/>
                    <a:pt x="1977462" y="1298990"/>
                  </a:cubicBezTo>
                  <a:cubicBezTo>
                    <a:pt x="1977462" y="1298990"/>
                    <a:pt x="1977462" y="1298990"/>
                    <a:pt x="1943915" y="1289441"/>
                  </a:cubicBezTo>
                  <a:cubicBezTo>
                    <a:pt x="1939122" y="1289441"/>
                    <a:pt x="1934330" y="1289441"/>
                    <a:pt x="1934330" y="1294215"/>
                  </a:cubicBezTo>
                  <a:cubicBezTo>
                    <a:pt x="1929537" y="1294215"/>
                    <a:pt x="1929537" y="1294215"/>
                    <a:pt x="1929537" y="1298990"/>
                  </a:cubicBezTo>
                  <a:cubicBezTo>
                    <a:pt x="1924745" y="1322864"/>
                    <a:pt x="1919953" y="1341963"/>
                    <a:pt x="1910368" y="1361061"/>
                  </a:cubicBezTo>
                  <a:cubicBezTo>
                    <a:pt x="1905575" y="1375386"/>
                    <a:pt x="1891198" y="1380160"/>
                    <a:pt x="1881613" y="1375386"/>
                  </a:cubicBezTo>
                  <a:cubicBezTo>
                    <a:pt x="1872028" y="1370611"/>
                    <a:pt x="1862443" y="1361061"/>
                    <a:pt x="1867236" y="1346737"/>
                  </a:cubicBezTo>
                  <a:cubicBezTo>
                    <a:pt x="1876821" y="1327638"/>
                    <a:pt x="1881613" y="1308540"/>
                    <a:pt x="1886405" y="1289441"/>
                  </a:cubicBezTo>
                  <a:cubicBezTo>
                    <a:pt x="1891198" y="1260792"/>
                    <a:pt x="1924745" y="1246468"/>
                    <a:pt x="1953500" y="1251243"/>
                  </a:cubicBezTo>
                  <a:cubicBezTo>
                    <a:pt x="1953500" y="1251243"/>
                    <a:pt x="1953500" y="1251243"/>
                    <a:pt x="1987047" y="1256018"/>
                  </a:cubicBezTo>
                  <a:cubicBezTo>
                    <a:pt x="2015802" y="1260792"/>
                    <a:pt x="2034971" y="1294215"/>
                    <a:pt x="2025387" y="1322864"/>
                  </a:cubicBezTo>
                  <a:cubicBezTo>
                    <a:pt x="2025387" y="1322864"/>
                    <a:pt x="2025387" y="1322864"/>
                    <a:pt x="2015802" y="1361061"/>
                  </a:cubicBezTo>
                  <a:cubicBezTo>
                    <a:pt x="2015802" y="1365836"/>
                    <a:pt x="2015802" y="1365836"/>
                    <a:pt x="2015802" y="1370611"/>
                  </a:cubicBezTo>
                  <a:cubicBezTo>
                    <a:pt x="2020594" y="1375386"/>
                    <a:pt x="2020594" y="1375386"/>
                    <a:pt x="2025387" y="1375386"/>
                  </a:cubicBezTo>
                  <a:cubicBezTo>
                    <a:pt x="2025387" y="1375386"/>
                    <a:pt x="2025387" y="1375386"/>
                    <a:pt x="2063726" y="1389710"/>
                  </a:cubicBezTo>
                  <a:cubicBezTo>
                    <a:pt x="2063726" y="1389710"/>
                    <a:pt x="2068519" y="1389710"/>
                    <a:pt x="2073311" y="1389710"/>
                  </a:cubicBezTo>
                  <a:cubicBezTo>
                    <a:pt x="2073311" y="1384935"/>
                    <a:pt x="2078104" y="1384935"/>
                    <a:pt x="2078104" y="1380160"/>
                  </a:cubicBezTo>
                  <a:cubicBezTo>
                    <a:pt x="2092481" y="1327638"/>
                    <a:pt x="2102066" y="1275117"/>
                    <a:pt x="2111651" y="1222595"/>
                  </a:cubicBezTo>
                  <a:cubicBezTo>
                    <a:pt x="2111651" y="1217820"/>
                    <a:pt x="2111651" y="1213045"/>
                    <a:pt x="2106858" y="1213045"/>
                  </a:cubicBezTo>
                  <a:cubicBezTo>
                    <a:pt x="2106858" y="1208271"/>
                    <a:pt x="2106858" y="1208271"/>
                    <a:pt x="2102066" y="1208271"/>
                  </a:cubicBezTo>
                  <a:cubicBezTo>
                    <a:pt x="2102066" y="1208271"/>
                    <a:pt x="2102066" y="1208271"/>
                    <a:pt x="1857651" y="1174848"/>
                  </a:cubicBezTo>
                  <a:cubicBezTo>
                    <a:pt x="1852858" y="1174848"/>
                    <a:pt x="1848066" y="1174848"/>
                    <a:pt x="1848066" y="1179622"/>
                  </a:cubicBezTo>
                  <a:cubicBezTo>
                    <a:pt x="1843273" y="1179622"/>
                    <a:pt x="1843273" y="1184397"/>
                    <a:pt x="1843273" y="1184397"/>
                  </a:cubicBezTo>
                  <a:cubicBezTo>
                    <a:pt x="1824104" y="1313314"/>
                    <a:pt x="1776179" y="1432682"/>
                    <a:pt x="1699500" y="1537726"/>
                  </a:cubicBezTo>
                  <a:cubicBezTo>
                    <a:pt x="1699500" y="1537726"/>
                    <a:pt x="1699500" y="1542501"/>
                    <a:pt x="1699500" y="1542501"/>
                  </a:cubicBezTo>
                  <a:cubicBezTo>
                    <a:pt x="1699500" y="1547275"/>
                    <a:pt x="1699500" y="1547275"/>
                    <a:pt x="1704292" y="1552050"/>
                  </a:cubicBezTo>
                  <a:cubicBezTo>
                    <a:pt x="1704292" y="1552050"/>
                    <a:pt x="1704292" y="1552050"/>
                    <a:pt x="1900783" y="1700066"/>
                  </a:cubicBezTo>
                  <a:cubicBezTo>
                    <a:pt x="1900783" y="1700066"/>
                    <a:pt x="1905575" y="1700066"/>
                    <a:pt x="1910368" y="1700066"/>
                  </a:cubicBezTo>
                  <a:cubicBezTo>
                    <a:pt x="1910368" y="1700066"/>
                    <a:pt x="1915160" y="1700066"/>
                    <a:pt x="1915160" y="1695292"/>
                  </a:cubicBezTo>
                  <a:cubicBezTo>
                    <a:pt x="1948707" y="1652319"/>
                    <a:pt x="1977462" y="1604572"/>
                    <a:pt x="2001424" y="1561600"/>
                  </a:cubicBezTo>
                  <a:cubicBezTo>
                    <a:pt x="2006217" y="1556825"/>
                    <a:pt x="2006217" y="1552050"/>
                    <a:pt x="2006217" y="1552050"/>
                  </a:cubicBezTo>
                  <a:cubicBezTo>
                    <a:pt x="2001424" y="1547275"/>
                    <a:pt x="2001424" y="1542501"/>
                    <a:pt x="1996632" y="1542501"/>
                  </a:cubicBezTo>
                  <a:cubicBezTo>
                    <a:pt x="1996632" y="1542501"/>
                    <a:pt x="1996632" y="1542501"/>
                    <a:pt x="1963085" y="1523402"/>
                  </a:cubicBezTo>
                  <a:cubicBezTo>
                    <a:pt x="1958292" y="1523402"/>
                    <a:pt x="1958292" y="1523402"/>
                    <a:pt x="1953500" y="1523402"/>
                  </a:cubicBezTo>
                  <a:cubicBezTo>
                    <a:pt x="1948707" y="1523402"/>
                    <a:pt x="1948707" y="1528177"/>
                    <a:pt x="1948707" y="1528177"/>
                  </a:cubicBezTo>
                  <a:cubicBezTo>
                    <a:pt x="1943915" y="1542501"/>
                    <a:pt x="1934330" y="1552050"/>
                    <a:pt x="1929537" y="1561600"/>
                  </a:cubicBezTo>
                  <a:cubicBezTo>
                    <a:pt x="1910368" y="1590248"/>
                    <a:pt x="1876821" y="1599797"/>
                    <a:pt x="1852858" y="1585473"/>
                  </a:cubicBezTo>
                  <a:cubicBezTo>
                    <a:pt x="1852858" y="1585473"/>
                    <a:pt x="1852858" y="1585473"/>
                    <a:pt x="1824104" y="1566374"/>
                  </a:cubicBezTo>
                  <a:cubicBezTo>
                    <a:pt x="1795349" y="1547275"/>
                    <a:pt x="1790556" y="1513852"/>
                    <a:pt x="1804934" y="1489979"/>
                  </a:cubicBezTo>
                  <a:cubicBezTo>
                    <a:pt x="1814519" y="1475655"/>
                    <a:pt x="1824104" y="1451781"/>
                    <a:pt x="1833688" y="1432682"/>
                  </a:cubicBezTo>
                  <a:cubicBezTo>
                    <a:pt x="1838481" y="1423133"/>
                    <a:pt x="1852858" y="1418358"/>
                    <a:pt x="1862443" y="1423133"/>
                  </a:cubicBezTo>
                  <a:cubicBezTo>
                    <a:pt x="1872028" y="1427907"/>
                    <a:pt x="1876821" y="1442232"/>
                    <a:pt x="1872028" y="1451781"/>
                  </a:cubicBezTo>
                  <a:cubicBezTo>
                    <a:pt x="1862443" y="1470880"/>
                    <a:pt x="1852858" y="1494754"/>
                    <a:pt x="1838481" y="1513852"/>
                  </a:cubicBezTo>
                  <a:cubicBezTo>
                    <a:pt x="1838481" y="1513852"/>
                    <a:pt x="1838481" y="1518627"/>
                    <a:pt x="1838481" y="1523402"/>
                  </a:cubicBezTo>
                  <a:cubicBezTo>
                    <a:pt x="1838481" y="1523402"/>
                    <a:pt x="1843273" y="1528177"/>
                    <a:pt x="1843273" y="1528177"/>
                  </a:cubicBezTo>
                  <a:cubicBezTo>
                    <a:pt x="1843273" y="1528177"/>
                    <a:pt x="1843273" y="1528177"/>
                    <a:pt x="1876821" y="1547275"/>
                  </a:cubicBezTo>
                  <a:cubicBezTo>
                    <a:pt x="1876821" y="1547275"/>
                    <a:pt x="1881613" y="1547275"/>
                    <a:pt x="1881613" y="1547275"/>
                  </a:cubicBezTo>
                  <a:cubicBezTo>
                    <a:pt x="1886405" y="1547275"/>
                    <a:pt x="1891198" y="1547275"/>
                    <a:pt x="1891198" y="1542501"/>
                  </a:cubicBezTo>
                  <a:cubicBezTo>
                    <a:pt x="1895990" y="1532951"/>
                    <a:pt x="1905575" y="1523402"/>
                    <a:pt x="1910368" y="1509078"/>
                  </a:cubicBezTo>
                  <a:cubicBezTo>
                    <a:pt x="1919953" y="1480429"/>
                    <a:pt x="1953500" y="1470880"/>
                    <a:pt x="1982254" y="1480429"/>
                  </a:cubicBezTo>
                  <a:cubicBezTo>
                    <a:pt x="1982254" y="1480429"/>
                    <a:pt x="1982254" y="1480429"/>
                    <a:pt x="2020594" y="1499528"/>
                  </a:cubicBezTo>
                  <a:cubicBezTo>
                    <a:pt x="2049349" y="1509078"/>
                    <a:pt x="2058934" y="1547275"/>
                    <a:pt x="2039764" y="1580698"/>
                  </a:cubicBezTo>
                  <a:cubicBezTo>
                    <a:pt x="2015802" y="1628446"/>
                    <a:pt x="1987047" y="1676193"/>
                    <a:pt x="1948707" y="1723940"/>
                  </a:cubicBezTo>
                  <a:cubicBezTo>
                    <a:pt x="1929537" y="1752588"/>
                    <a:pt x="1891198" y="1757363"/>
                    <a:pt x="1867236" y="1738264"/>
                  </a:cubicBezTo>
                  <a:cubicBezTo>
                    <a:pt x="1867236" y="1738264"/>
                    <a:pt x="1867236" y="1738264"/>
                    <a:pt x="1680330" y="1580698"/>
                  </a:cubicBezTo>
                  <a:cubicBezTo>
                    <a:pt x="1656368" y="1561600"/>
                    <a:pt x="1651575" y="1528177"/>
                    <a:pt x="1665953" y="1509078"/>
                  </a:cubicBezTo>
                  <a:cubicBezTo>
                    <a:pt x="1737839" y="1413583"/>
                    <a:pt x="1785764" y="1298990"/>
                    <a:pt x="1800141" y="1179622"/>
                  </a:cubicBezTo>
                  <a:cubicBezTo>
                    <a:pt x="1804934" y="1155749"/>
                    <a:pt x="1828896" y="1136650"/>
                    <a:pt x="1857651" y="1141425"/>
                  </a:cubicBezTo>
                  <a:close/>
                  <a:moveTo>
                    <a:pt x="91012" y="727605"/>
                  </a:moveTo>
                  <a:cubicBezTo>
                    <a:pt x="98139" y="727007"/>
                    <a:pt x="105041" y="727904"/>
                    <a:pt x="111042" y="730297"/>
                  </a:cubicBezTo>
                  <a:cubicBezTo>
                    <a:pt x="111042" y="730297"/>
                    <a:pt x="111042" y="730297"/>
                    <a:pt x="346302" y="811663"/>
                  </a:cubicBezTo>
                  <a:cubicBezTo>
                    <a:pt x="375109" y="826021"/>
                    <a:pt x="389513" y="849952"/>
                    <a:pt x="384712" y="873883"/>
                  </a:cubicBezTo>
                  <a:cubicBezTo>
                    <a:pt x="351103" y="988752"/>
                    <a:pt x="346302" y="1113193"/>
                    <a:pt x="370308" y="1232848"/>
                  </a:cubicBezTo>
                  <a:cubicBezTo>
                    <a:pt x="375109" y="1256779"/>
                    <a:pt x="355904" y="1280710"/>
                    <a:pt x="327097" y="1290282"/>
                  </a:cubicBezTo>
                  <a:lnTo>
                    <a:pt x="87036" y="1357289"/>
                  </a:lnTo>
                  <a:cubicBezTo>
                    <a:pt x="58229" y="1362075"/>
                    <a:pt x="29421" y="1342930"/>
                    <a:pt x="19819" y="1309427"/>
                  </a:cubicBezTo>
                  <a:cubicBezTo>
                    <a:pt x="10216" y="1251992"/>
                    <a:pt x="614" y="1194558"/>
                    <a:pt x="614" y="1141910"/>
                  </a:cubicBezTo>
                  <a:cubicBezTo>
                    <a:pt x="-4187" y="1103620"/>
                    <a:pt x="19819" y="1074903"/>
                    <a:pt x="48626" y="1074903"/>
                  </a:cubicBezTo>
                  <a:cubicBezTo>
                    <a:pt x="48626" y="1074903"/>
                    <a:pt x="48626" y="1074903"/>
                    <a:pt x="91837" y="1074903"/>
                  </a:cubicBezTo>
                  <a:cubicBezTo>
                    <a:pt x="120644" y="1074903"/>
                    <a:pt x="144651" y="1098834"/>
                    <a:pt x="149452" y="1132338"/>
                  </a:cubicBezTo>
                  <a:cubicBezTo>
                    <a:pt x="149452" y="1132338"/>
                    <a:pt x="149452" y="1132338"/>
                    <a:pt x="149452" y="1170627"/>
                  </a:cubicBezTo>
                  <a:cubicBezTo>
                    <a:pt x="149452" y="1170627"/>
                    <a:pt x="149452" y="1175413"/>
                    <a:pt x="154253" y="1175413"/>
                  </a:cubicBezTo>
                  <a:cubicBezTo>
                    <a:pt x="154253" y="1180199"/>
                    <a:pt x="159054" y="1180199"/>
                    <a:pt x="163855" y="1180199"/>
                  </a:cubicBezTo>
                  <a:cubicBezTo>
                    <a:pt x="163855" y="1180199"/>
                    <a:pt x="163855" y="1180199"/>
                    <a:pt x="197464" y="1175413"/>
                  </a:cubicBezTo>
                  <a:cubicBezTo>
                    <a:pt x="202265" y="1175413"/>
                    <a:pt x="202265" y="1170627"/>
                    <a:pt x="207066" y="1170627"/>
                  </a:cubicBezTo>
                  <a:cubicBezTo>
                    <a:pt x="207066" y="1170627"/>
                    <a:pt x="207066" y="1165841"/>
                    <a:pt x="207066" y="1161055"/>
                  </a:cubicBezTo>
                  <a:cubicBezTo>
                    <a:pt x="207066" y="1161055"/>
                    <a:pt x="207066" y="1161055"/>
                    <a:pt x="202265" y="1098834"/>
                  </a:cubicBezTo>
                  <a:cubicBezTo>
                    <a:pt x="202265" y="1084476"/>
                    <a:pt x="211868" y="1074903"/>
                    <a:pt x="226271" y="1074903"/>
                  </a:cubicBezTo>
                  <a:cubicBezTo>
                    <a:pt x="235874" y="1074903"/>
                    <a:pt x="245476" y="1084476"/>
                    <a:pt x="245476" y="1094048"/>
                  </a:cubicBezTo>
                  <a:cubicBezTo>
                    <a:pt x="245476" y="1094048"/>
                    <a:pt x="245476" y="1094048"/>
                    <a:pt x="250277" y="1161055"/>
                  </a:cubicBezTo>
                  <a:cubicBezTo>
                    <a:pt x="255079" y="1184986"/>
                    <a:pt x="235874" y="1213703"/>
                    <a:pt x="202265" y="1218489"/>
                  </a:cubicBezTo>
                  <a:cubicBezTo>
                    <a:pt x="202265" y="1218489"/>
                    <a:pt x="202265" y="1218489"/>
                    <a:pt x="168657" y="1223275"/>
                  </a:cubicBezTo>
                  <a:cubicBezTo>
                    <a:pt x="139849" y="1228061"/>
                    <a:pt x="111042" y="1204130"/>
                    <a:pt x="106241" y="1170627"/>
                  </a:cubicBezTo>
                  <a:cubicBezTo>
                    <a:pt x="106241" y="1170627"/>
                    <a:pt x="106241" y="1170627"/>
                    <a:pt x="106241" y="1132338"/>
                  </a:cubicBezTo>
                  <a:cubicBezTo>
                    <a:pt x="106241" y="1132338"/>
                    <a:pt x="101440" y="1127551"/>
                    <a:pt x="101440" y="1127551"/>
                  </a:cubicBezTo>
                  <a:cubicBezTo>
                    <a:pt x="96638" y="1122765"/>
                    <a:pt x="96638" y="1122765"/>
                    <a:pt x="91837" y="1122765"/>
                  </a:cubicBezTo>
                  <a:cubicBezTo>
                    <a:pt x="91837" y="1122765"/>
                    <a:pt x="91837" y="1122765"/>
                    <a:pt x="53427" y="1122765"/>
                  </a:cubicBezTo>
                  <a:cubicBezTo>
                    <a:pt x="48626" y="1122765"/>
                    <a:pt x="48626" y="1127551"/>
                    <a:pt x="43825" y="1127551"/>
                  </a:cubicBezTo>
                  <a:cubicBezTo>
                    <a:pt x="43825" y="1132338"/>
                    <a:pt x="43825" y="1132338"/>
                    <a:pt x="43825" y="1137124"/>
                  </a:cubicBezTo>
                  <a:cubicBezTo>
                    <a:pt x="43825" y="1189772"/>
                    <a:pt x="53427" y="1247206"/>
                    <a:pt x="63030" y="1299854"/>
                  </a:cubicBezTo>
                  <a:cubicBezTo>
                    <a:pt x="63030" y="1299854"/>
                    <a:pt x="63030" y="1304641"/>
                    <a:pt x="67831" y="1304641"/>
                  </a:cubicBezTo>
                  <a:cubicBezTo>
                    <a:pt x="72632" y="1309427"/>
                    <a:pt x="72632" y="1309427"/>
                    <a:pt x="77433" y="1309427"/>
                  </a:cubicBezTo>
                  <a:cubicBezTo>
                    <a:pt x="77433" y="1309427"/>
                    <a:pt x="77433" y="1309427"/>
                    <a:pt x="317494" y="1251992"/>
                  </a:cubicBezTo>
                  <a:cubicBezTo>
                    <a:pt x="322296" y="1251992"/>
                    <a:pt x="322296" y="1251992"/>
                    <a:pt x="327097" y="1247206"/>
                  </a:cubicBezTo>
                  <a:cubicBezTo>
                    <a:pt x="327097" y="1247206"/>
                    <a:pt x="327097" y="1242420"/>
                    <a:pt x="327097" y="1242420"/>
                  </a:cubicBezTo>
                  <a:cubicBezTo>
                    <a:pt x="298290" y="1117979"/>
                    <a:pt x="307892" y="983966"/>
                    <a:pt x="341501" y="859524"/>
                  </a:cubicBezTo>
                  <a:cubicBezTo>
                    <a:pt x="341501" y="859524"/>
                    <a:pt x="341501" y="854738"/>
                    <a:pt x="341501" y="854738"/>
                  </a:cubicBezTo>
                  <a:cubicBezTo>
                    <a:pt x="336699" y="849952"/>
                    <a:pt x="336699" y="849952"/>
                    <a:pt x="331898" y="849952"/>
                  </a:cubicBezTo>
                  <a:cubicBezTo>
                    <a:pt x="331898" y="849952"/>
                    <a:pt x="331898" y="849952"/>
                    <a:pt x="96638" y="773373"/>
                  </a:cubicBezTo>
                  <a:cubicBezTo>
                    <a:pt x="91837" y="773373"/>
                    <a:pt x="91837" y="773373"/>
                    <a:pt x="87036" y="778159"/>
                  </a:cubicBezTo>
                  <a:cubicBezTo>
                    <a:pt x="87036" y="778159"/>
                    <a:pt x="82235" y="782945"/>
                    <a:pt x="82235" y="782945"/>
                  </a:cubicBezTo>
                  <a:cubicBezTo>
                    <a:pt x="67831" y="835594"/>
                    <a:pt x="53427" y="888242"/>
                    <a:pt x="48626" y="945676"/>
                  </a:cubicBezTo>
                  <a:cubicBezTo>
                    <a:pt x="48626" y="945676"/>
                    <a:pt x="48626" y="950462"/>
                    <a:pt x="48626" y="955248"/>
                  </a:cubicBezTo>
                  <a:cubicBezTo>
                    <a:pt x="53427" y="955248"/>
                    <a:pt x="53427" y="955248"/>
                    <a:pt x="58229" y="955248"/>
                  </a:cubicBezTo>
                  <a:cubicBezTo>
                    <a:pt x="58229" y="955248"/>
                    <a:pt x="58229" y="955248"/>
                    <a:pt x="96638" y="960035"/>
                  </a:cubicBezTo>
                  <a:cubicBezTo>
                    <a:pt x="101440" y="964821"/>
                    <a:pt x="106241" y="960035"/>
                    <a:pt x="106241" y="960035"/>
                  </a:cubicBezTo>
                  <a:cubicBezTo>
                    <a:pt x="111042" y="960035"/>
                    <a:pt x="111042" y="955248"/>
                    <a:pt x="111042" y="950462"/>
                  </a:cubicBezTo>
                  <a:cubicBezTo>
                    <a:pt x="111042" y="950462"/>
                    <a:pt x="111042" y="950462"/>
                    <a:pt x="115843" y="912173"/>
                  </a:cubicBezTo>
                  <a:cubicBezTo>
                    <a:pt x="120644" y="878669"/>
                    <a:pt x="154253" y="859524"/>
                    <a:pt x="183060" y="869097"/>
                  </a:cubicBezTo>
                  <a:cubicBezTo>
                    <a:pt x="183060" y="869097"/>
                    <a:pt x="183060" y="869097"/>
                    <a:pt x="216669" y="878669"/>
                  </a:cubicBezTo>
                  <a:cubicBezTo>
                    <a:pt x="245476" y="883455"/>
                    <a:pt x="264681" y="912173"/>
                    <a:pt x="259880" y="936104"/>
                  </a:cubicBezTo>
                  <a:cubicBezTo>
                    <a:pt x="255079" y="960035"/>
                    <a:pt x="250277" y="979179"/>
                    <a:pt x="250277" y="1003110"/>
                  </a:cubicBezTo>
                  <a:cubicBezTo>
                    <a:pt x="250277" y="1012683"/>
                    <a:pt x="240675" y="1022255"/>
                    <a:pt x="226271" y="1022255"/>
                  </a:cubicBezTo>
                  <a:cubicBezTo>
                    <a:pt x="216669" y="1022255"/>
                    <a:pt x="207066" y="1012683"/>
                    <a:pt x="207066" y="998324"/>
                  </a:cubicBezTo>
                  <a:cubicBezTo>
                    <a:pt x="207066" y="974393"/>
                    <a:pt x="211868" y="955248"/>
                    <a:pt x="216669" y="931317"/>
                  </a:cubicBezTo>
                  <a:cubicBezTo>
                    <a:pt x="216669" y="926531"/>
                    <a:pt x="216669" y="926531"/>
                    <a:pt x="216669" y="921745"/>
                  </a:cubicBezTo>
                  <a:cubicBezTo>
                    <a:pt x="211868" y="921745"/>
                    <a:pt x="211868" y="916959"/>
                    <a:pt x="207066" y="916959"/>
                  </a:cubicBezTo>
                  <a:cubicBezTo>
                    <a:pt x="207066" y="916959"/>
                    <a:pt x="207066" y="916959"/>
                    <a:pt x="173458" y="912173"/>
                  </a:cubicBezTo>
                  <a:cubicBezTo>
                    <a:pt x="168657" y="912173"/>
                    <a:pt x="168657" y="912173"/>
                    <a:pt x="163855" y="912173"/>
                  </a:cubicBezTo>
                  <a:cubicBezTo>
                    <a:pt x="163855" y="916959"/>
                    <a:pt x="159054" y="916959"/>
                    <a:pt x="159054" y="921745"/>
                  </a:cubicBezTo>
                  <a:cubicBezTo>
                    <a:pt x="159054" y="921745"/>
                    <a:pt x="159054" y="921745"/>
                    <a:pt x="154253" y="955248"/>
                  </a:cubicBezTo>
                  <a:cubicBezTo>
                    <a:pt x="149452" y="988752"/>
                    <a:pt x="125446" y="1012683"/>
                    <a:pt x="96638" y="1007897"/>
                  </a:cubicBezTo>
                  <a:cubicBezTo>
                    <a:pt x="96638" y="1007897"/>
                    <a:pt x="96638" y="1007897"/>
                    <a:pt x="53427" y="1007897"/>
                  </a:cubicBezTo>
                  <a:cubicBezTo>
                    <a:pt x="24620" y="1003110"/>
                    <a:pt x="614" y="974393"/>
                    <a:pt x="5415" y="936104"/>
                  </a:cubicBezTo>
                  <a:cubicBezTo>
                    <a:pt x="10216" y="883455"/>
                    <a:pt x="24620" y="826021"/>
                    <a:pt x="39024" y="773373"/>
                  </a:cubicBezTo>
                  <a:cubicBezTo>
                    <a:pt x="46226" y="744656"/>
                    <a:pt x="69631" y="729400"/>
                    <a:pt x="91012" y="727605"/>
                  </a:cubicBezTo>
                  <a:close/>
                  <a:moveTo>
                    <a:pt x="1935188" y="475624"/>
                  </a:moveTo>
                  <a:cubicBezTo>
                    <a:pt x="1956987" y="472490"/>
                    <a:pt x="1982157" y="481443"/>
                    <a:pt x="1996539" y="506511"/>
                  </a:cubicBezTo>
                  <a:cubicBezTo>
                    <a:pt x="2030099" y="554260"/>
                    <a:pt x="2054070" y="602009"/>
                    <a:pt x="2078042" y="654533"/>
                  </a:cubicBezTo>
                  <a:cubicBezTo>
                    <a:pt x="2092424" y="687958"/>
                    <a:pt x="2078042" y="726157"/>
                    <a:pt x="2049276" y="735707"/>
                  </a:cubicBezTo>
                  <a:cubicBezTo>
                    <a:pt x="2049276" y="735707"/>
                    <a:pt x="2049276" y="735707"/>
                    <a:pt x="2010922" y="750031"/>
                  </a:cubicBezTo>
                  <a:cubicBezTo>
                    <a:pt x="1982157" y="759581"/>
                    <a:pt x="1953391" y="740482"/>
                    <a:pt x="1939008" y="711832"/>
                  </a:cubicBezTo>
                  <a:cubicBezTo>
                    <a:pt x="1939008" y="711832"/>
                    <a:pt x="1939008" y="711832"/>
                    <a:pt x="1924626" y="678408"/>
                  </a:cubicBezTo>
                  <a:cubicBezTo>
                    <a:pt x="1924626" y="678408"/>
                    <a:pt x="1919831" y="673633"/>
                    <a:pt x="1919831" y="673633"/>
                  </a:cubicBezTo>
                  <a:cubicBezTo>
                    <a:pt x="1915037" y="673633"/>
                    <a:pt x="1910243" y="673633"/>
                    <a:pt x="1910243" y="673633"/>
                  </a:cubicBezTo>
                  <a:cubicBezTo>
                    <a:pt x="1910243" y="673633"/>
                    <a:pt x="1910243" y="673633"/>
                    <a:pt x="1876683" y="692732"/>
                  </a:cubicBezTo>
                  <a:cubicBezTo>
                    <a:pt x="1871889" y="692732"/>
                    <a:pt x="1871889" y="692732"/>
                    <a:pt x="1871889" y="697507"/>
                  </a:cubicBezTo>
                  <a:cubicBezTo>
                    <a:pt x="1871889" y="702282"/>
                    <a:pt x="1871889" y="702282"/>
                    <a:pt x="1871889" y="707057"/>
                  </a:cubicBezTo>
                  <a:cubicBezTo>
                    <a:pt x="1881477" y="726157"/>
                    <a:pt x="1891066" y="740482"/>
                    <a:pt x="1895860" y="759581"/>
                  </a:cubicBezTo>
                  <a:cubicBezTo>
                    <a:pt x="1900654" y="769131"/>
                    <a:pt x="1895860" y="788231"/>
                    <a:pt x="1886272" y="793005"/>
                  </a:cubicBezTo>
                  <a:cubicBezTo>
                    <a:pt x="1871889" y="797780"/>
                    <a:pt x="1857506" y="788231"/>
                    <a:pt x="1857506" y="773906"/>
                  </a:cubicBezTo>
                  <a:cubicBezTo>
                    <a:pt x="1847918" y="754806"/>
                    <a:pt x="1843123" y="745256"/>
                    <a:pt x="1833535" y="726157"/>
                  </a:cubicBezTo>
                  <a:cubicBezTo>
                    <a:pt x="1819152" y="697507"/>
                    <a:pt x="1833535" y="668858"/>
                    <a:pt x="1857506" y="654533"/>
                  </a:cubicBezTo>
                  <a:cubicBezTo>
                    <a:pt x="1857506" y="654533"/>
                    <a:pt x="1857506" y="654533"/>
                    <a:pt x="1891066" y="635434"/>
                  </a:cubicBezTo>
                  <a:cubicBezTo>
                    <a:pt x="1915037" y="621109"/>
                    <a:pt x="1948597" y="630659"/>
                    <a:pt x="1962980" y="664083"/>
                  </a:cubicBezTo>
                  <a:cubicBezTo>
                    <a:pt x="1962980" y="664083"/>
                    <a:pt x="1962980" y="664083"/>
                    <a:pt x="1982157" y="697507"/>
                  </a:cubicBezTo>
                  <a:cubicBezTo>
                    <a:pt x="1982157" y="697507"/>
                    <a:pt x="1982157" y="702282"/>
                    <a:pt x="1986951" y="702282"/>
                  </a:cubicBezTo>
                  <a:cubicBezTo>
                    <a:pt x="1986951" y="707057"/>
                    <a:pt x="1991745" y="707057"/>
                    <a:pt x="1996539" y="702282"/>
                  </a:cubicBezTo>
                  <a:cubicBezTo>
                    <a:pt x="1996539" y="702282"/>
                    <a:pt x="1996539" y="702282"/>
                    <a:pt x="2030099" y="687958"/>
                  </a:cubicBezTo>
                  <a:cubicBezTo>
                    <a:pt x="2034893" y="687958"/>
                    <a:pt x="2034893" y="683183"/>
                    <a:pt x="2039688" y="683183"/>
                  </a:cubicBezTo>
                  <a:cubicBezTo>
                    <a:pt x="2039688" y="678408"/>
                    <a:pt x="2039688" y="673633"/>
                    <a:pt x="2039688" y="673633"/>
                  </a:cubicBezTo>
                  <a:cubicBezTo>
                    <a:pt x="2015716" y="621109"/>
                    <a:pt x="1991745" y="573360"/>
                    <a:pt x="1962980" y="530386"/>
                  </a:cubicBezTo>
                  <a:cubicBezTo>
                    <a:pt x="1958185" y="525611"/>
                    <a:pt x="1958185" y="525611"/>
                    <a:pt x="1953391" y="520836"/>
                  </a:cubicBezTo>
                  <a:cubicBezTo>
                    <a:pt x="1948597" y="520836"/>
                    <a:pt x="1948597" y="520836"/>
                    <a:pt x="1943803" y="525611"/>
                  </a:cubicBezTo>
                  <a:cubicBezTo>
                    <a:pt x="1943803" y="525611"/>
                    <a:pt x="1943803" y="525611"/>
                    <a:pt x="1737650" y="659308"/>
                  </a:cubicBezTo>
                  <a:cubicBezTo>
                    <a:pt x="1732856" y="659308"/>
                    <a:pt x="1732856" y="664083"/>
                    <a:pt x="1732856" y="664083"/>
                  </a:cubicBezTo>
                  <a:cubicBezTo>
                    <a:pt x="1732856" y="668858"/>
                    <a:pt x="1732856" y="668858"/>
                    <a:pt x="1732856" y="673633"/>
                  </a:cubicBezTo>
                  <a:cubicBezTo>
                    <a:pt x="1799975" y="778681"/>
                    <a:pt x="1843123" y="907603"/>
                    <a:pt x="1847918" y="1031751"/>
                  </a:cubicBezTo>
                  <a:cubicBezTo>
                    <a:pt x="1847918" y="1036526"/>
                    <a:pt x="1847918" y="1036526"/>
                    <a:pt x="1852712" y="1041301"/>
                  </a:cubicBezTo>
                  <a:cubicBezTo>
                    <a:pt x="1852712" y="1041301"/>
                    <a:pt x="1857506" y="1041301"/>
                    <a:pt x="1862300" y="1041301"/>
                  </a:cubicBezTo>
                  <a:cubicBezTo>
                    <a:pt x="1862300" y="1041301"/>
                    <a:pt x="1862300" y="1041301"/>
                    <a:pt x="2106807" y="1031751"/>
                  </a:cubicBezTo>
                  <a:cubicBezTo>
                    <a:pt x="2111601" y="1031751"/>
                    <a:pt x="2111601" y="1031751"/>
                    <a:pt x="2116396" y="1026976"/>
                  </a:cubicBezTo>
                  <a:cubicBezTo>
                    <a:pt x="2116396" y="1022201"/>
                    <a:pt x="2116396" y="1022201"/>
                    <a:pt x="2116396" y="1017426"/>
                  </a:cubicBezTo>
                  <a:cubicBezTo>
                    <a:pt x="2116396" y="964902"/>
                    <a:pt x="2106807" y="912378"/>
                    <a:pt x="2097219" y="855079"/>
                  </a:cubicBezTo>
                  <a:cubicBezTo>
                    <a:pt x="2097219" y="855079"/>
                    <a:pt x="2092424" y="850304"/>
                    <a:pt x="2092424" y="850304"/>
                  </a:cubicBezTo>
                  <a:cubicBezTo>
                    <a:pt x="2087630" y="845529"/>
                    <a:pt x="2087630" y="845529"/>
                    <a:pt x="2082836" y="845529"/>
                  </a:cubicBezTo>
                  <a:cubicBezTo>
                    <a:pt x="2082836" y="845529"/>
                    <a:pt x="2082836" y="845529"/>
                    <a:pt x="2044482" y="855079"/>
                  </a:cubicBezTo>
                  <a:cubicBezTo>
                    <a:pt x="2039688" y="855079"/>
                    <a:pt x="2039688" y="859854"/>
                    <a:pt x="2034893" y="859854"/>
                  </a:cubicBezTo>
                  <a:cubicBezTo>
                    <a:pt x="2034893" y="864629"/>
                    <a:pt x="2034893" y="869404"/>
                    <a:pt x="2034893" y="869404"/>
                  </a:cubicBezTo>
                  <a:cubicBezTo>
                    <a:pt x="2039688" y="883729"/>
                    <a:pt x="2039688" y="893279"/>
                    <a:pt x="2044482" y="907603"/>
                  </a:cubicBezTo>
                  <a:cubicBezTo>
                    <a:pt x="2049276" y="941028"/>
                    <a:pt x="2025305" y="969677"/>
                    <a:pt x="1996539" y="974452"/>
                  </a:cubicBezTo>
                  <a:cubicBezTo>
                    <a:pt x="1996539" y="974452"/>
                    <a:pt x="1996539" y="974452"/>
                    <a:pt x="1962980" y="974452"/>
                  </a:cubicBezTo>
                  <a:cubicBezTo>
                    <a:pt x="1929420" y="979227"/>
                    <a:pt x="1905449" y="960127"/>
                    <a:pt x="1900654" y="931478"/>
                  </a:cubicBezTo>
                  <a:cubicBezTo>
                    <a:pt x="1895860" y="912378"/>
                    <a:pt x="1891066" y="893279"/>
                    <a:pt x="1886272" y="869404"/>
                  </a:cubicBezTo>
                  <a:cubicBezTo>
                    <a:pt x="1881477" y="859854"/>
                    <a:pt x="1891066" y="850304"/>
                    <a:pt x="1900654" y="845529"/>
                  </a:cubicBezTo>
                  <a:cubicBezTo>
                    <a:pt x="1915037" y="840755"/>
                    <a:pt x="1924626" y="845529"/>
                    <a:pt x="1929420" y="859854"/>
                  </a:cubicBezTo>
                  <a:cubicBezTo>
                    <a:pt x="1934214" y="878954"/>
                    <a:pt x="1939008" y="902828"/>
                    <a:pt x="1943803" y="926703"/>
                  </a:cubicBezTo>
                  <a:cubicBezTo>
                    <a:pt x="1943803" y="926703"/>
                    <a:pt x="1943803" y="931478"/>
                    <a:pt x="1948597" y="931478"/>
                  </a:cubicBezTo>
                  <a:cubicBezTo>
                    <a:pt x="1948597" y="936253"/>
                    <a:pt x="1953391" y="936253"/>
                    <a:pt x="1953391" y="936253"/>
                  </a:cubicBezTo>
                  <a:cubicBezTo>
                    <a:pt x="1953391" y="936253"/>
                    <a:pt x="1953391" y="936253"/>
                    <a:pt x="1991745" y="926703"/>
                  </a:cubicBezTo>
                  <a:cubicBezTo>
                    <a:pt x="1991745" y="926703"/>
                    <a:pt x="1996539" y="926703"/>
                    <a:pt x="1996539" y="926703"/>
                  </a:cubicBezTo>
                  <a:cubicBezTo>
                    <a:pt x="2001334" y="921928"/>
                    <a:pt x="2001334" y="917153"/>
                    <a:pt x="2001334" y="917153"/>
                  </a:cubicBezTo>
                  <a:cubicBezTo>
                    <a:pt x="1996539" y="902828"/>
                    <a:pt x="1996539" y="893279"/>
                    <a:pt x="1991745" y="878954"/>
                  </a:cubicBezTo>
                  <a:cubicBezTo>
                    <a:pt x="1986951" y="850304"/>
                    <a:pt x="2001334" y="821655"/>
                    <a:pt x="2030099" y="812105"/>
                  </a:cubicBezTo>
                  <a:cubicBezTo>
                    <a:pt x="2030099" y="812105"/>
                    <a:pt x="2030099" y="812105"/>
                    <a:pt x="2068453" y="797780"/>
                  </a:cubicBezTo>
                  <a:cubicBezTo>
                    <a:pt x="2097219" y="793005"/>
                    <a:pt x="2130778" y="812105"/>
                    <a:pt x="2140367" y="845529"/>
                  </a:cubicBezTo>
                  <a:cubicBezTo>
                    <a:pt x="2149955" y="902828"/>
                    <a:pt x="2159544" y="960127"/>
                    <a:pt x="2159544" y="1017426"/>
                  </a:cubicBezTo>
                  <a:cubicBezTo>
                    <a:pt x="2164338" y="1050850"/>
                    <a:pt x="2140367" y="1079500"/>
                    <a:pt x="2111601" y="1079500"/>
                  </a:cubicBezTo>
                  <a:cubicBezTo>
                    <a:pt x="2111601" y="1079500"/>
                    <a:pt x="2111601" y="1079500"/>
                    <a:pt x="1862300" y="1079500"/>
                  </a:cubicBezTo>
                  <a:cubicBezTo>
                    <a:pt x="1833535" y="1079500"/>
                    <a:pt x="1804769" y="1060400"/>
                    <a:pt x="1804769" y="1036526"/>
                  </a:cubicBezTo>
                  <a:cubicBezTo>
                    <a:pt x="1799975" y="917153"/>
                    <a:pt x="1761621" y="797780"/>
                    <a:pt x="1694502" y="697507"/>
                  </a:cubicBezTo>
                  <a:cubicBezTo>
                    <a:pt x="1684913" y="673633"/>
                    <a:pt x="1689707" y="644983"/>
                    <a:pt x="1713679" y="625884"/>
                  </a:cubicBezTo>
                  <a:cubicBezTo>
                    <a:pt x="1713679" y="625884"/>
                    <a:pt x="1713679" y="625884"/>
                    <a:pt x="1915037" y="482637"/>
                  </a:cubicBezTo>
                  <a:cubicBezTo>
                    <a:pt x="1921030" y="479055"/>
                    <a:pt x="1927922" y="476668"/>
                    <a:pt x="1935188" y="475624"/>
                  </a:cubicBezTo>
                  <a:close/>
                  <a:moveTo>
                    <a:pt x="530203" y="171271"/>
                  </a:moveTo>
                  <a:cubicBezTo>
                    <a:pt x="545805" y="173062"/>
                    <a:pt x="559007" y="180224"/>
                    <a:pt x="566208" y="192162"/>
                  </a:cubicBezTo>
                  <a:cubicBezTo>
                    <a:pt x="566208" y="192162"/>
                    <a:pt x="566208" y="192162"/>
                    <a:pt x="691023" y="407037"/>
                  </a:cubicBezTo>
                  <a:cubicBezTo>
                    <a:pt x="705425" y="435687"/>
                    <a:pt x="700625" y="464337"/>
                    <a:pt x="681422" y="478662"/>
                  </a:cubicBezTo>
                  <a:cubicBezTo>
                    <a:pt x="575809" y="545512"/>
                    <a:pt x="494198" y="636237"/>
                    <a:pt x="436591" y="741287"/>
                  </a:cubicBezTo>
                  <a:cubicBezTo>
                    <a:pt x="426990" y="765162"/>
                    <a:pt x="393386" y="769937"/>
                    <a:pt x="369383" y="760387"/>
                  </a:cubicBezTo>
                  <a:cubicBezTo>
                    <a:pt x="369383" y="760387"/>
                    <a:pt x="369383" y="760387"/>
                    <a:pt x="143755" y="655337"/>
                  </a:cubicBezTo>
                  <a:cubicBezTo>
                    <a:pt x="114951" y="645787"/>
                    <a:pt x="105350" y="607587"/>
                    <a:pt x="119752" y="574162"/>
                  </a:cubicBezTo>
                  <a:cubicBezTo>
                    <a:pt x="148555" y="526412"/>
                    <a:pt x="177359" y="478662"/>
                    <a:pt x="210963" y="435687"/>
                  </a:cubicBezTo>
                  <a:cubicBezTo>
                    <a:pt x="234966" y="407037"/>
                    <a:pt x="268570" y="397487"/>
                    <a:pt x="292573" y="416587"/>
                  </a:cubicBezTo>
                  <a:cubicBezTo>
                    <a:pt x="292573" y="416587"/>
                    <a:pt x="292573" y="416587"/>
                    <a:pt x="326177" y="445237"/>
                  </a:cubicBezTo>
                  <a:cubicBezTo>
                    <a:pt x="345380" y="464337"/>
                    <a:pt x="350180" y="497762"/>
                    <a:pt x="330978" y="521637"/>
                  </a:cubicBezTo>
                  <a:cubicBezTo>
                    <a:pt x="330978" y="521637"/>
                    <a:pt x="330978" y="521637"/>
                    <a:pt x="311776" y="555062"/>
                  </a:cubicBezTo>
                  <a:cubicBezTo>
                    <a:pt x="306975" y="555062"/>
                    <a:pt x="306975" y="559837"/>
                    <a:pt x="306975" y="559837"/>
                  </a:cubicBezTo>
                  <a:cubicBezTo>
                    <a:pt x="306975" y="564612"/>
                    <a:pt x="311776" y="564612"/>
                    <a:pt x="311776" y="569387"/>
                  </a:cubicBezTo>
                  <a:cubicBezTo>
                    <a:pt x="311776" y="569387"/>
                    <a:pt x="311776" y="569387"/>
                    <a:pt x="340579" y="588487"/>
                  </a:cubicBezTo>
                  <a:cubicBezTo>
                    <a:pt x="345380" y="588487"/>
                    <a:pt x="345380" y="588487"/>
                    <a:pt x="350180" y="588487"/>
                  </a:cubicBezTo>
                  <a:cubicBezTo>
                    <a:pt x="354981" y="588487"/>
                    <a:pt x="354981" y="588487"/>
                    <a:pt x="359782" y="583712"/>
                  </a:cubicBezTo>
                  <a:cubicBezTo>
                    <a:pt x="359782" y="583712"/>
                    <a:pt x="359782" y="583712"/>
                    <a:pt x="398186" y="531187"/>
                  </a:cubicBezTo>
                  <a:cubicBezTo>
                    <a:pt x="402987" y="521637"/>
                    <a:pt x="417389" y="521637"/>
                    <a:pt x="426990" y="531187"/>
                  </a:cubicBezTo>
                  <a:cubicBezTo>
                    <a:pt x="436591" y="540737"/>
                    <a:pt x="436591" y="550287"/>
                    <a:pt x="431791" y="559837"/>
                  </a:cubicBezTo>
                  <a:cubicBezTo>
                    <a:pt x="431791" y="559837"/>
                    <a:pt x="431791" y="559837"/>
                    <a:pt x="393386" y="612362"/>
                  </a:cubicBezTo>
                  <a:cubicBezTo>
                    <a:pt x="378984" y="631462"/>
                    <a:pt x="345380" y="641012"/>
                    <a:pt x="321377" y="626687"/>
                  </a:cubicBezTo>
                  <a:cubicBezTo>
                    <a:pt x="321377" y="626687"/>
                    <a:pt x="321377" y="626687"/>
                    <a:pt x="287773" y="607587"/>
                  </a:cubicBezTo>
                  <a:cubicBezTo>
                    <a:pt x="263770" y="588487"/>
                    <a:pt x="254168" y="555062"/>
                    <a:pt x="273371" y="526412"/>
                  </a:cubicBezTo>
                  <a:cubicBezTo>
                    <a:pt x="273371" y="526412"/>
                    <a:pt x="273371" y="526412"/>
                    <a:pt x="297374" y="497762"/>
                  </a:cubicBezTo>
                  <a:cubicBezTo>
                    <a:pt x="297374" y="492987"/>
                    <a:pt x="302174" y="492987"/>
                    <a:pt x="297374" y="488212"/>
                  </a:cubicBezTo>
                  <a:cubicBezTo>
                    <a:pt x="297374" y="483437"/>
                    <a:pt x="297374" y="483437"/>
                    <a:pt x="297374" y="483437"/>
                  </a:cubicBezTo>
                  <a:cubicBezTo>
                    <a:pt x="297374" y="483437"/>
                    <a:pt x="297374" y="483437"/>
                    <a:pt x="263770" y="454787"/>
                  </a:cubicBezTo>
                  <a:cubicBezTo>
                    <a:pt x="258969" y="454787"/>
                    <a:pt x="258969" y="454787"/>
                    <a:pt x="254168" y="454787"/>
                  </a:cubicBezTo>
                  <a:cubicBezTo>
                    <a:pt x="254168" y="454787"/>
                    <a:pt x="249368" y="459562"/>
                    <a:pt x="249368" y="459562"/>
                  </a:cubicBezTo>
                  <a:cubicBezTo>
                    <a:pt x="210963" y="502537"/>
                    <a:pt x="186960" y="550287"/>
                    <a:pt x="158156" y="598037"/>
                  </a:cubicBezTo>
                  <a:cubicBezTo>
                    <a:pt x="158156" y="598037"/>
                    <a:pt x="158156" y="602812"/>
                    <a:pt x="158156" y="607587"/>
                  </a:cubicBezTo>
                  <a:cubicBezTo>
                    <a:pt x="158156" y="607587"/>
                    <a:pt x="162957" y="612362"/>
                    <a:pt x="162957" y="612362"/>
                  </a:cubicBezTo>
                  <a:cubicBezTo>
                    <a:pt x="162957" y="612362"/>
                    <a:pt x="162957" y="612362"/>
                    <a:pt x="383785" y="726962"/>
                  </a:cubicBezTo>
                  <a:cubicBezTo>
                    <a:pt x="388585" y="726962"/>
                    <a:pt x="388585" y="726962"/>
                    <a:pt x="393386" y="726962"/>
                  </a:cubicBezTo>
                  <a:cubicBezTo>
                    <a:pt x="393386" y="726962"/>
                    <a:pt x="398186" y="726962"/>
                    <a:pt x="398186" y="722187"/>
                  </a:cubicBezTo>
                  <a:cubicBezTo>
                    <a:pt x="460594" y="607587"/>
                    <a:pt x="547005" y="512087"/>
                    <a:pt x="657419" y="440462"/>
                  </a:cubicBezTo>
                  <a:cubicBezTo>
                    <a:pt x="657419" y="440462"/>
                    <a:pt x="657419" y="435687"/>
                    <a:pt x="657419" y="435687"/>
                  </a:cubicBezTo>
                  <a:cubicBezTo>
                    <a:pt x="657419" y="430912"/>
                    <a:pt x="657419" y="430912"/>
                    <a:pt x="657419" y="426137"/>
                  </a:cubicBezTo>
                  <a:cubicBezTo>
                    <a:pt x="657419" y="426137"/>
                    <a:pt x="657419" y="426137"/>
                    <a:pt x="523002" y="220812"/>
                  </a:cubicBezTo>
                  <a:cubicBezTo>
                    <a:pt x="523002" y="216037"/>
                    <a:pt x="518201" y="216037"/>
                    <a:pt x="513401" y="216037"/>
                  </a:cubicBezTo>
                  <a:cubicBezTo>
                    <a:pt x="513401" y="216037"/>
                    <a:pt x="508600" y="216037"/>
                    <a:pt x="503800" y="216037"/>
                  </a:cubicBezTo>
                  <a:cubicBezTo>
                    <a:pt x="460594" y="249462"/>
                    <a:pt x="417389" y="278112"/>
                    <a:pt x="378984" y="316312"/>
                  </a:cubicBezTo>
                  <a:cubicBezTo>
                    <a:pt x="374183" y="321087"/>
                    <a:pt x="374183" y="321087"/>
                    <a:pt x="374183" y="325862"/>
                  </a:cubicBezTo>
                  <a:cubicBezTo>
                    <a:pt x="374183" y="330637"/>
                    <a:pt x="374183" y="330637"/>
                    <a:pt x="374183" y="335412"/>
                  </a:cubicBezTo>
                  <a:cubicBezTo>
                    <a:pt x="374183" y="335412"/>
                    <a:pt x="374183" y="335412"/>
                    <a:pt x="402987" y="364062"/>
                  </a:cubicBezTo>
                  <a:cubicBezTo>
                    <a:pt x="407788" y="364062"/>
                    <a:pt x="407788" y="364062"/>
                    <a:pt x="412588" y="364062"/>
                  </a:cubicBezTo>
                  <a:cubicBezTo>
                    <a:pt x="412588" y="364062"/>
                    <a:pt x="417389" y="364062"/>
                    <a:pt x="422189" y="364062"/>
                  </a:cubicBezTo>
                  <a:cubicBezTo>
                    <a:pt x="422189" y="364062"/>
                    <a:pt x="422189" y="364062"/>
                    <a:pt x="450993" y="335412"/>
                  </a:cubicBezTo>
                  <a:cubicBezTo>
                    <a:pt x="474996" y="316312"/>
                    <a:pt x="508600" y="321087"/>
                    <a:pt x="527803" y="344962"/>
                  </a:cubicBezTo>
                  <a:cubicBezTo>
                    <a:pt x="527803" y="344962"/>
                    <a:pt x="527803" y="344962"/>
                    <a:pt x="547005" y="373612"/>
                  </a:cubicBezTo>
                  <a:cubicBezTo>
                    <a:pt x="566208" y="397487"/>
                    <a:pt x="561407" y="430912"/>
                    <a:pt x="542204" y="445237"/>
                  </a:cubicBezTo>
                  <a:cubicBezTo>
                    <a:pt x="542204" y="445237"/>
                    <a:pt x="542204" y="445237"/>
                    <a:pt x="494198" y="492987"/>
                  </a:cubicBezTo>
                  <a:cubicBezTo>
                    <a:pt x="484597" y="497762"/>
                    <a:pt x="474996" y="497762"/>
                    <a:pt x="465395" y="488212"/>
                  </a:cubicBezTo>
                  <a:cubicBezTo>
                    <a:pt x="455794" y="483437"/>
                    <a:pt x="455794" y="469112"/>
                    <a:pt x="465395" y="459562"/>
                  </a:cubicBezTo>
                  <a:cubicBezTo>
                    <a:pt x="465395" y="459562"/>
                    <a:pt x="465395" y="459562"/>
                    <a:pt x="513401" y="411812"/>
                  </a:cubicBezTo>
                  <a:cubicBezTo>
                    <a:pt x="518201" y="411812"/>
                    <a:pt x="518201" y="411812"/>
                    <a:pt x="518201" y="407037"/>
                  </a:cubicBezTo>
                  <a:cubicBezTo>
                    <a:pt x="518201" y="402262"/>
                    <a:pt x="518201" y="402262"/>
                    <a:pt x="513401" y="397487"/>
                  </a:cubicBezTo>
                  <a:cubicBezTo>
                    <a:pt x="513401" y="397487"/>
                    <a:pt x="513401" y="397487"/>
                    <a:pt x="494198" y="368837"/>
                  </a:cubicBezTo>
                  <a:cubicBezTo>
                    <a:pt x="489398" y="368837"/>
                    <a:pt x="489398" y="368837"/>
                    <a:pt x="484597" y="368837"/>
                  </a:cubicBezTo>
                  <a:cubicBezTo>
                    <a:pt x="479797" y="368837"/>
                    <a:pt x="479797" y="368837"/>
                    <a:pt x="474996" y="368837"/>
                  </a:cubicBezTo>
                  <a:cubicBezTo>
                    <a:pt x="474996" y="368837"/>
                    <a:pt x="474996" y="368837"/>
                    <a:pt x="450993" y="392712"/>
                  </a:cubicBezTo>
                  <a:cubicBezTo>
                    <a:pt x="426990" y="416587"/>
                    <a:pt x="393386" y="416587"/>
                    <a:pt x="369383" y="397487"/>
                  </a:cubicBezTo>
                  <a:cubicBezTo>
                    <a:pt x="369383" y="397487"/>
                    <a:pt x="369383" y="397487"/>
                    <a:pt x="340579" y="368837"/>
                  </a:cubicBezTo>
                  <a:cubicBezTo>
                    <a:pt x="316576" y="344962"/>
                    <a:pt x="321377" y="306762"/>
                    <a:pt x="350180" y="282887"/>
                  </a:cubicBezTo>
                  <a:cubicBezTo>
                    <a:pt x="388585" y="244687"/>
                    <a:pt x="436591" y="211262"/>
                    <a:pt x="479797" y="182612"/>
                  </a:cubicBezTo>
                  <a:cubicBezTo>
                    <a:pt x="496599" y="173062"/>
                    <a:pt x="514601" y="169481"/>
                    <a:pt x="530203" y="171271"/>
                  </a:cubicBezTo>
                  <a:close/>
                  <a:moveTo>
                    <a:pt x="1386554" y="49578"/>
                  </a:moveTo>
                  <a:cubicBezTo>
                    <a:pt x="1394577" y="49131"/>
                    <a:pt x="1402976" y="50026"/>
                    <a:pt x="1411374" y="52414"/>
                  </a:cubicBezTo>
                  <a:cubicBezTo>
                    <a:pt x="1468964" y="71518"/>
                    <a:pt x="1521755" y="90623"/>
                    <a:pt x="1569746" y="119279"/>
                  </a:cubicBezTo>
                  <a:cubicBezTo>
                    <a:pt x="1603340" y="133607"/>
                    <a:pt x="1612938" y="171816"/>
                    <a:pt x="1598541" y="195696"/>
                  </a:cubicBezTo>
                  <a:cubicBezTo>
                    <a:pt x="1598541" y="195696"/>
                    <a:pt x="1598541" y="195696"/>
                    <a:pt x="1579344" y="229129"/>
                  </a:cubicBezTo>
                  <a:cubicBezTo>
                    <a:pt x="1564947" y="257785"/>
                    <a:pt x="1531353" y="262561"/>
                    <a:pt x="1502558" y="248233"/>
                  </a:cubicBezTo>
                  <a:cubicBezTo>
                    <a:pt x="1502558" y="248233"/>
                    <a:pt x="1502558" y="248233"/>
                    <a:pt x="1468964" y="233905"/>
                  </a:cubicBezTo>
                  <a:cubicBezTo>
                    <a:pt x="1464165" y="233905"/>
                    <a:pt x="1464165" y="233905"/>
                    <a:pt x="1459366" y="233905"/>
                  </a:cubicBezTo>
                  <a:cubicBezTo>
                    <a:pt x="1459366" y="233905"/>
                    <a:pt x="1454567" y="238681"/>
                    <a:pt x="1454567" y="238681"/>
                  </a:cubicBezTo>
                  <a:cubicBezTo>
                    <a:pt x="1454567" y="238681"/>
                    <a:pt x="1454567" y="238681"/>
                    <a:pt x="1440169" y="272113"/>
                  </a:cubicBezTo>
                  <a:cubicBezTo>
                    <a:pt x="1440169" y="272113"/>
                    <a:pt x="1440169" y="276889"/>
                    <a:pt x="1440169" y="281665"/>
                  </a:cubicBezTo>
                  <a:cubicBezTo>
                    <a:pt x="1440169" y="281665"/>
                    <a:pt x="1440169" y="286441"/>
                    <a:pt x="1444968" y="286441"/>
                  </a:cubicBezTo>
                  <a:cubicBezTo>
                    <a:pt x="1464165" y="295994"/>
                    <a:pt x="1483361" y="305546"/>
                    <a:pt x="1502558" y="315098"/>
                  </a:cubicBezTo>
                  <a:cubicBezTo>
                    <a:pt x="1512156" y="319874"/>
                    <a:pt x="1516955" y="334202"/>
                    <a:pt x="1512156" y="343754"/>
                  </a:cubicBezTo>
                  <a:cubicBezTo>
                    <a:pt x="1507357" y="353306"/>
                    <a:pt x="1492960" y="358082"/>
                    <a:pt x="1483361" y="353306"/>
                  </a:cubicBezTo>
                  <a:cubicBezTo>
                    <a:pt x="1464165" y="343754"/>
                    <a:pt x="1444968" y="334202"/>
                    <a:pt x="1425772" y="324650"/>
                  </a:cubicBezTo>
                  <a:cubicBezTo>
                    <a:pt x="1401776" y="315098"/>
                    <a:pt x="1387379" y="286441"/>
                    <a:pt x="1401776" y="257785"/>
                  </a:cubicBezTo>
                  <a:cubicBezTo>
                    <a:pt x="1401776" y="257785"/>
                    <a:pt x="1401776" y="257785"/>
                    <a:pt x="1411374" y="224353"/>
                  </a:cubicBezTo>
                  <a:cubicBezTo>
                    <a:pt x="1425772" y="195696"/>
                    <a:pt x="1459366" y="181368"/>
                    <a:pt x="1488161" y="195696"/>
                  </a:cubicBezTo>
                  <a:cubicBezTo>
                    <a:pt x="1488161" y="195696"/>
                    <a:pt x="1488161" y="195696"/>
                    <a:pt x="1521755" y="210024"/>
                  </a:cubicBezTo>
                  <a:cubicBezTo>
                    <a:pt x="1526554" y="214800"/>
                    <a:pt x="1526554" y="214800"/>
                    <a:pt x="1531353" y="210024"/>
                  </a:cubicBezTo>
                  <a:cubicBezTo>
                    <a:pt x="1536152" y="210024"/>
                    <a:pt x="1536152" y="210024"/>
                    <a:pt x="1536152" y="205248"/>
                  </a:cubicBezTo>
                  <a:cubicBezTo>
                    <a:pt x="1536152" y="205248"/>
                    <a:pt x="1536152" y="205248"/>
                    <a:pt x="1555349" y="171816"/>
                  </a:cubicBezTo>
                  <a:cubicBezTo>
                    <a:pt x="1560148" y="167040"/>
                    <a:pt x="1560148" y="167040"/>
                    <a:pt x="1555349" y="162264"/>
                  </a:cubicBezTo>
                  <a:cubicBezTo>
                    <a:pt x="1555349" y="157488"/>
                    <a:pt x="1555349" y="157488"/>
                    <a:pt x="1550549" y="157488"/>
                  </a:cubicBezTo>
                  <a:cubicBezTo>
                    <a:pt x="1502558" y="128831"/>
                    <a:pt x="1449768" y="109727"/>
                    <a:pt x="1401776" y="95399"/>
                  </a:cubicBezTo>
                  <a:cubicBezTo>
                    <a:pt x="1396977" y="90623"/>
                    <a:pt x="1392178" y="90623"/>
                    <a:pt x="1392178" y="95399"/>
                  </a:cubicBezTo>
                  <a:cubicBezTo>
                    <a:pt x="1387379" y="95399"/>
                    <a:pt x="1387379" y="95399"/>
                    <a:pt x="1382580" y="100175"/>
                  </a:cubicBezTo>
                  <a:cubicBezTo>
                    <a:pt x="1382580" y="100175"/>
                    <a:pt x="1382580" y="100175"/>
                    <a:pt x="1310592" y="334202"/>
                  </a:cubicBezTo>
                  <a:cubicBezTo>
                    <a:pt x="1310592" y="338978"/>
                    <a:pt x="1310592" y="343754"/>
                    <a:pt x="1310592" y="343754"/>
                  </a:cubicBezTo>
                  <a:cubicBezTo>
                    <a:pt x="1310592" y="348530"/>
                    <a:pt x="1315392" y="348530"/>
                    <a:pt x="1315392" y="348530"/>
                  </a:cubicBezTo>
                  <a:cubicBezTo>
                    <a:pt x="1440169" y="391515"/>
                    <a:pt x="1550549" y="458380"/>
                    <a:pt x="1641733" y="553901"/>
                  </a:cubicBezTo>
                  <a:cubicBezTo>
                    <a:pt x="1641733" y="553901"/>
                    <a:pt x="1641733" y="553901"/>
                    <a:pt x="1646532" y="553901"/>
                  </a:cubicBezTo>
                  <a:cubicBezTo>
                    <a:pt x="1651331" y="553901"/>
                    <a:pt x="1651331" y="553901"/>
                    <a:pt x="1656130" y="553901"/>
                  </a:cubicBezTo>
                  <a:cubicBezTo>
                    <a:pt x="1656130" y="553901"/>
                    <a:pt x="1656130" y="553901"/>
                    <a:pt x="1838498" y="386739"/>
                  </a:cubicBezTo>
                  <a:cubicBezTo>
                    <a:pt x="1838498" y="381963"/>
                    <a:pt x="1838498" y="377187"/>
                    <a:pt x="1838498" y="377187"/>
                  </a:cubicBezTo>
                  <a:cubicBezTo>
                    <a:pt x="1838498" y="372411"/>
                    <a:pt x="1838498" y="372411"/>
                    <a:pt x="1833699" y="367635"/>
                  </a:cubicBezTo>
                  <a:cubicBezTo>
                    <a:pt x="1800105" y="329426"/>
                    <a:pt x="1756912" y="291217"/>
                    <a:pt x="1713720" y="257785"/>
                  </a:cubicBezTo>
                  <a:cubicBezTo>
                    <a:pt x="1713720" y="257785"/>
                    <a:pt x="1708921" y="257785"/>
                    <a:pt x="1704122" y="257785"/>
                  </a:cubicBezTo>
                  <a:cubicBezTo>
                    <a:pt x="1704122" y="257785"/>
                    <a:pt x="1699323" y="257785"/>
                    <a:pt x="1699323" y="262561"/>
                  </a:cubicBezTo>
                  <a:cubicBezTo>
                    <a:pt x="1699323" y="262561"/>
                    <a:pt x="1699323" y="262561"/>
                    <a:pt x="1675327" y="291217"/>
                  </a:cubicBezTo>
                  <a:cubicBezTo>
                    <a:pt x="1670528" y="295994"/>
                    <a:pt x="1670528" y="295994"/>
                    <a:pt x="1670528" y="300770"/>
                  </a:cubicBezTo>
                  <a:cubicBezTo>
                    <a:pt x="1670528" y="305546"/>
                    <a:pt x="1675327" y="305546"/>
                    <a:pt x="1675327" y="310322"/>
                  </a:cubicBezTo>
                  <a:cubicBezTo>
                    <a:pt x="1684925" y="315098"/>
                    <a:pt x="1699323" y="324650"/>
                    <a:pt x="1708921" y="334202"/>
                  </a:cubicBezTo>
                  <a:cubicBezTo>
                    <a:pt x="1732917" y="353306"/>
                    <a:pt x="1732917" y="391515"/>
                    <a:pt x="1713720" y="410619"/>
                  </a:cubicBezTo>
                  <a:cubicBezTo>
                    <a:pt x="1713720" y="410619"/>
                    <a:pt x="1713720" y="410619"/>
                    <a:pt x="1689724" y="434499"/>
                  </a:cubicBezTo>
                  <a:cubicBezTo>
                    <a:pt x="1665729" y="458380"/>
                    <a:pt x="1636934" y="463156"/>
                    <a:pt x="1612938" y="444052"/>
                  </a:cubicBezTo>
                  <a:cubicBezTo>
                    <a:pt x="1598541" y="429723"/>
                    <a:pt x="1579344" y="415395"/>
                    <a:pt x="1560148" y="401067"/>
                  </a:cubicBezTo>
                  <a:cubicBezTo>
                    <a:pt x="1555349" y="396291"/>
                    <a:pt x="1550549" y="381963"/>
                    <a:pt x="1560148" y="372411"/>
                  </a:cubicBezTo>
                  <a:cubicBezTo>
                    <a:pt x="1564947" y="362858"/>
                    <a:pt x="1579344" y="362858"/>
                    <a:pt x="1588943" y="367635"/>
                  </a:cubicBezTo>
                  <a:cubicBezTo>
                    <a:pt x="1603340" y="381963"/>
                    <a:pt x="1622536" y="396291"/>
                    <a:pt x="1641733" y="410619"/>
                  </a:cubicBezTo>
                  <a:cubicBezTo>
                    <a:pt x="1646532" y="410619"/>
                    <a:pt x="1646532" y="410619"/>
                    <a:pt x="1651331" y="410619"/>
                  </a:cubicBezTo>
                  <a:cubicBezTo>
                    <a:pt x="1651331" y="410619"/>
                    <a:pt x="1656130" y="410619"/>
                    <a:pt x="1656130" y="410619"/>
                  </a:cubicBezTo>
                  <a:cubicBezTo>
                    <a:pt x="1656130" y="410619"/>
                    <a:pt x="1656130" y="410619"/>
                    <a:pt x="1680126" y="381963"/>
                  </a:cubicBezTo>
                  <a:cubicBezTo>
                    <a:pt x="1680126" y="377187"/>
                    <a:pt x="1684925" y="377187"/>
                    <a:pt x="1684925" y="372411"/>
                  </a:cubicBezTo>
                  <a:cubicBezTo>
                    <a:pt x="1684925" y="372411"/>
                    <a:pt x="1680126" y="367635"/>
                    <a:pt x="1680126" y="362858"/>
                  </a:cubicBezTo>
                  <a:cubicBezTo>
                    <a:pt x="1670528" y="358082"/>
                    <a:pt x="1660930" y="348530"/>
                    <a:pt x="1651331" y="343754"/>
                  </a:cubicBezTo>
                  <a:cubicBezTo>
                    <a:pt x="1627336" y="324650"/>
                    <a:pt x="1617737" y="291217"/>
                    <a:pt x="1636934" y="262561"/>
                  </a:cubicBezTo>
                  <a:cubicBezTo>
                    <a:pt x="1636934" y="262561"/>
                    <a:pt x="1636934" y="262561"/>
                    <a:pt x="1656130" y="229129"/>
                  </a:cubicBezTo>
                  <a:cubicBezTo>
                    <a:pt x="1675327" y="205248"/>
                    <a:pt x="1713720" y="205248"/>
                    <a:pt x="1742515" y="224353"/>
                  </a:cubicBezTo>
                  <a:cubicBezTo>
                    <a:pt x="1785707" y="257785"/>
                    <a:pt x="1828899" y="295994"/>
                    <a:pt x="1867293" y="338978"/>
                  </a:cubicBezTo>
                  <a:cubicBezTo>
                    <a:pt x="1891288" y="362858"/>
                    <a:pt x="1891288" y="401067"/>
                    <a:pt x="1867293" y="420171"/>
                  </a:cubicBezTo>
                  <a:cubicBezTo>
                    <a:pt x="1867293" y="420171"/>
                    <a:pt x="1867293" y="420171"/>
                    <a:pt x="1680126" y="577782"/>
                  </a:cubicBezTo>
                  <a:cubicBezTo>
                    <a:pt x="1656130" y="596886"/>
                    <a:pt x="1622536" y="601662"/>
                    <a:pt x="1608139" y="582558"/>
                  </a:cubicBezTo>
                  <a:cubicBezTo>
                    <a:pt x="1526554" y="491812"/>
                    <a:pt x="1416174" y="429723"/>
                    <a:pt x="1300994" y="391515"/>
                  </a:cubicBezTo>
                  <a:cubicBezTo>
                    <a:pt x="1281798" y="381963"/>
                    <a:pt x="1267400" y="358082"/>
                    <a:pt x="1276999" y="324650"/>
                  </a:cubicBezTo>
                  <a:cubicBezTo>
                    <a:pt x="1276999" y="324650"/>
                    <a:pt x="1276999" y="324650"/>
                    <a:pt x="1334588" y="85847"/>
                  </a:cubicBezTo>
                  <a:cubicBezTo>
                    <a:pt x="1341787" y="64354"/>
                    <a:pt x="1362483" y="50922"/>
                    <a:pt x="1386554" y="49578"/>
                  </a:cubicBezTo>
                  <a:close/>
                  <a:moveTo>
                    <a:pt x="1032319" y="0"/>
                  </a:moveTo>
                  <a:cubicBezTo>
                    <a:pt x="1089899" y="0"/>
                    <a:pt x="1147479" y="4781"/>
                    <a:pt x="1205059" y="9561"/>
                  </a:cubicBezTo>
                  <a:cubicBezTo>
                    <a:pt x="1238647" y="14342"/>
                    <a:pt x="1262638" y="43027"/>
                    <a:pt x="1257840" y="71711"/>
                  </a:cubicBezTo>
                  <a:cubicBezTo>
                    <a:pt x="1257840" y="71711"/>
                    <a:pt x="1257840" y="71711"/>
                    <a:pt x="1214655" y="315529"/>
                  </a:cubicBezTo>
                  <a:cubicBezTo>
                    <a:pt x="1209857" y="344214"/>
                    <a:pt x="1185865" y="363337"/>
                    <a:pt x="1161874" y="363337"/>
                  </a:cubicBezTo>
                  <a:cubicBezTo>
                    <a:pt x="1041916" y="348994"/>
                    <a:pt x="917160" y="368117"/>
                    <a:pt x="806799" y="411144"/>
                  </a:cubicBezTo>
                  <a:cubicBezTo>
                    <a:pt x="782807" y="415925"/>
                    <a:pt x="758816" y="406363"/>
                    <a:pt x="744421" y="377679"/>
                  </a:cubicBezTo>
                  <a:lnTo>
                    <a:pt x="634060" y="157765"/>
                  </a:lnTo>
                  <a:cubicBezTo>
                    <a:pt x="624463" y="129080"/>
                    <a:pt x="638858" y="95615"/>
                    <a:pt x="672446" y="81273"/>
                  </a:cubicBezTo>
                  <a:cubicBezTo>
                    <a:pt x="725228" y="57369"/>
                    <a:pt x="778009" y="43027"/>
                    <a:pt x="835589" y="28684"/>
                  </a:cubicBezTo>
                  <a:cubicBezTo>
                    <a:pt x="869177" y="19123"/>
                    <a:pt x="902765" y="43027"/>
                    <a:pt x="907563" y="71711"/>
                  </a:cubicBezTo>
                  <a:cubicBezTo>
                    <a:pt x="907563" y="71711"/>
                    <a:pt x="907563" y="71711"/>
                    <a:pt x="912362" y="109957"/>
                  </a:cubicBezTo>
                  <a:cubicBezTo>
                    <a:pt x="917160" y="138642"/>
                    <a:pt x="897967" y="167326"/>
                    <a:pt x="869177" y="172107"/>
                  </a:cubicBezTo>
                  <a:cubicBezTo>
                    <a:pt x="869177" y="172107"/>
                    <a:pt x="869177" y="172107"/>
                    <a:pt x="830790" y="181668"/>
                  </a:cubicBezTo>
                  <a:cubicBezTo>
                    <a:pt x="830790" y="186449"/>
                    <a:pt x="825992" y="186449"/>
                    <a:pt x="825992" y="186449"/>
                  </a:cubicBezTo>
                  <a:cubicBezTo>
                    <a:pt x="821194" y="191230"/>
                    <a:pt x="821194" y="196011"/>
                    <a:pt x="825992" y="196011"/>
                  </a:cubicBezTo>
                  <a:cubicBezTo>
                    <a:pt x="825992" y="196011"/>
                    <a:pt x="825992" y="196011"/>
                    <a:pt x="835589" y="229476"/>
                  </a:cubicBezTo>
                  <a:cubicBezTo>
                    <a:pt x="835589" y="234257"/>
                    <a:pt x="835589" y="234257"/>
                    <a:pt x="840387" y="239037"/>
                  </a:cubicBezTo>
                  <a:cubicBezTo>
                    <a:pt x="840387" y="239037"/>
                    <a:pt x="845185" y="239037"/>
                    <a:pt x="845185" y="239037"/>
                  </a:cubicBezTo>
                  <a:cubicBezTo>
                    <a:pt x="869177" y="234257"/>
                    <a:pt x="888370" y="229476"/>
                    <a:pt x="912362" y="224695"/>
                  </a:cubicBezTo>
                  <a:cubicBezTo>
                    <a:pt x="921958" y="219914"/>
                    <a:pt x="936353" y="229476"/>
                    <a:pt x="936353" y="243818"/>
                  </a:cubicBezTo>
                  <a:cubicBezTo>
                    <a:pt x="936353" y="253380"/>
                    <a:pt x="931555" y="262941"/>
                    <a:pt x="921958" y="267722"/>
                  </a:cubicBezTo>
                  <a:cubicBezTo>
                    <a:pt x="897967" y="267722"/>
                    <a:pt x="878774" y="277283"/>
                    <a:pt x="859580" y="282064"/>
                  </a:cubicBezTo>
                  <a:cubicBezTo>
                    <a:pt x="830790" y="286845"/>
                    <a:pt x="802001" y="272503"/>
                    <a:pt x="792404" y="243818"/>
                  </a:cubicBezTo>
                  <a:cubicBezTo>
                    <a:pt x="792404" y="243818"/>
                    <a:pt x="792404" y="243818"/>
                    <a:pt x="782807" y="210353"/>
                  </a:cubicBezTo>
                  <a:cubicBezTo>
                    <a:pt x="773211" y="181668"/>
                    <a:pt x="787606" y="148203"/>
                    <a:pt x="821194" y="143422"/>
                  </a:cubicBezTo>
                  <a:cubicBezTo>
                    <a:pt x="821194" y="143422"/>
                    <a:pt x="821194" y="143422"/>
                    <a:pt x="859580" y="133861"/>
                  </a:cubicBezTo>
                  <a:cubicBezTo>
                    <a:pt x="859580" y="133861"/>
                    <a:pt x="864379" y="129080"/>
                    <a:pt x="864379" y="129080"/>
                  </a:cubicBezTo>
                  <a:cubicBezTo>
                    <a:pt x="869177" y="124299"/>
                    <a:pt x="869177" y="119519"/>
                    <a:pt x="869177" y="119519"/>
                  </a:cubicBezTo>
                  <a:cubicBezTo>
                    <a:pt x="869177" y="119519"/>
                    <a:pt x="869177" y="119519"/>
                    <a:pt x="859580" y="81273"/>
                  </a:cubicBezTo>
                  <a:cubicBezTo>
                    <a:pt x="859580" y="76492"/>
                    <a:pt x="854782" y="71711"/>
                    <a:pt x="854782" y="71711"/>
                  </a:cubicBezTo>
                  <a:cubicBezTo>
                    <a:pt x="849984" y="71711"/>
                    <a:pt x="845185" y="71711"/>
                    <a:pt x="845185" y="71711"/>
                  </a:cubicBezTo>
                  <a:cubicBezTo>
                    <a:pt x="792404" y="81273"/>
                    <a:pt x="739623" y="100396"/>
                    <a:pt x="686841" y="119519"/>
                  </a:cubicBezTo>
                  <a:cubicBezTo>
                    <a:pt x="686841" y="119519"/>
                    <a:pt x="682043" y="124299"/>
                    <a:pt x="682043" y="124299"/>
                  </a:cubicBezTo>
                  <a:cubicBezTo>
                    <a:pt x="677245" y="129080"/>
                    <a:pt x="677245" y="133861"/>
                    <a:pt x="682043" y="133861"/>
                  </a:cubicBezTo>
                  <a:cubicBezTo>
                    <a:pt x="682043" y="133861"/>
                    <a:pt x="682043" y="133861"/>
                    <a:pt x="778009" y="363337"/>
                  </a:cubicBezTo>
                  <a:cubicBezTo>
                    <a:pt x="778009" y="363337"/>
                    <a:pt x="778009" y="368117"/>
                    <a:pt x="782807" y="368117"/>
                  </a:cubicBezTo>
                  <a:cubicBezTo>
                    <a:pt x="782807" y="368117"/>
                    <a:pt x="787606" y="372898"/>
                    <a:pt x="787606" y="368117"/>
                  </a:cubicBezTo>
                  <a:cubicBezTo>
                    <a:pt x="907563" y="325091"/>
                    <a:pt x="1041916" y="301187"/>
                    <a:pt x="1166672" y="320310"/>
                  </a:cubicBezTo>
                  <a:cubicBezTo>
                    <a:pt x="1171470" y="320310"/>
                    <a:pt x="1171470" y="320310"/>
                    <a:pt x="1176269" y="315529"/>
                  </a:cubicBezTo>
                  <a:cubicBezTo>
                    <a:pt x="1176269" y="315529"/>
                    <a:pt x="1181067" y="310748"/>
                    <a:pt x="1181067" y="310748"/>
                  </a:cubicBezTo>
                  <a:cubicBezTo>
                    <a:pt x="1181067" y="310748"/>
                    <a:pt x="1181067" y="310748"/>
                    <a:pt x="1209857" y="62150"/>
                  </a:cubicBezTo>
                  <a:cubicBezTo>
                    <a:pt x="1209857" y="62150"/>
                    <a:pt x="1209857" y="57369"/>
                    <a:pt x="1209857" y="57369"/>
                  </a:cubicBezTo>
                  <a:cubicBezTo>
                    <a:pt x="1205059" y="52588"/>
                    <a:pt x="1200260" y="52588"/>
                    <a:pt x="1200260" y="52588"/>
                  </a:cubicBezTo>
                  <a:cubicBezTo>
                    <a:pt x="1142681" y="47807"/>
                    <a:pt x="1089899" y="43027"/>
                    <a:pt x="1037118" y="47807"/>
                  </a:cubicBezTo>
                  <a:cubicBezTo>
                    <a:pt x="1032319" y="47807"/>
                    <a:pt x="1027521" y="47807"/>
                    <a:pt x="1027521" y="47807"/>
                  </a:cubicBezTo>
                  <a:cubicBezTo>
                    <a:pt x="1027521" y="52588"/>
                    <a:pt x="1022723" y="52588"/>
                    <a:pt x="1022723" y="57369"/>
                  </a:cubicBezTo>
                  <a:cubicBezTo>
                    <a:pt x="1022723" y="57369"/>
                    <a:pt x="1022723" y="57369"/>
                    <a:pt x="1027521" y="95615"/>
                  </a:cubicBezTo>
                  <a:cubicBezTo>
                    <a:pt x="1027521" y="100396"/>
                    <a:pt x="1027521" y="105176"/>
                    <a:pt x="1032319" y="105176"/>
                  </a:cubicBezTo>
                  <a:cubicBezTo>
                    <a:pt x="1032319" y="105176"/>
                    <a:pt x="1037118" y="109957"/>
                    <a:pt x="1037118" y="109957"/>
                  </a:cubicBezTo>
                  <a:cubicBezTo>
                    <a:pt x="1037118" y="109957"/>
                    <a:pt x="1037118" y="109957"/>
                    <a:pt x="1075504" y="105176"/>
                  </a:cubicBezTo>
                  <a:cubicBezTo>
                    <a:pt x="1109092" y="105176"/>
                    <a:pt x="1133084" y="133861"/>
                    <a:pt x="1133084" y="162545"/>
                  </a:cubicBezTo>
                  <a:cubicBezTo>
                    <a:pt x="1133084" y="162545"/>
                    <a:pt x="1133084" y="162545"/>
                    <a:pt x="1133084" y="200791"/>
                  </a:cubicBezTo>
                  <a:cubicBezTo>
                    <a:pt x="1128286" y="229476"/>
                    <a:pt x="1104294" y="253380"/>
                    <a:pt x="1080303" y="248599"/>
                  </a:cubicBezTo>
                  <a:cubicBezTo>
                    <a:pt x="1080303" y="248599"/>
                    <a:pt x="1080303" y="248599"/>
                    <a:pt x="1013126" y="253380"/>
                  </a:cubicBezTo>
                  <a:cubicBezTo>
                    <a:pt x="1003530" y="253380"/>
                    <a:pt x="989135" y="243818"/>
                    <a:pt x="989135" y="234257"/>
                  </a:cubicBezTo>
                  <a:cubicBezTo>
                    <a:pt x="989135" y="219914"/>
                    <a:pt x="998731" y="210353"/>
                    <a:pt x="1008328" y="210353"/>
                  </a:cubicBezTo>
                  <a:cubicBezTo>
                    <a:pt x="1008328" y="210353"/>
                    <a:pt x="1008328" y="210353"/>
                    <a:pt x="1075504" y="205572"/>
                  </a:cubicBezTo>
                  <a:cubicBezTo>
                    <a:pt x="1080303" y="205572"/>
                    <a:pt x="1085101" y="205572"/>
                    <a:pt x="1085101" y="205572"/>
                  </a:cubicBezTo>
                  <a:cubicBezTo>
                    <a:pt x="1085101" y="200791"/>
                    <a:pt x="1089899" y="200791"/>
                    <a:pt x="1089899" y="196011"/>
                  </a:cubicBezTo>
                  <a:cubicBezTo>
                    <a:pt x="1089899" y="196011"/>
                    <a:pt x="1089899" y="196011"/>
                    <a:pt x="1089899" y="162545"/>
                  </a:cubicBezTo>
                  <a:cubicBezTo>
                    <a:pt x="1089899" y="157765"/>
                    <a:pt x="1089899" y="152984"/>
                    <a:pt x="1085101" y="152984"/>
                  </a:cubicBezTo>
                  <a:cubicBezTo>
                    <a:pt x="1085101" y="152984"/>
                    <a:pt x="1080303" y="148203"/>
                    <a:pt x="1075504" y="148203"/>
                  </a:cubicBezTo>
                  <a:cubicBezTo>
                    <a:pt x="1075504" y="148203"/>
                    <a:pt x="1075504" y="148203"/>
                    <a:pt x="1041916" y="152984"/>
                  </a:cubicBezTo>
                  <a:cubicBezTo>
                    <a:pt x="1008328" y="152984"/>
                    <a:pt x="984336" y="129080"/>
                    <a:pt x="979538" y="100396"/>
                  </a:cubicBezTo>
                  <a:cubicBezTo>
                    <a:pt x="979538" y="100396"/>
                    <a:pt x="979538" y="100396"/>
                    <a:pt x="974740" y="62150"/>
                  </a:cubicBezTo>
                  <a:cubicBezTo>
                    <a:pt x="969941" y="28684"/>
                    <a:pt x="998731" y="4781"/>
                    <a:pt x="1032319" y="0"/>
                  </a:cubicBezTo>
                  <a:close/>
                </a:path>
              </a:pathLst>
            </a:custGeom>
            <a:solidFill>
              <a:srgbClr val="B71C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t" anchorCtr="0" compatLnSpc="1">
              <a:prstTxWarp prst="textNoShape">
                <a:avLst/>
              </a:prstTxWarp>
              <a:noAutofit/>
            </a:bodyPr>
            <a:lstStyle/>
            <a:p>
              <a:endParaRPr lang="zh-CN" altLang="en-US">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8113160" y="5037878"/>
            <a:ext cx="776220" cy="772372"/>
            <a:chOff x="1524001" y="1543049"/>
            <a:chExt cx="2562225" cy="2549525"/>
          </a:xfrm>
        </p:grpSpPr>
        <p:sp>
          <p:nvSpPr>
            <p:cNvPr id="14" name="Freeform 23"/>
            <p:cNvSpPr>
              <a:spLocks/>
            </p:cNvSpPr>
            <p:nvPr/>
          </p:nvSpPr>
          <p:spPr bwMode="auto">
            <a:xfrm>
              <a:off x="1524001" y="1543049"/>
              <a:ext cx="2562225" cy="2549525"/>
            </a:xfrm>
            <a:custGeom>
              <a:avLst/>
              <a:gdLst>
                <a:gd name="T0" fmla="*/ 534 w 534"/>
                <a:gd name="T1" fmla="*/ 267 h 534"/>
                <a:gd name="T2" fmla="*/ 506 w 534"/>
                <a:gd name="T3" fmla="*/ 331 h 534"/>
                <a:gd name="T4" fmla="*/ 498 w 534"/>
                <a:gd name="T5" fmla="*/ 400 h 534"/>
                <a:gd name="T6" fmla="*/ 442 w 534"/>
                <a:gd name="T7" fmla="*/ 442 h 534"/>
                <a:gd name="T8" fmla="*/ 400 w 534"/>
                <a:gd name="T9" fmla="*/ 498 h 534"/>
                <a:gd name="T10" fmla="*/ 331 w 534"/>
                <a:gd name="T11" fmla="*/ 506 h 534"/>
                <a:gd name="T12" fmla="*/ 267 w 534"/>
                <a:gd name="T13" fmla="*/ 534 h 534"/>
                <a:gd name="T14" fmla="*/ 203 w 534"/>
                <a:gd name="T15" fmla="*/ 506 h 534"/>
                <a:gd name="T16" fmla="*/ 134 w 534"/>
                <a:gd name="T17" fmla="*/ 498 h 534"/>
                <a:gd name="T18" fmla="*/ 92 w 534"/>
                <a:gd name="T19" fmla="*/ 442 h 534"/>
                <a:gd name="T20" fmla="*/ 36 w 534"/>
                <a:gd name="T21" fmla="*/ 400 h 534"/>
                <a:gd name="T22" fmla="*/ 28 w 534"/>
                <a:gd name="T23" fmla="*/ 331 h 534"/>
                <a:gd name="T24" fmla="*/ 0 w 534"/>
                <a:gd name="T25" fmla="*/ 267 h 534"/>
                <a:gd name="T26" fmla="*/ 28 w 534"/>
                <a:gd name="T27" fmla="*/ 203 h 534"/>
                <a:gd name="T28" fmla="*/ 36 w 534"/>
                <a:gd name="T29" fmla="*/ 134 h 534"/>
                <a:gd name="T30" fmla="*/ 92 w 534"/>
                <a:gd name="T31" fmla="*/ 92 h 534"/>
                <a:gd name="T32" fmla="*/ 134 w 534"/>
                <a:gd name="T33" fmla="*/ 36 h 534"/>
                <a:gd name="T34" fmla="*/ 203 w 534"/>
                <a:gd name="T35" fmla="*/ 28 h 534"/>
                <a:gd name="T36" fmla="*/ 267 w 534"/>
                <a:gd name="T37" fmla="*/ 0 h 534"/>
                <a:gd name="T38" fmla="*/ 331 w 534"/>
                <a:gd name="T39" fmla="*/ 28 h 534"/>
                <a:gd name="T40" fmla="*/ 400 w 534"/>
                <a:gd name="T41" fmla="*/ 36 h 534"/>
                <a:gd name="T42" fmla="*/ 442 w 534"/>
                <a:gd name="T43" fmla="*/ 92 h 534"/>
                <a:gd name="T44" fmla="*/ 498 w 534"/>
                <a:gd name="T45" fmla="*/ 134 h 534"/>
                <a:gd name="T46" fmla="*/ 506 w 534"/>
                <a:gd name="T47" fmla="*/ 203 h 534"/>
                <a:gd name="T48" fmla="*/ 534 w 534"/>
                <a:gd name="T49" fmla="*/ 26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534">
                  <a:moveTo>
                    <a:pt x="534" y="267"/>
                  </a:moveTo>
                  <a:cubicBezTo>
                    <a:pt x="534" y="290"/>
                    <a:pt x="512" y="310"/>
                    <a:pt x="506" y="331"/>
                  </a:cubicBezTo>
                  <a:cubicBezTo>
                    <a:pt x="500" y="353"/>
                    <a:pt x="509" y="381"/>
                    <a:pt x="498" y="400"/>
                  </a:cubicBezTo>
                  <a:cubicBezTo>
                    <a:pt x="487" y="420"/>
                    <a:pt x="458" y="426"/>
                    <a:pt x="442" y="442"/>
                  </a:cubicBezTo>
                  <a:cubicBezTo>
                    <a:pt x="426" y="458"/>
                    <a:pt x="420" y="487"/>
                    <a:pt x="400" y="498"/>
                  </a:cubicBezTo>
                  <a:cubicBezTo>
                    <a:pt x="381" y="509"/>
                    <a:pt x="353" y="500"/>
                    <a:pt x="331" y="506"/>
                  </a:cubicBezTo>
                  <a:cubicBezTo>
                    <a:pt x="310" y="512"/>
                    <a:pt x="290" y="534"/>
                    <a:pt x="267" y="534"/>
                  </a:cubicBezTo>
                  <a:cubicBezTo>
                    <a:pt x="244" y="534"/>
                    <a:pt x="224" y="512"/>
                    <a:pt x="203" y="506"/>
                  </a:cubicBezTo>
                  <a:cubicBezTo>
                    <a:pt x="181" y="500"/>
                    <a:pt x="153" y="509"/>
                    <a:pt x="134" y="498"/>
                  </a:cubicBezTo>
                  <a:cubicBezTo>
                    <a:pt x="114" y="487"/>
                    <a:pt x="108" y="458"/>
                    <a:pt x="92" y="442"/>
                  </a:cubicBezTo>
                  <a:cubicBezTo>
                    <a:pt x="76" y="426"/>
                    <a:pt x="47" y="420"/>
                    <a:pt x="36" y="400"/>
                  </a:cubicBezTo>
                  <a:cubicBezTo>
                    <a:pt x="25" y="381"/>
                    <a:pt x="34" y="353"/>
                    <a:pt x="28" y="331"/>
                  </a:cubicBezTo>
                  <a:cubicBezTo>
                    <a:pt x="22" y="310"/>
                    <a:pt x="0" y="290"/>
                    <a:pt x="0" y="267"/>
                  </a:cubicBezTo>
                  <a:cubicBezTo>
                    <a:pt x="0" y="244"/>
                    <a:pt x="22" y="224"/>
                    <a:pt x="28" y="203"/>
                  </a:cubicBezTo>
                  <a:cubicBezTo>
                    <a:pt x="34" y="181"/>
                    <a:pt x="25" y="153"/>
                    <a:pt x="36" y="134"/>
                  </a:cubicBezTo>
                  <a:cubicBezTo>
                    <a:pt x="47" y="114"/>
                    <a:pt x="76" y="108"/>
                    <a:pt x="92" y="92"/>
                  </a:cubicBezTo>
                  <a:cubicBezTo>
                    <a:pt x="108" y="76"/>
                    <a:pt x="114" y="47"/>
                    <a:pt x="134" y="36"/>
                  </a:cubicBezTo>
                  <a:cubicBezTo>
                    <a:pt x="153" y="25"/>
                    <a:pt x="181" y="34"/>
                    <a:pt x="203" y="28"/>
                  </a:cubicBezTo>
                  <a:cubicBezTo>
                    <a:pt x="224" y="22"/>
                    <a:pt x="244" y="0"/>
                    <a:pt x="267" y="0"/>
                  </a:cubicBezTo>
                  <a:cubicBezTo>
                    <a:pt x="290" y="0"/>
                    <a:pt x="310" y="22"/>
                    <a:pt x="331" y="28"/>
                  </a:cubicBezTo>
                  <a:cubicBezTo>
                    <a:pt x="353" y="34"/>
                    <a:pt x="381" y="25"/>
                    <a:pt x="400" y="36"/>
                  </a:cubicBezTo>
                  <a:cubicBezTo>
                    <a:pt x="420" y="47"/>
                    <a:pt x="426" y="76"/>
                    <a:pt x="442" y="92"/>
                  </a:cubicBezTo>
                  <a:cubicBezTo>
                    <a:pt x="458" y="108"/>
                    <a:pt x="487" y="114"/>
                    <a:pt x="498" y="134"/>
                  </a:cubicBezTo>
                  <a:cubicBezTo>
                    <a:pt x="509" y="153"/>
                    <a:pt x="500" y="181"/>
                    <a:pt x="506" y="203"/>
                  </a:cubicBezTo>
                  <a:cubicBezTo>
                    <a:pt x="512" y="224"/>
                    <a:pt x="534" y="244"/>
                    <a:pt x="534" y="267"/>
                  </a:cubicBezTo>
                  <a:close/>
                </a:path>
              </a:pathLst>
            </a:custGeom>
            <a:solidFill>
              <a:srgbClr val="FF3D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ctr" anchorCtr="0" compatLnSpc="1">
              <a:prstTxWarp prst="textNoShape">
                <a:avLst/>
              </a:prstTxWarp>
            </a:bodyPr>
            <a:lstStyle/>
            <a:p>
              <a:pPr algn="ctr"/>
              <a:r>
                <a:rPr lang="en-US" altLang="zh-CN" sz="1400" dirty="0">
                  <a:latin typeface="Times New Roman" panose="02020603050405020304" pitchFamily="18" charset="0"/>
                  <a:cs typeface="Times New Roman" panose="02020603050405020304" pitchFamily="18" charset="0"/>
                </a:rPr>
                <a:t>05</a:t>
              </a:r>
              <a:endParaRPr lang="zh-CN" altLang="en-US" sz="1400" dirty="0">
                <a:latin typeface="Times New Roman" panose="02020603050405020304" pitchFamily="18" charset="0"/>
                <a:cs typeface="Times New Roman" panose="02020603050405020304" pitchFamily="18" charset="0"/>
              </a:endParaRPr>
            </a:p>
          </p:txBody>
        </p:sp>
        <p:sp>
          <p:nvSpPr>
            <p:cNvPr id="15" name="自由: 形状 14"/>
            <p:cNvSpPr>
              <a:spLocks/>
            </p:cNvSpPr>
            <p:nvPr/>
          </p:nvSpPr>
          <p:spPr bwMode="auto">
            <a:xfrm>
              <a:off x="1725038" y="1738312"/>
              <a:ext cx="2160157" cy="2160285"/>
            </a:xfrm>
            <a:custGeom>
              <a:avLst/>
              <a:gdLst>
                <a:gd name="connsiteX0" fmla="*/ 719988 w 2160157"/>
                <a:gd name="connsiteY0" fmla="*/ 1728224 h 2160285"/>
                <a:gd name="connsiteX1" fmla="*/ 752979 w 2160157"/>
                <a:gd name="connsiteY1" fmla="*/ 1728821 h 2160285"/>
                <a:gd name="connsiteX2" fmla="*/ 1108074 w 2160157"/>
                <a:gd name="connsiteY2" fmla="*/ 1800515 h 2160285"/>
                <a:gd name="connsiteX3" fmla="*/ 1156060 w 2160157"/>
                <a:gd name="connsiteY3" fmla="*/ 1853090 h 2160285"/>
                <a:gd name="connsiteX4" fmla="*/ 1180053 w 2160157"/>
                <a:gd name="connsiteY4" fmla="*/ 2101628 h 2160285"/>
                <a:gd name="connsiteX5" fmla="*/ 1117671 w 2160157"/>
                <a:gd name="connsiteY5" fmla="*/ 2158983 h 2160285"/>
                <a:gd name="connsiteX6" fmla="*/ 949721 w 2160157"/>
                <a:gd name="connsiteY6" fmla="*/ 2149423 h 2160285"/>
                <a:gd name="connsiteX7" fmla="*/ 896936 w 2160157"/>
                <a:gd name="connsiteY7" fmla="*/ 2087289 h 2160285"/>
                <a:gd name="connsiteX8" fmla="*/ 901735 w 2160157"/>
                <a:gd name="connsiteY8" fmla="*/ 2049052 h 2160285"/>
                <a:gd name="connsiteX9" fmla="*/ 968915 w 2160157"/>
                <a:gd name="connsiteY9" fmla="*/ 2001257 h 2160285"/>
                <a:gd name="connsiteX10" fmla="*/ 1002505 w 2160157"/>
                <a:gd name="connsiteY10" fmla="*/ 2006036 h 2160285"/>
                <a:gd name="connsiteX11" fmla="*/ 1012102 w 2160157"/>
                <a:gd name="connsiteY11" fmla="*/ 2006036 h 2160285"/>
                <a:gd name="connsiteX12" fmla="*/ 1016901 w 2160157"/>
                <a:gd name="connsiteY12" fmla="*/ 1996477 h 2160285"/>
                <a:gd name="connsiteX13" fmla="*/ 1021699 w 2160157"/>
                <a:gd name="connsiteY13" fmla="*/ 1963020 h 2160285"/>
                <a:gd name="connsiteX14" fmla="*/ 1016901 w 2160157"/>
                <a:gd name="connsiteY14" fmla="*/ 1953461 h 2160285"/>
                <a:gd name="connsiteX15" fmla="*/ 1007304 w 2160157"/>
                <a:gd name="connsiteY15" fmla="*/ 1948681 h 2160285"/>
                <a:gd name="connsiteX16" fmla="*/ 944922 w 2160157"/>
                <a:gd name="connsiteY16" fmla="*/ 1939122 h 2160285"/>
                <a:gd name="connsiteX17" fmla="*/ 925728 w 2160157"/>
                <a:gd name="connsiteY17" fmla="*/ 1915224 h 2160285"/>
                <a:gd name="connsiteX18" fmla="*/ 949721 w 2160157"/>
                <a:gd name="connsiteY18" fmla="*/ 1900886 h 2160285"/>
                <a:gd name="connsiteX19" fmla="*/ 1012102 w 2160157"/>
                <a:gd name="connsiteY19" fmla="*/ 1905665 h 2160285"/>
                <a:gd name="connsiteX20" fmla="*/ 1060088 w 2160157"/>
                <a:gd name="connsiteY20" fmla="*/ 1963020 h 2160285"/>
                <a:gd name="connsiteX21" fmla="*/ 1060088 w 2160157"/>
                <a:gd name="connsiteY21" fmla="*/ 1996477 h 2160285"/>
                <a:gd name="connsiteX22" fmla="*/ 1002505 w 2160157"/>
                <a:gd name="connsiteY22" fmla="*/ 2049052 h 2160285"/>
                <a:gd name="connsiteX23" fmla="*/ 964116 w 2160157"/>
                <a:gd name="connsiteY23" fmla="*/ 2044273 h 2160285"/>
                <a:gd name="connsiteX24" fmla="*/ 954519 w 2160157"/>
                <a:gd name="connsiteY24" fmla="*/ 2049052 h 2160285"/>
                <a:gd name="connsiteX25" fmla="*/ 949721 w 2160157"/>
                <a:gd name="connsiteY25" fmla="*/ 2053832 h 2160285"/>
                <a:gd name="connsiteX26" fmla="*/ 944922 w 2160157"/>
                <a:gd name="connsiteY26" fmla="*/ 2096848 h 2160285"/>
                <a:gd name="connsiteX27" fmla="*/ 944922 w 2160157"/>
                <a:gd name="connsiteY27" fmla="*/ 2106407 h 2160285"/>
                <a:gd name="connsiteX28" fmla="*/ 954519 w 2160157"/>
                <a:gd name="connsiteY28" fmla="*/ 2106407 h 2160285"/>
                <a:gd name="connsiteX29" fmla="*/ 1117671 w 2160157"/>
                <a:gd name="connsiteY29" fmla="*/ 2115966 h 2160285"/>
                <a:gd name="connsiteX30" fmla="*/ 1127268 w 2160157"/>
                <a:gd name="connsiteY30" fmla="*/ 2111187 h 2160285"/>
                <a:gd name="connsiteX31" fmla="*/ 1132067 w 2160157"/>
                <a:gd name="connsiteY31" fmla="*/ 2101628 h 2160285"/>
                <a:gd name="connsiteX32" fmla="*/ 1117671 w 2160157"/>
                <a:gd name="connsiteY32" fmla="*/ 1857870 h 2160285"/>
                <a:gd name="connsiteX33" fmla="*/ 1112872 w 2160157"/>
                <a:gd name="connsiteY33" fmla="*/ 1848311 h 2160285"/>
                <a:gd name="connsiteX34" fmla="*/ 1108074 w 2160157"/>
                <a:gd name="connsiteY34" fmla="*/ 1843531 h 2160285"/>
                <a:gd name="connsiteX35" fmla="*/ 733784 w 2160157"/>
                <a:gd name="connsiteY35" fmla="*/ 1767058 h 2160285"/>
                <a:gd name="connsiteX36" fmla="*/ 728986 w 2160157"/>
                <a:gd name="connsiteY36" fmla="*/ 1767058 h 2160285"/>
                <a:gd name="connsiteX37" fmla="*/ 719389 w 2160157"/>
                <a:gd name="connsiteY37" fmla="*/ 1771837 h 2160285"/>
                <a:gd name="connsiteX38" fmla="*/ 609021 w 2160157"/>
                <a:gd name="connsiteY38" fmla="*/ 1991698 h 2160285"/>
                <a:gd name="connsiteX39" fmla="*/ 609021 w 2160157"/>
                <a:gd name="connsiteY39" fmla="*/ 2001257 h 2160285"/>
                <a:gd name="connsiteX40" fmla="*/ 613820 w 2160157"/>
                <a:gd name="connsiteY40" fmla="*/ 2006036 h 2160285"/>
                <a:gd name="connsiteX41" fmla="*/ 767374 w 2160157"/>
                <a:gd name="connsiteY41" fmla="*/ 2068171 h 2160285"/>
                <a:gd name="connsiteX42" fmla="*/ 776972 w 2160157"/>
                <a:gd name="connsiteY42" fmla="*/ 2068171 h 2160285"/>
                <a:gd name="connsiteX43" fmla="*/ 781770 w 2160157"/>
                <a:gd name="connsiteY43" fmla="*/ 2063391 h 2160285"/>
                <a:gd name="connsiteX44" fmla="*/ 791367 w 2160157"/>
                <a:gd name="connsiteY44" fmla="*/ 2020375 h 2160285"/>
                <a:gd name="connsiteX45" fmla="*/ 791367 w 2160157"/>
                <a:gd name="connsiteY45" fmla="*/ 2015595 h 2160285"/>
                <a:gd name="connsiteX46" fmla="*/ 781770 w 2160157"/>
                <a:gd name="connsiteY46" fmla="*/ 2006036 h 2160285"/>
                <a:gd name="connsiteX47" fmla="*/ 748180 w 2160157"/>
                <a:gd name="connsiteY47" fmla="*/ 1996477 h 2160285"/>
                <a:gd name="connsiteX48" fmla="*/ 714590 w 2160157"/>
                <a:gd name="connsiteY48" fmla="*/ 1924784 h 2160285"/>
                <a:gd name="connsiteX49" fmla="*/ 728986 w 2160157"/>
                <a:gd name="connsiteY49" fmla="*/ 1891327 h 2160285"/>
                <a:gd name="connsiteX50" fmla="*/ 796166 w 2160157"/>
                <a:gd name="connsiteY50" fmla="*/ 1857870 h 2160285"/>
                <a:gd name="connsiteX51" fmla="*/ 858548 w 2160157"/>
                <a:gd name="connsiteY51" fmla="*/ 1876988 h 2160285"/>
                <a:gd name="connsiteX52" fmla="*/ 872943 w 2160157"/>
                <a:gd name="connsiteY52" fmla="*/ 1905665 h 2160285"/>
                <a:gd name="connsiteX53" fmla="*/ 848950 w 2160157"/>
                <a:gd name="connsiteY53" fmla="*/ 1920004 h 2160285"/>
                <a:gd name="connsiteX54" fmla="*/ 781770 w 2160157"/>
                <a:gd name="connsiteY54" fmla="*/ 1900886 h 2160285"/>
                <a:gd name="connsiteX55" fmla="*/ 772173 w 2160157"/>
                <a:gd name="connsiteY55" fmla="*/ 1900886 h 2160285"/>
                <a:gd name="connsiteX56" fmla="*/ 767374 w 2160157"/>
                <a:gd name="connsiteY56" fmla="*/ 1905665 h 2160285"/>
                <a:gd name="connsiteX57" fmla="*/ 757777 w 2160157"/>
                <a:gd name="connsiteY57" fmla="*/ 1939122 h 2160285"/>
                <a:gd name="connsiteX58" fmla="*/ 757777 w 2160157"/>
                <a:gd name="connsiteY58" fmla="*/ 1948681 h 2160285"/>
                <a:gd name="connsiteX59" fmla="*/ 762576 w 2160157"/>
                <a:gd name="connsiteY59" fmla="*/ 1953461 h 2160285"/>
                <a:gd name="connsiteX60" fmla="*/ 796166 w 2160157"/>
                <a:gd name="connsiteY60" fmla="*/ 1967800 h 2160285"/>
                <a:gd name="connsiteX61" fmla="*/ 839353 w 2160157"/>
                <a:gd name="connsiteY61" fmla="*/ 2034714 h 2160285"/>
                <a:gd name="connsiteX62" fmla="*/ 829756 w 2160157"/>
                <a:gd name="connsiteY62" fmla="*/ 2072950 h 2160285"/>
                <a:gd name="connsiteX63" fmla="*/ 752979 w 2160157"/>
                <a:gd name="connsiteY63" fmla="*/ 2111187 h 2160285"/>
                <a:gd name="connsiteX64" fmla="*/ 594625 w 2160157"/>
                <a:gd name="connsiteY64" fmla="*/ 2044273 h 2160285"/>
                <a:gd name="connsiteX65" fmla="*/ 565834 w 2160157"/>
                <a:gd name="connsiteY65" fmla="*/ 1967800 h 2160285"/>
                <a:gd name="connsiteX66" fmla="*/ 690597 w 2160157"/>
                <a:gd name="connsiteY66" fmla="*/ 1752719 h 2160285"/>
                <a:gd name="connsiteX67" fmla="*/ 719988 w 2160157"/>
                <a:gd name="connsiteY67" fmla="*/ 1728224 h 2160285"/>
                <a:gd name="connsiteX68" fmla="*/ 1600968 w 2160157"/>
                <a:gd name="connsiteY68" fmla="*/ 1606768 h 2160285"/>
                <a:gd name="connsiteX69" fmla="*/ 1636270 w 2160157"/>
                <a:gd name="connsiteY69" fmla="*/ 1624083 h 2160285"/>
                <a:gd name="connsiteX70" fmla="*/ 1813380 w 2160157"/>
                <a:gd name="connsiteY70" fmla="*/ 1796039 h 2160285"/>
                <a:gd name="connsiteX71" fmla="*/ 1808593 w 2160157"/>
                <a:gd name="connsiteY71" fmla="*/ 1882017 h 2160285"/>
                <a:gd name="connsiteX72" fmla="*/ 1674564 w 2160157"/>
                <a:gd name="connsiteY72" fmla="*/ 1982324 h 2160285"/>
                <a:gd name="connsiteX73" fmla="*/ 1588403 w 2160157"/>
                <a:gd name="connsiteY73" fmla="*/ 1967994 h 2160285"/>
                <a:gd name="connsiteX74" fmla="*/ 1569256 w 2160157"/>
                <a:gd name="connsiteY74" fmla="*/ 1934559 h 2160285"/>
                <a:gd name="connsiteX75" fmla="*/ 1593189 w 2160157"/>
                <a:gd name="connsiteY75" fmla="*/ 1858134 h 2160285"/>
                <a:gd name="connsiteX76" fmla="*/ 1621910 w 2160157"/>
                <a:gd name="connsiteY76" fmla="*/ 1839028 h 2160285"/>
                <a:gd name="connsiteX77" fmla="*/ 1626697 w 2160157"/>
                <a:gd name="connsiteY77" fmla="*/ 1829474 h 2160285"/>
                <a:gd name="connsiteX78" fmla="*/ 1621910 w 2160157"/>
                <a:gd name="connsiteY78" fmla="*/ 1819921 h 2160285"/>
                <a:gd name="connsiteX79" fmla="*/ 1602763 w 2160157"/>
                <a:gd name="connsiteY79" fmla="*/ 1791262 h 2160285"/>
                <a:gd name="connsiteX80" fmla="*/ 1597976 w 2160157"/>
                <a:gd name="connsiteY80" fmla="*/ 1791262 h 2160285"/>
                <a:gd name="connsiteX81" fmla="*/ 1588403 w 2160157"/>
                <a:gd name="connsiteY81" fmla="*/ 1791262 h 2160285"/>
                <a:gd name="connsiteX82" fmla="*/ 1530962 w 2160157"/>
                <a:gd name="connsiteY82" fmla="*/ 1824698 h 2160285"/>
                <a:gd name="connsiteX83" fmla="*/ 1502241 w 2160157"/>
                <a:gd name="connsiteY83" fmla="*/ 1819921 h 2160285"/>
                <a:gd name="connsiteX84" fmla="*/ 1511815 w 2160157"/>
                <a:gd name="connsiteY84" fmla="*/ 1791262 h 2160285"/>
                <a:gd name="connsiteX85" fmla="*/ 1564469 w 2160157"/>
                <a:gd name="connsiteY85" fmla="*/ 1757826 h 2160285"/>
                <a:gd name="connsiteX86" fmla="*/ 1636270 w 2160157"/>
                <a:gd name="connsiteY86" fmla="*/ 1767379 h 2160285"/>
                <a:gd name="connsiteX87" fmla="*/ 1660204 w 2160157"/>
                <a:gd name="connsiteY87" fmla="*/ 1796039 h 2160285"/>
                <a:gd name="connsiteX88" fmla="*/ 1645844 w 2160157"/>
                <a:gd name="connsiteY88" fmla="*/ 1872463 h 2160285"/>
                <a:gd name="connsiteX89" fmla="*/ 1617123 w 2160157"/>
                <a:gd name="connsiteY89" fmla="*/ 1896346 h 2160285"/>
                <a:gd name="connsiteX90" fmla="*/ 1607550 w 2160157"/>
                <a:gd name="connsiteY90" fmla="*/ 1901123 h 2160285"/>
                <a:gd name="connsiteX91" fmla="*/ 1612336 w 2160157"/>
                <a:gd name="connsiteY91" fmla="*/ 1910676 h 2160285"/>
                <a:gd name="connsiteX92" fmla="*/ 1631483 w 2160157"/>
                <a:gd name="connsiteY92" fmla="*/ 1944112 h 2160285"/>
                <a:gd name="connsiteX93" fmla="*/ 1641057 w 2160157"/>
                <a:gd name="connsiteY93" fmla="*/ 1948888 h 2160285"/>
                <a:gd name="connsiteX94" fmla="*/ 1650630 w 2160157"/>
                <a:gd name="connsiteY94" fmla="*/ 1948888 h 2160285"/>
                <a:gd name="connsiteX95" fmla="*/ 1779872 w 2160157"/>
                <a:gd name="connsiteY95" fmla="*/ 1848581 h 2160285"/>
                <a:gd name="connsiteX96" fmla="*/ 1779872 w 2160157"/>
                <a:gd name="connsiteY96" fmla="*/ 1839028 h 2160285"/>
                <a:gd name="connsiteX97" fmla="*/ 1779872 w 2160157"/>
                <a:gd name="connsiteY97" fmla="*/ 1829474 h 2160285"/>
                <a:gd name="connsiteX98" fmla="*/ 1612336 w 2160157"/>
                <a:gd name="connsiteY98" fmla="*/ 1647965 h 2160285"/>
                <a:gd name="connsiteX99" fmla="*/ 1602763 w 2160157"/>
                <a:gd name="connsiteY99" fmla="*/ 1647965 h 2160285"/>
                <a:gd name="connsiteX100" fmla="*/ 1597976 w 2160157"/>
                <a:gd name="connsiteY100" fmla="*/ 1647965 h 2160285"/>
                <a:gd name="connsiteX101" fmla="*/ 1258118 w 2160157"/>
                <a:gd name="connsiteY101" fmla="*/ 1824698 h 2160285"/>
                <a:gd name="connsiteX102" fmla="*/ 1253331 w 2160157"/>
                <a:gd name="connsiteY102" fmla="*/ 1829474 h 2160285"/>
                <a:gd name="connsiteX103" fmla="*/ 1253331 w 2160157"/>
                <a:gd name="connsiteY103" fmla="*/ 1839028 h 2160285"/>
                <a:gd name="connsiteX104" fmla="*/ 1305985 w 2160157"/>
                <a:gd name="connsiteY104" fmla="*/ 2077855 h 2160285"/>
                <a:gd name="connsiteX105" fmla="*/ 1310772 w 2160157"/>
                <a:gd name="connsiteY105" fmla="*/ 2087408 h 2160285"/>
                <a:gd name="connsiteX106" fmla="*/ 1320345 w 2160157"/>
                <a:gd name="connsiteY106" fmla="*/ 2087408 h 2160285"/>
                <a:gd name="connsiteX107" fmla="*/ 1478308 w 2160157"/>
                <a:gd name="connsiteY107" fmla="*/ 2039643 h 2160285"/>
                <a:gd name="connsiteX108" fmla="*/ 1483094 w 2160157"/>
                <a:gd name="connsiteY108" fmla="*/ 2030090 h 2160285"/>
                <a:gd name="connsiteX109" fmla="*/ 1483094 w 2160157"/>
                <a:gd name="connsiteY109" fmla="*/ 2025313 h 2160285"/>
                <a:gd name="connsiteX110" fmla="*/ 1468734 w 2160157"/>
                <a:gd name="connsiteY110" fmla="*/ 1987101 h 2160285"/>
                <a:gd name="connsiteX111" fmla="*/ 1463947 w 2160157"/>
                <a:gd name="connsiteY111" fmla="*/ 1982324 h 2160285"/>
                <a:gd name="connsiteX112" fmla="*/ 1454374 w 2160157"/>
                <a:gd name="connsiteY112" fmla="*/ 1982324 h 2160285"/>
                <a:gd name="connsiteX113" fmla="*/ 1416080 w 2160157"/>
                <a:gd name="connsiteY113" fmla="*/ 1991877 h 2160285"/>
                <a:gd name="connsiteX114" fmla="*/ 1344279 w 2160157"/>
                <a:gd name="connsiteY114" fmla="*/ 1958441 h 2160285"/>
                <a:gd name="connsiteX115" fmla="*/ 1334705 w 2160157"/>
                <a:gd name="connsiteY115" fmla="*/ 1925005 h 2160285"/>
                <a:gd name="connsiteX116" fmla="*/ 1368213 w 2160157"/>
                <a:gd name="connsiteY116" fmla="*/ 1858134 h 2160285"/>
                <a:gd name="connsiteX117" fmla="*/ 1425654 w 2160157"/>
                <a:gd name="connsiteY117" fmla="*/ 1834251 h 2160285"/>
                <a:gd name="connsiteX118" fmla="*/ 1454374 w 2160157"/>
                <a:gd name="connsiteY118" fmla="*/ 1843804 h 2160285"/>
                <a:gd name="connsiteX119" fmla="*/ 1444801 w 2160157"/>
                <a:gd name="connsiteY119" fmla="*/ 1872463 h 2160285"/>
                <a:gd name="connsiteX120" fmla="*/ 1382573 w 2160157"/>
                <a:gd name="connsiteY120" fmla="*/ 1896346 h 2160285"/>
                <a:gd name="connsiteX121" fmla="*/ 1377786 w 2160157"/>
                <a:gd name="connsiteY121" fmla="*/ 1905899 h 2160285"/>
                <a:gd name="connsiteX122" fmla="*/ 1377786 w 2160157"/>
                <a:gd name="connsiteY122" fmla="*/ 1910676 h 2160285"/>
                <a:gd name="connsiteX123" fmla="*/ 1387360 w 2160157"/>
                <a:gd name="connsiteY123" fmla="*/ 1948888 h 2160285"/>
                <a:gd name="connsiteX124" fmla="*/ 1392146 w 2160157"/>
                <a:gd name="connsiteY124" fmla="*/ 1953665 h 2160285"/>
                <a:gd name="connsiteX125" fmla="*/ 1401720 w 2160157"/>
                <a:gd name="connsiteY125" fmla="*/ 1953665 h 2160285"/>
                <a:gd name="connsiteX126" fmla="*/ 1435227 w 2160157"/>
                <a:gd name="connsiteY126" fmla="*/ 1939335 h 2160285"/>
                <a:gd name="connsiteX127" fmla="*/ 1511815 w 2160157"/>
                <a:gd name="connsiteY127" fmla="*/ 1963218 h 2160285"/>
                <a:gd name="connsiteX128" fmla="*/ 1530962 w 2160157"/>
                <a:gd name="connsiteY128" fmla="*/ 2001430 h 2160285"/>
                <a:gd name="connsiteX129" fmla="*/ 1492668 w 2160157"/>
                <a:gd name="connsiteY129" fmla="*/ 2077855 h 2160285"/>
                <a:gd name="connsiteX130" fmla="*/ 1334705 w 2160157"/>
                <a:gd name="connsiteY130" fmla="*/ 2130397 h 2160285"/>
                <a:gd name="connsiteX131" fmla="*/ 1258118 w 2160157"/>
                <a:gd name="connsiteY131" fmla="*/ 2087408 h 2160285"/>
                <a:gd name="connsiteX132" fmla="*/ 1215037 w 2160157"/>
                <a:gd name="connsiteY132" fmla="*/ 1843804 h 2160285"/>
                <a:gd name="connsiteX133" fmla="*/ 1248544 w 2160157"/>
                <a:gd name="connsiteY133" fmla="*/ 1781709 h 2160285"/>
                <a:gd name="connsiteX134" fmla="*/ 1569256 w 2160157"/>
                <a:gd name="connsiteY134" fmla="*/ 1614530 h 2160285"/>
                <a:gd name="connsiteX135" fmla="*/ 1600968 w 2160157"/>
                <a:gd name="connsiteY135" fmla="*/ 1606768 h 2160285"/>
                <a:gd name="connsiteX136" fmla="*/ 386535 w 2160157"/>
                <a:gd name="connsiteY136" fmla="*/ 1345031 h 2160285"/>
                <a:gd name="connsiteX137" fmla="*/ 412945 w 2160157"/>
                <a:gd name="connsiteY137" fmla="*/ 1365324 h 2160285"/>
                <a:gd name="connsiteX138" fmla="*/ 633831 w 2160157"/>
                <a:gd name="connsiteY138" fmla="*/ 1651812 h 2160285"/>
                <a:gd name="connsiteX139" fmla="*/ 638633 w 2160157"/>
                <a:gd name="connsiteY139" fmla="*/ 1723434 h 2160285"/>
                <a:gd name="connsiteX140" fmla="*/ 499378 w 2160157"/>
                <a:gd name="connsiteY140" fmla="*/ 1923976 h 2160285"/>
                <a:gd name="connsiteX141" fmla="*/ 412945 w 2160157"/>
                <a:gd name="connsiteY141" fmla="*/ 1928751 h 2160285"/>
                <a:gd name="connsiteX142" fmla="*/ 288096 w 2160157"/>
                <a:gd name="connsiteY142" fmla="*/ 1818931 h 2160285"/>
                <a:gd name="connsiteX143" fmla="*/ 288096 w 2160157"/>
                <a:gd name="connsiteY143" fmla="*/ 1732984 h 2160285"/>
                <a:gd name="connsiteX144" fmla="*/ 316908 w 2160157"/>
                <a:gd name="connsiteY144" fmla="*/ 1709110 h 2160285"/>
                <a:gd name="connsiteX145" fmla="*/ 398539 w 2160157"/>
                <a:gd name="connsiteY145" fmla="*/ 1713885 h 2160285"/>
                <a:gd name="connsiteX146" fmla="*/ 422549 w 2160157"/>
                <a:gd name="connsiteY146" fmla="*/ 1742534 h 2160285"/>
                <a:gd name="connsiteX147" fmla="*/ 432152 w 2160157"/>
                <a:gd name="connsiteY147" fmla="*/ 1747308 h 2160285"/>
                <a:gd name="connsiteX148" fmla="*/ 441756 w 2160157"/>
                <a:gd name="connsiteY148" fmla="*/ 1742534 h 2160285"/>
                <a:gd name="connsiteX149" fmla="*/ 465765 w 2160157"/>
                <a:gd name="connsiteY149" fmla="*/ 1713885 h 2160285"/>
                <a:gd name="connsiteX150" fmla="*/ 465765 w 2160157"/>
                <a:gd name="connsiteY150" fmla="*/ 1709110 h 2160285"/>
                <a:gd name="connsiteX151" fmla="*/ 465765 w 2160157"/>
                <a:gd name="connsiteY151" fmla="*/ 1699560 h 2160285"/>
                <a:gd name="connsiteX152" fmla="*/ 417747 w 2160157"/>
                <a:gd name="connsiteY152" fmla="*/ 1651812 h 2160285"/>
                <a:gd name="connsiteX153" fmla="*/ 422549 w 2160157"/>
                <a:gd name="connsiteY153" fmla="*/ 1623163 h 2160285"/>
                <a:gd name="connsiteX154" fmla="*/ 451360 w 2160157"/>
                <a:gd name="connsiteY154" fmla="*/ 1623163 h 2160285"/>
                <a:gd name="connsiteX155" fmla="*/ 494576 w 2160157"/>
                <a:gd name="connsiteY155" fmla="*/ 1670911 h 2160285"/>
                <a:gd name="connsiteX156" fmla="*/ 494576 w 2160157"/>
                <a:gd name="connsiteY156" fmla="*/ 1742534 h 2160285"/>
                <a:gd name="connsiteX157" fmla="*/ 470567 w 2160157"/>
                <a:gd name="connsiteY157" fmla="*/ 1771183 h 2160285"/>
                <a:gd name="connsiteX158" fmla="*/ 393737 w 2160157"/>
                <a:gd name="connsiteY158" fmla="*/ 1771183 h 2160285"/>
                <a:gd name="connsiteX159" fmla="*/ 364926 w 2160157"/>
                <a:gd name="connsiteY159" fmla="*/ 1742534 h 2160285"/>
                <a:gd name="connsiteX160" fmla="*/ 360124 w 2160157"/>
                <a:gd name="connsiteY160" fmla="*/ 1742534 h 2160285"/>
                <a:gd name="connsiteX161" fmla="*/ 350521 w 2160157"/>
                <a:gd name="connsiteY161" fmla="*/ 1742534 h 2160285"/>
                <a:gd name="connsiteX162" fmla="*/ 321709 w 2160157"/>
                <a:gd name="connsiteY162" fmla="*/ 1771183 h 2160285"/>
                <a:gd name="connsiteX163" fmla="*/ 316908 w 2160157"/>
                <a:gd name="connsiteY163" fmla="*/ 1780732 h 2160285"/>
                <a:gd name="connsiteX164" fmla="*/ 321709 w 2160157"/>
                <a:gd name="connsiteY164" fmla="*/ 1785507 h 2160285"/>
                <a:gd name="connsiteX165" fmla="*/ 441756 w 2160157"/>
                <a:gd name="connsiteY165" fmla="*/ 1895327 h 2160285"/>
                <a:gd name="connsiteX166" fmla="*/ 451360 w 2160157"/>
                <a:gd name="connsiteY166" fmla="*/ 1900102 h 2160285"/>
                <a:gd name="connsiteX167" fmla="*/ 456162 w 2160157"/>
                <a:gd name="connsiteY167" fmla="*/ 1895327 h 2160285"/>
                <a:gd name="connsiteX168" fmla="*/ 609821 w 2160157"/>
                <a:gd name="connsiteY168" fmla="*/ 1699560 h 2160285"/>
                <a:gd name="connsiteX169" fmla="*/ 609821 w 2160157"/>
                <a:gd name="connsiteY169" fmla="*/ 1690011 h 2160285"/>
                <a:gd name="connsiteX170" fmla="*/ 609821 w 2160157"/>
                <a:gd name="connsiteY170" fmla="*/ 1685236 h 2160285"/>
                <a:gd name="connsiteX171" fmla="*/ 374530 w 2160157"/>
                <a:gd name="connsiteY171" fmla="*/ 1384423 h 2160285"/>
                <a:gd name="connsiteX172" fmla="*/ 364926 w 2160157"/>
                <a:gd name="connsiteY172" fmla="*/ 1379648 h 2160285"/>
                <a:gd name="connsiteX173" fmla="*/ 360124 w 2160157"/>
                <a:gd name="connsiteY173" fmla="*/ 1379648 h 2160285"/>
                <a:gd name="connsiteX174" fmla="*/ 129635 w 2160157"/>
                <a:gd name="connsiteY174" fmla="*/ 1475144 h 2160285"/>
                <a:gd name="connsiteX175" fmla="*/ 124833 w 2160157"/>
                <a:gd name="connsiteY175" fmla="*/ 1479919 h 2160285"/>
                <a:gd name="connsiteX176" fmla="*/ 124833 w 2160157"/>
                <a:gd name="connsiteY176" fmla="*/ 1489469 h 2160285"/>
                <a:gd name="connsiteX177" fmla="*/ 201663 w 2160157"/>
                <a:gd name="connsiteY177" fmla="*/ 1632713 h 2160285"/>
                <a:gd name="connsiteX178" fmla="*/ 211267 w 2160157"/>
                <a:gd name="connsiteY178" fmla="*/ 1642262 h 2160285"/>
                <a:gd name="connsiteX179" fmla="*/ 216069 w 2160157"/>
                <a:gd name="connsiteY179" fmla="*/ 1637488 h 2160285"/>
                <a:gd name="connsiteX180" fmla="*/ 249682 w 2160157"/>
                <a:gd name="connsiteY180" fmla="*/ 1618388 h 2160285"/>
                <a:gd name="connsiteX181" fmla="*/ 254483 w 2160157"/>
                <a:gd name="connsiteY181" fmla="*/ 1608839 h 2160285"/>
                <a:gd name="connsiteX182" fmla="*/ 254483 w 2160157"/>
                <a:gd name="connsiteY182" fmla="*/ 1599289 h 2160285"/>
                <a:gd name="connsiteX183" fmla="*/ 235276 w 2160157"/>
                <a:gd name="connsiteY183" fmla="*/ 1565866 h 2160285"/>
                <a:gd name="connsiteX184" fmla="*/ 254483 w 2160157"/>
                <a:gd name="connsiteY184" fmla="*/ 1494243 h 2160285"/>
                <a:gd name="connsiteX185" fmla="*/ 288096 w 2160157"/>
                <a:gd name="connsiteY185" fmla="*/ 1475144 h 2160285"/>
                <a:gd name="connsiteX186" fmla="*/ 360124 w 2160157"/>
                <a:gd name="connsiteY186" fmla="*/ 1494243 h 2160285"/>
                <a:gd name="connsiteX187" fmla="*/ 393737 w 2160157"/>
                <a:gd name="connsiteY187" fmla="*/ 1551541 h 2160285"/>
                <a:gd name="connsiteX188" fmla="*/ 388935 w 2160157"/>
                <a:gd name="connsiteY188" fmla="*/ 1580190 h 2160285"/>
                <a:gd name="connsiteX189" fmla="*/ 360124 w 2160157"/>
                <a:gd name="connsiteY189" fmla="*/ 1575415 h 2160285"/>
                <a:gd name="connsiteX190" fmla="*/ 321709 w 2160157"/>
                <a:gd name="connsiteY190" fmla="*/ 1518118 h 2160285"/>
                <a:gd name="connsiteX191" fmla="*/ 316908 w 2160157"/>
                <a:gd name="connsiteY191" fmla="*/ 1513343 h 2160285"/>
                <a:gd name="connsiteX192" fmla="*/ 307304 w 2160157"/>
                <a:gd name="connsiteY192" fmla="*/ 1513343 h 2160285"/>
                <a:gd name="connsiteX193" fmla="*/ 273691 w 2160157"/>
                <a:gd name="connsiteY193" fmla="*/ 1532442 h 2160285"/>
                <a:gd name="connsiteX194" fmla="*/ 268889 w 2160157"/>
                <a:gd name="connsiteY194" fmla="*/ 1537217 h 2160285"/>
                <a:gd name="connsiteX195" fmla="*/ 273691 w 2160157"/>
                <a:gd name="connsiteY195" fmla="*/ 1546766 h 2160285"/>
                <a:gd name="connsiteX196" fmla="*/ 292898 w 2160157"/>
                <a:gd name="connsiteY196" fmla="*/ 1580190 h 2160285"/>
                <a:gd name="connsiteX197" fmla="*/ 278493 w 2160157"/>
                <a:gd name="connsiteY197" fmla="*/ 1656587 h 2160285"/>
                <a:gd name="connsiteX198" fmla="*/ 244880 w 2160157"/>
                <a:gd name="connsiteY198" fmla="*/ 1680461 h 2160285"/>
                <a:gd name="connsiteX199" fmla="*/ 163248 w 2160157"/>
                <a:gd name="connsiteY199" fmla="*/ 1656587 h 2160285"/>
                <a:gd name="connsiteX200" fmla="*/ 86418 w 2160157"/>
                <a:gd name="connsiteY200" fmla="*/ 1508568 h 2160285"/>
                <a:gd name="connsiteX201" fmla="*/ 110428 w 2160157"/>
                <a:gd name="connsiteY201" fmla="*/ 1427396 h 2160285"/>
                <a:gd name="connsiteX202" fmla="*/ 345719 w 2160157"/>
                <a:gd name="connsiteY202" fmla="*/ 1346224 h 2160285"/>
                <a:gd name="connsiteX203" fmla="*/ 386535 w 2160157"/>
                <a:gd name="connsiteY203" fmla="*/ 1345031 h 2160285"/>
                <a:gd name="connsiteX204" fmla="*/ 1857651 w 2160157"/>
                <a:gd name="connsiteY204" fmla="*/ 1141425 h 2160285"/>
                <a:gd name="connsiteX205" fmla="*/ 2106858 w 2160157"/>
                <a:gd name="connsiteY205" fmla="*/ 1160523 h 2160285"/>
                <a:gd name="connsiteX206" fmla="*/ 2154783 w 2160157"/>
                <a:gd name="connsiteY206" fmla="*/ 1227369 h 2160285"/>
                <a:gd name="connsiteX207" fmla="*/ 2116443 w 2160157"/>
                <a:gd name="connsiteY207" fmla="*/ 1394484 h 2160285"/>
                <a:gd name="connsiteX208" fmla="*/ 2044556 w 2160157"/>
                <a:gd name="connsiteY208" fmla="*/ 1432682 h 2160285"/>
                <a:gd name="connsiteX209" fmla="*/ 2006217 w 2160157"/>
                <a:gd name="connsiteY209" fmla="*/ 1423133 h 2160285"/>
                <a:gd name="connsiteX210" fmla="*/ 1972670 w 2160157"/>
                <a:gd name="connsiteY210" fmla="*/ 1351512 h 2160285"/>
                <a:gd name="connsiteX211" fmla="*/ 1982254 w 2160157"/>
                <a:gd name="connsiteY211" fmla="*/ 1313314 h 2160285"/>
                <a:gd name="connsiteX212" fmla="*/ 1982254 w 2160157"/>
                <a:gd name="connsiteY212" fmla="*/ 1303765 h 2160285"/>
                <a:gd name="connsiteX213" fmla="*/ 1977462 w 2160157"/>
                <a:gd name="connsiteY213" fmla="*/ 1298990 h 2160285"/>
                <a:gd name="connsiteX214" fmla="*/ 1943915 w 2160157"/>
                <a:gd name="connsiteY214" fmla="*/ 1289441 h 2160285"/>
                <a:gd name="connsiteX215" fmla="*/ 1934330 w 2160157"/>
                <a:gd name="connsiteY215" fmla="*/ 1294215 h 2160285"/>
                <a:gd name="connsiteX216" fmla="*/ 1929537 w 2160157"/>
                <a:gd name="connsiteY216" fmla="*/ 1298990 h 2160285"/>
                <a:gd name="connsiteX217" fmla="*/ 1910368 w 2160157"/>
                <a:gd name="connsiteY217" fmla="*/ 1361061 h 2160285"/>
                <a:gd name="connsiteX218" fmla="*/ 1881613 w 2160157"/>
                <a:gd name="connsiteY218" fmla="*/ 1375386 h 2160285"/>
                <a:gd name="connsiteX219" fmla="*/ 1867236 w 2160157"/>
                <a:gd name="connsiteY219" fmla="*/ 1346737 h 2160285"/>
                <a:gd name="connsiteX220" fmla="*/ 1886405 w 2160157"/>
                <a:gd name="connsiteY220" fmla="*/ 1289441 h 2160285"/>
                <a:gd name="connsiteX221" fmla="*/ 1953500 w 2160157"/>
                <a:gd name="connsiteY221" fmla="*/ 1251243 h 2160285"/>
                <a:gd name="connsiteX222" fmla="*/ 1987047 w 2160157"/>
                <a:gd name="connsiteY222" fmla="*/ 1256018 h 2160285"/>
                <a:gd name="connsiteX223" fmla="*/ 2025387 w 2160157"/>
                <a:gd name="connsiteY223" fmla="*/ 1322864 h 2160285"/>
                <a:gd name="connsiteX224" fmla="*/ 2015802 w 2160157"/>
                <a:gd name="connsiteY224" fmla="*/ 1361061 h 2160285"/>
                <a:gd name="connsiteX225" fmla="*/ 2015802 w 2160157"/>
                <a:gd name="connsiteY225" fmla="*/ 1370611 h 2160285"/>
                <a:gd name="connsiteX226" fmla="*/ 2025387 w 2160157"/>
                <a:gd name="connsiteY226" fmla="*/ 1375386 h 2160285"/>
                <a:gd name="connsiteX227" fmla="*/ 2063726 w 2160157"/>
                <a:gd name="connsiteY227" fmla="*/ 1389710 h 2160285"/>
                <a:gd name="connsiteX228" fmla="*/ 2073311 w 2160157"/>
                <a:gd name="connsiteY228" fmla="*/ 1389710 h 2160285"/>
                <a:gd name="connsiteX229" fmla="*/ 2078104 w 2160157"/>
                <a:gd name="connsiteY229" fmla="*/ 1380160 h 2160285"/>
                <a:gd name="connsiteX230" fmla="*/ 2111651 w 2160157"/>
                <a:gd name="connsiteY230" fmla="*/ 1222595 h 2160285"/>
                <a:gd name="connsiteX231" fmla="*/ 2106858 w 2160157"/>
                <a:gd name="connsiteY231" fmla="*/ 1213045 h 2160285"/>
                <a:gd name="connsiteX232" fmla="*/ 2102066 w 2160157"/>
                <a:gd name="connsiteY232" fmla="*/ 1208271 h 2160285"/>
                <a:gd name="connsiteX233" fmla="*/ 1857651 w 2160157"/>
                <a:gd name="connsiteY233" fmla="*/ 1174848 h 2160285"/>
                <a:gd name="connsiteX234" fmla="*/ 1848066 w 2160157"/>
                <a:gd name="connsiteY234" fmla="*/ 1179622 h 2160285"/>
                <a:gd name="connsiteX235" fmla="*/ 1843273 w 2160157"/>
                <a:gd name="connsiteY235" fmla="*/ 1184397 h 2160285"/>
                <a:gd name="connsiteX236" fmla="*/ 1699500 w 2160157"/>
                <a:gd name="connsiteY236" fmla="*/ 1537726 h 2160285"/>
                <a:gd name="connsiteX237" fmla="*/ 1699500 w 2160157"/>
                <a:gd name="connsiteY237" fmla="*/ 1542501 h 2160285"/>
                <a:gd name="connsiteX238" fmla="*/ 1704292 w 2160157"/>
                <a:gd name="connsiteY238" fmla="*/ 1552050 h 2160285"/>
                <a:gd name="connsiteX239" fmla="*/ 1900783 w 2160157"/>
                <a:gd name="connsiteY239" fmla="*/ 1700066 h 2160285"/>
                <a:gd name="connsiteX240" fmla="*/ 1910368 w 2160157"/>
                <a:gd name="connsiteY240" fmla="*/ 1700066 h 2160285"/>
                <a:gd name="connsiteX241" fmla="*/ 1915160 w 2160157"/>
                <a:gd name="connsiteY241" fmla="*/ 1695292 h 2160285"/>
                <a:gd name="connsiteX242" fmla="*/ 2001424 w 2160157"/>
                <a:gd name="connsiteY242" fmla="*/ 1561600 h 2160285"/>
                <a:gd name="connsiteX243" fmla="*/ 2006217 w 2160157"/>
                <a:gd name="connsiteY243" fmla="*/ 1552050 h 2160285"/>
                <a:gd name="connsiteX244" fmla="*/ 1996632 w 2160157"/>
                <a:gd name="connsiteY244" fmla="*/ 1542501 h 2160285"/>
                <a:gd name="connsiteX245" fmla="*/ 1963085 w 2160157"/>
                <a:gd name="connsiteY245" fmla="*/ 1523402 h 2160285"/>
                <a:gd name="connsiteX246" fmla="*/ 1953500 w 2160157"/>
                <a:gd name="connsiteY246" fmla="*/ 1523402 h 2160285"/>
                <a:gd name="connsiteX247" fmla="*/ 1948707 w 2160157"/>
                <a:gd name="connsiteY247" fmla="*/ 1528177 h 2160285"/>
                <a:gd name="connsiteX248" fmla="*/ 1929537 w 2160157"/>
                <a:gd name="connsiteY248" fmla="*/ 1561600 h 2160285"/>
                <a:gd name="connsiteX249" fmla="*/ 1852858 w 2160157"/>
                <a:gd name="connsiteY249" fmla="*/ 1585473 h 2160285"/>
                <a:gd name="connsiteX250" fmla="*/ 1824104 w 2160157"/>
                <a:gd name="connsiteY250" fmla="*/ 1566374 h 2160285"/>
                <a:gd name="connsiteX251" fmla="*/ 1804934 w 2160157"/>
                <a:gd name="connsiteY251" fmla="*/ 1489979 h 2160285"/>
                <a:gd name="connsiteX252" fmla="*/ 1833688 w 2160157"/>
                <a:gd name="connsiteY252" fmla="*/ 1432682 h 2160285"/>
                <a:gd name="connsiteX253" fmla="*/ 1862443 w 2160157"/>
                <a:gd name="connsiteY253" fmla="*/ 1423133 h 2160285"/>
                <a:gd name="connsiteX254" fmla="*/ 1872028 w 2160157"/>
                <a:gd name="connsiteY254" fmla="*/ 1451781 h 2160285"/>
                <a:gd name="connsiteX255" fmla="*/ 1838481 w 2160157"/>
                <a:gd name="connsiteY255" fmla="*/ 1513852 h 2160285"/>
                <a:gd name="connsiteX256" fmla="*/ 1838481 w 2160157"/>
                <a:gd name="connsiteY256" fmla="*/ 1523402 h 2160285"/>
                <a:gd name="connsiteX257" fmla="*/ 1843273 w 2160157"/>
                <a:gd name="connsiteY257" fmla="*/ 1528177 h 2160285"/>
                <a:gd name="connsiteX258" fmla="*/ 1876821 w 2160157"/>
                <a:gd name="connsiteY258" fmla="*/ 1547275 h 2160285"/>
                <a:gd name="connsiteX259" fmla="*/ 1881613 w 2160157"/>
                <a:gd name="connsiteY259" fmla="*/ 1547275 h 2160285"/>
                <a:gd name="connsiteX260" fmla="*/ 1891198 w 2160157"/>
                <a:gd name="connsiteY260" fmla="*/ 1542501 h 2160285"/>
                <a:gd name="connsiteX261" fmla="*/ 1910368 w 2160157"/>
                <a:gd name="connsiteY261" fmla="*/ 1509078 h 2160285"/>
                <a:gd name="connsiteX262" fmla="*/ 1982254 w 2160157"/>
                <a:gd name="connsiteY262" fmla="*/ 1480429 h 2160285"/>
                <a:gd name="connsiteX263" fmla="*/ 2020594 w 2160157"/>
                <a:gd name="connsiteY263" fmla="*/ 1499528 h 2160285"/>
                <a:gd name="connsiteX264" fmla="*/ 2039764 w 2160157"/>
                <a:gd name="connsiteY264" fmla="*/ 1580698 h 2160285"/>
                <a:gd name="connsiteX265" fmla="*/ 1948707 w 2160157"/>
                <a:gd name="connsiteY265" fmla="*/ 1723940 h 2160285"/>
                <a:gd name="connsiteX266" fmla="*/ 1867236 w 2160157"/>
                <a:gd name="connsiteY266" fmla="*/ 1738264 h 2160285"/>
                <a:gd name="connsiteX267" fmla="*/ 1680330 w 2160157"/>
                <a:gd name="connsiteY267" fmla="*/ 1580698 h 2160285"/>
                <a:gd name="connsiteX268" fmla="*/ 1665953 w 2160157"/>
                <a:gd name="connsiteY268" fmla="*/ 1509078 h 2160285"/>
                <a:gd name="connsiteX269" fmla="*/ 1800141 w 2160157"/>
                <a:gd name="connsiteY269" fmla="*/ 1179622 h 2160285"/>
                <a:gd name="connsiteX270" fmla="*/ 1857651 w 2160157"/>
                <a:gd name="connsiteY270" fmla="*/ 1141425 h 2160285"/>
                <a:gd name="connsiteX271" fmla="*/ 91012 w 2160157"/>
                <a:gd name="connsiteY271" fmla="*/ 727605 h 2160285"/>
                <a:gd name="connsiteX272" fmla="*/ 111042 w 2160157"/>
                <a:gd name="connsiteY272" fmla="*/ 730297 h 2160285"/>
                <a:gd name="connsiteX273" fmla="*/ 346302 w 2160157"/>
                <a:gd name="connsiteY273" fmla="*/ 811663 h 2160285"/>
                <a:gd name="connsiteX274" fmla="*/ 384712 w 2160157"/>
                <a:gd name="connsiteY274" fmla="*/ 873883 h 2160285"/>
                <a:gd name="connsiteX275" fmla="*/ 370308 w 2160157"/>
                <a:gd name="connsiteY275" fmla="*/ 1232848 h 2160285"/>
                <a:gd name="connsiteX276" fmla="*/ 327097 w 2160157"/>
                <a:gd name="connsiteY276" fmla="*/ 1290282 h 2160285"/>
                <a:gd name="connsiteX277" fmla="*/ 87036 w 2160157"/>
                <a:gd name="connsiteY277" fmla="*/ 1357289 h 2160285"/>
                <a:gd name="connsiteX278" fmla="*/ 19819 w 2160157"/>
                <a:gd name="connsiteY278" fmla="*/ 1309427 h 2160285"/>
                <a:gd name="connsiteX279" fmla="*/ 614 w 2160157"/>
                <a:gd name="connsiteY279" fmla="*/ 1141910 h 2160285"/>
                <a:gd name="connsiteX280" fmla="*/ 48626 w 2160157"/>
                <a:gd name="connsiteY280" fmla="*/ 1074903 h 2160285"/>
                <a:gd name="connsiteX281" fmla="*/ 91837 w 2160157"/>
                <a:gd name="connsiteY281" fmla="*/ 1074903 h 2160285"/>
                <a:gd name="connsiteX282" fmla="*/ 149452 w 2160157"/>
                <a:gd name="connsiteY282" fmla="*/ 1132338 h 2160285"/>
                <a:gd name="connsiteX283" fmla="*/ 149452 w 2160157"/>
                <a:gd name="connsiteY283" fmla="*/ 1170627 h 2160285"/>
                <a:gd name="connsiteX284" fmla="*/ 154253 w 2160157"/>
                <a:gd name="connsiteY284" fmla="*/ 1175413 h 2160285"/>
                <a:gd name="connsiteX285" fmla="*/ 163855 w 2160157"/>
                <a:gd name="connsiteY285" fmla="*/ 1180199 h 2160285"/>
                <a:gd name="connsiteX286" fmla="*/ 197464 w 2160157"/>
                <a:gd name="connsiteY286" fmla="*/ 1175413 h 2160285"/>
                <a:gd name="connsiteX287" fmla="*/ 207066 w 2160157"/>
                <a:gd name="connsiteY287" fmla="*/ 1170627 h 2160285"/>
                <a:gd name="connsiteX288" fmla="*/ 207066 w 2160157"/>
                <a:gd name="connsiteY288" fmla="*/ 1161055 h 2160285"/>
                <a:gd name="connsiteX289" fmla="*/ 202265 w 2160157"/>
                <a:gd name="connsiteY289" fmla="*/ 1098834 h 2160285"/>
                <a:gd name="connsiteX290" fmla="*/ 226271 w 2160157"/>
                <a:gd name="connsiteY290" fmla="*/ 1074903 h 2160285"/>
                <a:gd name="connsiteX291" fmla="*/ 245476 w 2160157"/>
                <a:gd name="connsiteY291" fmla="*/ 1094048 h 2160285"/>
                <a:gd name="connsiteX292" fmla="*/ 250277 w 2160157"/>
                <a:gd name="connsiteY292" fmla="*/ 1161055 h 2160285"/>
                <a:gd name="connsiteX293" fmla="*/ 202265 w 2160157"/>
                <a:gd name="connsiteY293" fmla="*/ 1218489 h 2160285"/>
                <a:gd name="connsiteX294" fmla="*/ 168657 w 2160157"/>
                <a:gd name="connsiteY294" fmla="*/ 1223275 h 2160285"/>
                <a:gd name="connsiteX295" fmla="*/ 106241 w 2160157"/>
                <a:gd name="connsiteY295" fmla="*/ 1170627 h 2160285"/>
                <a:gd name="connsiteX296" fmla="*/ 106241 w 2160157"/>
                <a:gd name="connsiteY296" fmla="*/ 1132338 h 2160285"/>
                <a:gd name="connsiteX297" fmla="*/ 101440 w 2160157"/>
                <a:gd name="connsiteY297" fmla="*/ 1127551 h 2160285"/>
                <a:gd name="connsiteX298" fmla="*/ 91837 w 2160157"/>
                <a:gd name="connsiteY298" fmla="*/ 1122765 h 2160285"/>
                <a:gd name="connsiteX299" fmla="*/ 53427 w 2160157"/>
                <a:gd name="connsiteY299" fmla="*/ 1122765 h 2160285"/>
                <a:gd name="connsiteX300" fmla="*/ 43825 w 2160157"/>
                <a:gd name="connsiteY300" fmla="*/ 1127551 h 2160285"/>
                <a:gd name="connsiteX301" fmla="*/ 43825 w 2160157"/>
                <a:gd name="connsiteY301" fmla="*/ 1137124 h 2160285"/>
                <a:gd name="connsiteX302" fmla="*/ 63030 w 2160157"/>
                <a:gd name="connsiteY302" fmla="*/ 1299854 h 2160285"/>
                <a:gd name="connsiteX303" fmla="*/ 67831 w 2160157"/>
                <a:gd name="connsiteY303" fmla="*/ 1304641 h 2160285"/>
                <a:gd name="connsiteX304" fmla="*/ 77433 w 2160157"/>
                <a:gd name="connsiteY304" fmla="*/ 1309427 h 2160285"/>
                <a:gd name="connsiteX305" fmla="*/ 317494 w 2160157"/>
                <a:gd name="connsiteY305" fmla="*/ 1251992 h 2160285"/>
                <a:gd name="connsiteX306" fmla="*/ 327097 w 2160157"/>
                <a:gd name="connsiteY306" fmla="*/ 1247206 h 2160285"/>
                <a:gd name="connsiteX307" fmla="*/ 327097 w 2160157"/>
                <a:gd name="connsiteY307" fmla="*/ 1242420 h 2160285"/>
                <a:gd name="connsiteX308" fmla="*/ 341501 w 2160157"/>
                <a:gd name="connsiteY308" fmla="*/ 859524 h 2160285"/>
                <a:gd name="connsiteX309" fmla="*/ 341501 w 2160157"/>
                <a:gd name="connsiteY309" fmla="*/ 854738 h 2160285"/>
                <a:gd name="connsiteX310" fmla="*/ 331898 w 2160157"/>
                <a:gd name="connsiteY310" fmla="*/ 849952 h 2160285"/>
                <a:gd name="connsiteX311" fmla="*/ 96638 w 2160157"/>
                <a:gd name="connsiteY311" fmla="*/ 773373 h 2160285"/>
                <a:gd name="connsiteX312" fmla="*/ 87036 w 2160157"/>
                <a:gd name="connsiteY312" fmla="*/ 778159 h 2160285"/>
                <a:gd name="connsiteX313" fmla="*/ 82235 w 2160157"/>
                <a:gd name="connsiteY313" fmla="*/ 782945 h 2160285"/>
                <a:gd name="connsiteX314" fmla="*/ 48626 w 2160157"/>
                <a:gd name="connsiteY314" fmla="*/ 945676 h 2160285"/>
                <a:gd name="connsiteX315" fmla="*/ 48626 w 2160157"/>
                <a:gd name="connsiteY315" fmla="*/ 955248 h 2160285"/>
                <a:gd name="connsiteX316" fmla="*/ 58229 w 2160157"/>
                <a:gd name="connsiteY316" fmla="*/ 955248 h 2160285"/>
                <a:gd name="connsiteX317" fmla="*/ 96638 w 2160157"/>
                <a:gd name="connsiteY317" fmla="*/ 960035 h 2160285"/>
                <a:gd name="connsiteX318" fmla="*/ 106241 w 2160157"/>
                <a:gd name="connsiteY318" fmla="*/ 960035 h 2160285"/>
                <a:gd name="connsiteX319" fmla="*/ 111042 w 2160157"/>
                <a:gd name="connsiteY319" fmla="*/ 950462 h 2160285"/>
                <a:gd name="connsiteX320" fmla="*/ 115843 w 2160157"/>
                <a:gd name="connsiteY320" fmla="*/ 912173 h 2160285"/>
                <a:gd name="connsiteX321" fmla="*/ 183060 w 2160157"/>
                <a:gd name="connsiteY321" fmla="*/ 869097 h 2160285"/>
                <a:gd name="connsiteX322" fmla="*/ 216669 w 2160157"/>
                <a:gd name="connsiteY322" fmla="*/ 878669 h 2160285"/>
                <a:gd name="connsiteX323" fmla="*/ 259880 w 2160157"/>
                <a:gd name="connsiteY323" fmla="*/ 936104 h 2160285"/>
                <a:gd name="connsiteX324" fmla="*/ 250277 w 2160157"/>
                <a:gd name="connsiteY324" fmla="*/ 1003110 h 2160285"/>
                <a:gd name="connsiteX325" fmla="*/ 226271 w 2160157"/>
                <a:gd name="connsiteY325" fmla="*/ 1022255 h 2160285"/>
                <a:gd name="connsiteX326" fmla="*/ 207066 w 2160157"/>
                <a:gd name="connsiteY326" fmla="*/ 998324 h 2160285"/>
                <a:gd name="connsiteX327" fmla="*/ 216669 w 2160157"/>
                <a:gd name="connsiteY327" fmla="*/ 931317 h 2160285"/>
                <a:gd name="connsiteX328" fmla="*/ 216669 w 2160157"/>
                <a:gd name="connsiteY328" fmla="*/ 921745 h 2160285"/>
                <a:gd name="connsiteX329" fmla="*/ 207066 w 2160157"/>
                <a:gd name="connsiteY329" fmla="*/ 916959 h 2160285"/>
                <a:gd name="connsiteX330" fmla="*/ 173458 w 2160157"/>
                <a:gd name="connsiteY330" fmla="*/ 912173 h 2160285"/>
                <a:gd name="connsiteX331" fmla="*/ 163855 w 2160157"/>
                <a:gd name="connsiteY331" fmla="*/ 912173 h 2160285"/>
                <a:gd name="connsiteX332" fmla="*/ 159054 w 2160157"/>
                <a:gd name="connsiteY332" fmla="*/ 921745 h 2160285"/>
                <a:gd name="connsiteX333" fmla="*/ 154253 w 2160157"/>
                <a:gd name="connsiteY333" fmla="*/ 955248 h 2160285"/>
                <a:gd name="connsiteX334" fmla="*/ 96638 w 2160157"/>
                <a:gd name="connsiteY334" fmla="*/ 1007897 h 2160285"/>
                <a:gd name="connsiteX335" fmla="*/ 53427 w 2160157"/>
                <a:gd name="connsiteY335" fmla="*/ 1007897 h 2160285"/>
                <a:gd name="connsiteX336" fmla="*/ 5415 w 2160157"/>
                <a:gd name="connsiteY336" fmla="*/ 936104 h 2160285"/>
                <a:gd name="connsiteX337" fmla="*/ 39024 w 2160157"/>
                <a:gd name="connsiteY337" fmla="*/ 773373 h 2160285"/>
                <a:gd name="connsiteX338" fmla="*/ 91012 w 2160157"/>
                <a:gd name="connsiteY338" fmla="*/ 727605 h 2160285"/>
                <a:gd name="connsiteX339" fmla="*/ 1935188 w 2160157"/>
                <a:gd name="connsiteY339" fmla="*/ 475624 h 2160285"/>
                <a:gd name="connsiteX340" fmla="*/ 1996539 w 2160157"/>
                <a:gd name="connsiteY340" fmla="*/ 506511 h 2160285"/>
                <a:gd name="connsiteX341" fmla="*/ 2078042 w 2160157"/>
                <a:gd name="connsiteY341" fmla="*/ 654533 h 2160285"/>
                <a:gd name="connsiteX342" fmla="*/ 2049276 w 2160157"/>
                <a:gd name="connsiteY342" fmla="*/ 735707 h 2160285"/>
                <a:gd name="connsiteX343" fmla="*/ 2010922 w 2160157"/>
                <a:gd name="connsiteY343" fmla="*/ 750031 h 2160285"/>
                <a:gd name="connsiteX344" fmla="*/ 1939008 w 2160157"/>
                <a:gd name="connsiteY344" fmla="*/ 711832 h 2160285"/>
                <a:gd name="connsiteX345" fmla="*/ 1924626 w 2160157"/>
                <a:gd name="connsiteY345" fmla="*/ 678408 h 2160285"/>
                <a:gd name="connsiteX346" fmla="*/ 1919831 w 2160157"/>
                <a:gd name="connsiteY346" fmla="*/ 673633 h 2160285"/>
                <a:gd name="connsiteX347" fmla="*/ 1910243 w 2160157"/>
                <a:gd name="connsiteY347" fmla="*/ 673633 h 2160285"/>
                <a:gd name="connsiteX348" fmla="*/ 1876683 w 2160157"/>
                <a:gd name="connsiteY348" fmla="*/ 692732 h 2160285"/>
                <a:gd name="connsiteX349" fmla="*/ 1871889 w 2160157"/>
                <a:gd name="connsiteY349" fmla="*/ 697507 h 2160285"/>
                <a:gd name="connsiteX350" fmla="*/ 1871889 w 2160157"/>
                <a:gd name="connsiteY350" fmla="*/ 707057 h 2160285"/>
                <a:gd name="connsiteX351" fmla="*/ 1895860 w 2160157"/>
                <a:gd name="connsiteY351" fmla="*/ 759581 h 2160285"/>
                <a:gd name="connsiteX352" fmla="*/ 1886272 w 2160157"/>
                <a:gd name="connsiteY352" fmla="*/ 793005 h 2160285"/>
                <a:gd name="connsiteX353" fmla="*/ 1857506 w 2160157"/>
                <a:gd name="connsiteY353" fmla="*/ 773906 h 2160285"/>
                <a:gd name="connsiteX354" fmla="*/ 1833535 w 2160157"/>
                <a:gd name="connsiteY354" fmla="*/ 726157 h 2160285"/>
                <a:gd name="connsiteX355" fmla="*/ 1857506 w 2160157"/>
                <a:gd name="connsiteY355" fmla="*/ 654533 h 2160285"/>
                <a:gd name="connsiteX356" fmla="*/ 1891066 w 2160157"/>
                <a:gd name="connsiteY356" fmla="*/ 635434 h 2160285"/>
                <a:gd name="connsiteX357" fmla="*/ 1962980 w 2160157"/>
                <a:gd name="connsiteY357" fmla="*/ 664083 h 2160285"/>
                <a:gd name="connsiteX358" fmla="*/ 1982157 w 2160157"/>
                <a:gd name="connsiteY358" fmla="*/ 697507 h 2160285"/>
                <a:gd name="connsiteX359" fmla="*/ 1986951 w 2160157"/>
                <a:gd name="connsiteY359" fmla="*/ 702282 h 2160285"/>
                <a:gd name="connsiteX360" fmla="*/ 1996539 w 2160157"/>
                <a:gd name="connsiteY360" fmla="*/ 702282 h 2160285"/>
                <a:gd name="connsiteX361" fmla="*/ 2030099 w 2160157"/>
                <a:gd name="connsiteY361" fmla="*/ 687958 h 2160285"/>
                <a:gd name="connsiteX362" fmla="*/ 2039688 w 2160157"/>
                <a:gd name="connsiteY362" fmla="*/ 683183 h 2160285"/>
                <a:gd name="connsiteX363" fmla="*/ 2039688 w 2160157"/>
                <a:gd name="connsiteY363" fmla="*/ 673633 h 2160285"/>
                <a:gd name="connsiteX364" fmla="*/ 1962980 w 2160157"/>
                <a:gd name="connsiteY364" fmla="*/ 530386 h 2160285"/>
                <a:gd name="connsiteX365" fmla="*/ 1953391 w 2160157"/>
                <a:gd name="connsiteY365" fmla="*/ 520836 h 2160285"/>
                <a:gd name="connsiteX366" fmla="*/ 1943803 w 2160157"/>
                <a:gd name="connsiteY366" fmla="*/ 525611 h 2160285"/>
                <a:gd name="connsiteX367" fmla="*/ 1737650 w 2160157"/>
                <a:gd name="connsiteY367" fmla="*/ 659308 h 2160285"/>
                <a:gd name="connsiteX368" fmla="*/ 1732856 w 2160157"/>
                <a:gd name="connsiteY368" fmla="*/ 664083 h 2160285"/>
                <a:gd name="connsiteX369" fmla="*/ 1732856 w 2160157"/>
                <a:gd name="connsiteY369" fmla="*/ 673633 h 2160285"/>
                <a:gd name="connsiteX370" fmla="*/ 1847918 w 2160157"/>
                <a:gd name="connsiteY370" fmla="*/ 1031751 h 2160285"/>
                <a:gd name="connsiteX371" fmla="*/ 1852712 w 2160157"/>
                <a:gd name="connsiteY371" fmla="*/ 1041301 h 2160285"/>
                <a:gd name="connsiteX372" fmla="*/ 1862300 w 2160157"/>
                <a:gd name="connsiteY372" fmla="*/ 1041301 h 2160285"/>
                <a:gd name="connsiteX373" fmla="*/ 2106807 w 2160157"/>
                <a:gd name="connsiteY373" fmla="*/ 1031751 h 2160285"/>
                <a:gd name="connsiteX374" fmla="*/ 2116396 w 2160157"/>
                <a:gd name="connsiteY374" fmla="*/ 1026976 h 2160285"/>
                <a:gd name="connsiteX375" fmla="*/ 2116396 w 2160157"/>
                <a:gd name="connsiteY375" fmla="*/ 1017426 h 2160285"/>
                <a:gd name="connsiteX376" fmla="*/ 2097219 w 2160157"/>
                <a:gd name="connsiteY376" fmla="*/ 855079 h 2160285"/>
                <a:gd name="connsiteX377" fmla="*/ 2092424 w 2160157"/>
                <a:gd name="connsiteY377" fmla="*/ 850304 h 2160285"/>
                <a:gd name="connsiteX378" fmla="*/ 2082836 w 2160157"/>
                <a:gd name="connsiteY378" fmla="*/ 845529 h 2160285"/>
                <a:gd name="connsiteX379" fmla="*/ 2044482 w 2160157"/>
                <a:gd name="connsiteY379" fmla="*/ 855079 h 2160285"/>
                <a:gd name="connsiteX380" fmla="*/ 2034893 w 2160157"/>
                <a:gd name="connsiteY380" fmla="*/ 859854 h 2160285"/>
                <a:gd name="connsiteX381" fmla="*/ 2034893 w 2160157"/>
                <a:gd name="connsiteY381" fmla="*/ 869404 h 2160285"/>
                <a:gd name="connsiteX382" fmla="*/ 2044482 w 2160157"/>
                <a:gd name="connsiteY382" fmla="*/ 907603 h 2160285"/>
                <a:gd name="connsiteX383" fmla="*/ 1996539 w 2160157"/>
                <a:gd name="connsiteY383" fmla="*/ 974452 h 2160285"/>
                <a:gd name="connsiteX384" fmla="*/ 1962980 w 2160157"/>
                <a:gd name="connsiteY384" fmla="*/ 974452 h 2160285"/>
                <a:gd name="connsiteX385" fmla="*/ 1900654 w 2160157"/>
                <a:gd name="connsiteY385" fmla="*/ 931478 h 2160285"/>
                <a:gd name="connsiteX386" fmla="*/ 1886272 w 2160157"/>
                <a:gd name="connsiteY386" fmla="*/ 869404 h 2160285"/>
                <a:gd name="connsiteX387" fmla="*/ 1900654 w 2160157"/>
                <a:gd name="connsiteY387" fmla="*/ 845529 h 2160285"/>
                <a:gd name="connsiteX388" fmla="*/ 1929420 w 2160157"/>
                <a:gd name="connsiteY388" fmla="*/ 859854 h 2160285"/>
                <a:gd name="connsiteX389" fmla="*/ 1943803 w 2160157"/>
                <a:gd name="connsiteY389" fmla="*/ 926703 h 2160285"/>
                <a:gd name="connsiteX390" fmla="*/ 1948597 w 2160157"/>
                <a:gd name="connsiteY390" fmla="*/ 931478 h 2160285"/>
                <a:gd name="connsiteX391" fmla="*/ 1953391 w 2160157"/>
                <a:gd name="connsiteY391" fmla="*/ 936253 h 2160285"/>
                <a:gd name="connsiteX392" fmla="*/ 1991745 w 2160157"/>
                <a:gd name="connsiteY392" fmla="*/ 926703 h 2160285"/>
                <a:gd name="connsiteX393" fmla="*/ 1996539 w 2160157"/>
                <a:gd name="connsiteY393" fmla="*/ 926703 h 2160285"/>
                <a:gd name="connsiteX394" fmla="*/ 2001334 w 2160157"/>
                <a:gd name="connsiteY394" fmla="*/ 917153 h 2160285"/>
                <a:gd name="connsiteX395" fmla="*/ 1991745 w 2160157"/>
                <a:gd name="connsiteY395" fmla="*/ 878954 h 2160285"/>
                <a:gd name="connsiteX396" fmla="*/ 2030099 w 2160157"/>
                <a:gd name="connsiteY396" fmla="*/ 812105 h 2160285"/>
                <a:gd name="connsiteX397" fmla="*/ 2068453 w 2160157"/>
                <a:gd name="connsiteY397" fmla="*/ 797780 h 2160285"/>
                <a:gd name="connsiteX398" fmla="*/ 2140367 w 2160157"/>
                <a:gd name="connsiteY398" fmla="*/ 845529 h 2160285"/>
                <a:gd name="connsiteX399" fmla="*/ 2159544 w 2160157"/>
                <a:gd name="connsiteY399" fmla="*/ 1017426 h 2160285"/>
                <a:gd name="connsiteX400" fmla="*/ 2111601 w 2160157"/>
                <a:gd name="connsiteY400" fmla="*/ 1079500 h 2160285"/>
                <a:gd name="connsiteX401" fmla="*/ 1862300 w 2160157"/>
                <a:gd name="connsiteY401" fmla="*/ 1079500 h 2160285"/>
                <a:gd name="connsiteX402" fmla="*/ 1804769 w 2160157"/>
                <a:gd name="connsiteY402" fmla="*/ 1036526 h 2160285"/>
                <a:gd name="connsiteX403" fmla="*/ 1694502 w 2160157"/>
                <a:gd name="connsiteY403" fmla="*/ 697507 h 2160285"/>
                <a:gd name="connsiteX404" fmla="*/ 1713679 w 2160157"/>
                <a:gd name="connsiteY404" fmla="*/ 625884 h 2160285"/>
                <a:gd name="connsiteX405" fmla="*/ 1915037 w 2160157"/>
                <a:gd name="connsiteY405" fmla="*/ 482637 h 2160285"/>
                <a:gd name="connsiteX406" fmla="*/ 1935188 w 2160157"/>
                <a:gd name="connsiteY406" fmla="*/ 475624 h 2160285"/>
                <a:gd name="connsiteX407" fmla="*/ 530203 w 2160157"/>
                <a:gd name="connsiteY407" fmla="*/ 171271 h 2160285"/>
                <a:gd name="connsiteX408" fmla="*/ 566208 w 2160157"/>
                <a:gd name="connsiteY408" fmla="*/ 192162 h 2160285"/>
                <a:gd name="connsiteX409" fmla="*/ 691023 w 2160157"/>
                <a:gd name="connsiteY409" fmla="*/ 407037 h 2160285"/>
                <a:gd name="connsiteX410" fmla="*/ 681422 w 2160157"/>
                <a:gd name="connsiteY410" fmla="*/ 478662 h 2160285"/>
                <a:gd name="connsiteX411" fmla="*/ 436591 w 2160157"/>
                <a:gd name="connsiteY411" fmla="*/ 741287 h 2160285"/>
                <a:gd name="connsiteX412" fmla="*/ 369383 w 2160157"/>
                <a:gd name="connsiteY412" fmla="*/ 760387 h 2160285"/>
                <a:gd name="connsiteX413" fmla="*/ 143755 w 2160157"/>
                <a:gd name="connsiteY413" fmla="*/ 655337 h 2160285"/>
                <a:gd name="connsiteX414" fmla="*/ 119752 w 2160157"/>
                <a:gd name="connsiteY414" fmla="*/ 574162 h 2160285"/>
                <a:gd name="connsiteX415" fmla="*/ 210963 w 2160157"/>
                <a:gd name="connsiteY415" fmla="*/ 435687 h 2160285"/>
                <a:gd name="connsiteX416" fmla="*/ 292573 w 2160157"/>
                <a:gd name="connsiteY416" fmla="*/ 416587 h 2160285"/>
                <a:gd name="connsiteX417" fmla="*/ 326177 w 2160157"/>
                <a:gd name="connsiteY417" fmla="*/ 445237 h 2160285"/>
                <a:gd name="connsiteX418" fmla="*/ 330978 w 2160157"/>
                <a:gd name="connsiteY418" fmla="*/ 521637 h 2160285"/>
                <a:gd name="connsiteX419" fmla="*/ 311776 w 2160157"/>
                <a:gd name="connsiteY419" fmla="*/ 555062 h 2160285"/>
                <a:gd name="connsiteX420" fmla="*/ 306975 w 2160157"/>
                <a:gd name="connsiteY420" fmla="*/ 559837 h 2160285"/>
                <a:gd name="connsiteX421" fmla="*/ 311776 w 2160157"/>
                <a:gd name="connsiteY421" fmla="*/ 569387 h 2160285"/>
                <a:gd name="connsiteX422" fmla="*/ 340579 w 2160157"/>
                <a:gd name="connsiteY422" fmla="*/ 588487 h 2160285"/>
                <a:gd name="connsiteX423" fmla="*/ 350180 w 2160157"/>
                <a:gd name="connsiteY423" fmla="*/ 588487 h 2160285"/>
                <a:gd name="connsiteX424" fmla="*/ 359782 w 2160157"/>
                <a:gd name="connsiteY424" fmla="*/ 583712 h 2160285"/>
                <a:gd name="connsiteX425" fmla="*/ 398186 w 2160157"/>
                <a:gd name="connsiteY425" fmla="*/ 531187 h 2160285"/>
                <a:gd name="connsiteX426" fmla="*/ 426990 w 2160157"/>
                <a:gd name="connsiteY426" fmla="*/ 531187 h 2160285"/>
                <a:gd name="connsiteX427" fmla="*/ 431791 w 2160157"/>
                <a:gd name="connsiteY427" fmla="*/ 559837 h 2160285"/>
                <a:gd name="connsiteX428" fmla="*/ 393386 w 2160157"/>
                <a:gd name="connsiteY428" fmla="*/ 612362 h 2160285"/>
                <a:gd name="connsiteX429" fmla="*/ 321377 w 2160157"/>
                <a:gd name="connsiteY429" fmla="*/ 626687 h 2160285"/>
                <a:gd name="connsiteX430" fmla="*/ 287773 w 2160157"/>
                <a:gd name="connsiteY430" fmla="*/ 607587 h 2160285"/>
                <a:gd name="connsiteX431" fmla="*/ 273371 w 2160157"/>
                <a:gd name="connsiteY431" fmla="*/ 526412 h 2160285"/>
                <a:gd name="connsiteX432" fmla="*/ 297374 w 2160157"/>
                <a:gd name="connsiteY432" fmla="*/ 497762 h 2160285"/>
                <a:gd name="connsiteX433" fmla="*/ 297374 w 2160157"/>
                <a:gd name="connsiteY433" fmla="*/ 488212 h 2160285"/>
                <a:gd name="connsiteX434" fmla="*/ 297374 w 2160157"/>
                <a:gd name="connsiteY434" fmla="*/ 483437 h 2160285"/>
                <a:gd name="connsiteX435" fmla="*/ 263770 w 2160157"/>
                <a:gd name="connsiteY435" fmla="*/ 454787 h 2160285"/>
                <a:gd name="connsiteX436" fmla="*/ 254168 w 2160157"/>
                <a:gd name="connsiteY436" fmla="*/ 454787 h 2160285"/>
                <a:gd name="connsiteX437" fmla="*/ 249368 w 2160157"/>
                <a:gd name="connsiteY437" fmla="*/ 459562 h 2160285"/>
                <a:gd name="connsiteX438" fmla="*/ 158156 w 2160157"/>
                <a:gd name="connsiteY438" fmla="*/ 598037 h 2160285"/>
                <a:gd name="connsiteX439" fmla="*/ 158156 w 2160157"/>
                <a:gd name="connsiteY439" fmla="*/ 607587 h 2160285"/>
                <a:gd name="connsiteX440" fmla="*/ 162957 w 2160157"/>
                <a:gd name="connsiteY440" fmla="*/ 612362 h 2160285"/>
                <a:gd name="connsiteX441" fmla="*/ 383785 w 2160157"/>
                <a:gd name="connsiteY441" fmla="*/ 726962 h 2160285"/>
                <a:gd name="connsiteX442" fmla="*/ 393386 w 2160157"/>
                <a:gd name="connsiteY442" fmla="*/ 726962 h 2160285"/>
                <a:gd name="connsiteX443" fmla="*/ 398186 w 2160157"/>
                <a:gd name="connsiteY443" fmla="*/ 722187 h 2160285"/>
                <a:gd name="connsiteX444" fmla="*/ 657419 w 2160157"/>
                <a:gd name="connsiteY444" fmla="*/ 440462 h 2160285"/>
                <a:gd name="connsiteX445" fmla="*/ 657419 w 2160157"/>
                <a:gd name="connsiteY445" fmla="*/ 435687 h 2160285"/>
                <a:gd name="connsiteX446" fmla="*/ 657419 w 2160157"/>
                <a:gd name="connsiteY446" fmla="*/ 426137 h 2160285"/>
                <a:gd name="connsiteX447" fmla="*/ 523002 w 2160157"/>
                <a:gd name="connsiteY447" fmla="*/ 220812 h 2160285"/>
                <a:gd name="connsiteX448" fmla="*/ 513401 w 2160157"/>
                <a:gd name="connsiteY448" fmla="*/ 216037 h 2160285"/>
                <a:gd name="connsiteX449" fmla="*/ 503800 w 2160157"/>
                <a:gd name="connsiteY449" fmla="*/ 216037 h 2160285"/>
                <a:gd name="connsiteX450" fmla="*/ 378984 w 2160157"/>
                <a:gd name="connsiteY450" fmla="*/ 316312 h 2160285"/>
                <a:gd name="connsiteX451" fmla="*/ 374183 w 2160157"/>
                <a:gd name="connsiteY451" fmla="*/ 325862 h 2160285"/>
                <a:gd name="connsiteX452" fmla="*/ 374183 w 2160157"/>
                <a:gd name="connsiteY452" fmla="*/ 335412 h 2160285"/>
                <a:gd name="connsiteX453" fmla="*/ 402987 w 2160157"/>
                <a:gd name="connsiteY453" fmla="*/ 364062 h 2160285"/>
                <a:gd name="connsiteX454" fmla="*/ 412588 w 2160157"/>
                <a:gd name="connsiteY454" fmla="*/ 364062 h 2160285"/>
                <a:gd name="connsiteX455" fmla="*/ 422189 w 2160157"/>
                <a:gd name="connsiteY455" fmla="*/ 364062 h 2160285"/>
                <a:gd name="connsiteX456" fmla="*/ 450993 w 2160157"/>
                <a:gd name="connsiteY456" fmla="*/ 335412 h 2160285"/>
                <a:gd name="connsiteX457" fmla="*/ 527803 w 2160157"/>
                <a:gd name="connsiteY457" fmla="*/ 344962 h 2160285"/>
                <a:gd name="connsiteX458" fmla="*/ 547005 w 2160157"/>
                <a:gd name="connsiteY458" fmla="*/ 373612 h 2160285"/>
                <a:gd name="connsiteX459" fmla="*/ 542204 w 2160157"/>
                <a:gd name="connsiteY459" fmla="*/ 445237 h 2160285"/>
                <a:gd name="connsiteX460" fmla="*/ 494198 w 2160157"/>
                <a:gd name="connsiteY460" fmla="*/ 492987 h 2160285"/>
                <a:gd name="connsiteX461" fmla="*/ 465395 w 2160157"/>
                <a:gd name="connsiteY461" fmla="*/ 488212 h 2160285"/>
                <a:gd name="connsiteX462" fmla="*/ 465395 w 2160157"/>
                <a:gd name="connsiteY462" fmla="*/ 459562 h 2160285"/>
                <a:gd name="connsiteX463" fmla="*/ 513401 w 2160157"/>
                <a:gd name="connsiteY463" fmla="*/ 411812 h 2160285"/>
                <a:gd name="connsiteX464" fmla="*/ 518201 w 2160157"/>
                <a:gd name="connsiteY464" fmla="*/ 407037 h 2160285"/>
                <a:gd name="connsiteX465" fmla="*/ 513401 w 2160157"/>
                <a:gd name="connsiteY465" fmla="*/ 397487 h 2160285"/>
                <a:gd name="connsiteX466" fmla="*/ 494198 w 2160157"/>
                <a:gd name="connsiteY466" fmla="*/ 368837 h 2160285"/>
                <a:gd name="connsiteX467" fmla="*/ 484597 w 2160157"/>
                <a:gd name="connsiteY467" fmla="*/ 368837 h 2160285"/>
                <a:gd name="connsiteX468" fmla="*/ 474996 w 2160157"/>
                <a:gd name="connsiteY468" fmla="*/ 368837 h 2160285"/>
                <a:gd name="connsiteX469" fmla="*/ 450993 w 2160157"/>
                <a:gd name="connsiteY469" fmla="*/ 392712 h 2160285"/>
                <a:gd name="connsiteX470" fmla="*/ 369383 w 2160157"/>
                <a:gd name="connsiteY470" fmla="*/ 397487 h 2160285"/>
                <a:gd name="connsiteX471" fmla="*/ 340579 w 2160157"/>
                <a:gd name="connsiteY471" fmla="*/ 368837 h 2160285"/>
                <a:gd name="connsiteX472" fmla="*/ 350180 w 2160157"/>
                <a:gd name="connsiteY472" fmla="*/ 282887 h 2160285"/>
                <a:gd name="connsiteX473" fmla="*/ 479797 w 2160157"/>
                <a:gd name="connsiteY473" fmla="*/ 182612 h 2160285"/>
                <a:gd name="connsiteX474" fmla="*/ 530203 w 2160157"/>
                <a:gd name="connsiteY474" fmla="*/ 171271 h 2160285"/>
                <a:gd name="connsiteX475" fmla="*/ 1386554 w 2160157"/>
                <a:gd name="connsiteY475" fmla="*/ 49578 h 2160285"/>
                <a:gd name="connsiteX476" fmla="*/ 1411374 w 2160157"/>
                <a:gd name="connsiteY476" fmla="*/ 52414 h 2160285"/>
                <a:gd name="connsiteX477" fmla="*/ 1569746 w 2160157"/>
                <a:gd name="connsiteY477" fmla="*/ 119279 h 2160285"/>
                <a:gd name="connsiteX478" fmla="*/ 1598541 w 2160157"/>
                <a:gd name="connsiteY478" fmla="*/ 195696 h 2160285"/>
                <a:gd name="connsiteX479" fmla="*/ 1579344 w 2160157"/>
                <a:gd name="connsiteY479" fmla="*/ 229129 h 2160285"/>
                <a:gd name="connsiteX480" fmla="*/ 1502558 w 2160157"/>
                <a:gd name="connsiteY480" fmla="*/ 248233 h 2160285"/>
                <a:gd name="connsiteX481" fmla="*/ 1468964 w 2160157"/>
                <a:gd name="connsiteY481" fmla="*/ 233905 h 2160285"/>
                <a:gd name="connsiteX482" fmla="*/ 1459366 w 2160157"/>
                <a:gd name="connsiteY482" fmla="*/ 233905 h 2160285"/>
                <a:gd name="connsiteX483" fmla="*/ 1454567 w 2160157"/>
                <a:gd name="connsiteY483" fmla="*/ 238681 h 2160285"/>
                <a:gd name="connsiteX484" fmla="*/ 1440169 w 2160157"/>
                <a:gd name="connsiteY484" fmla="*/ 272113 h 2160285"/>
                <a:gd name="connsiteX485" fmla="*/ 1440169 w 2160157"/>
                <a:gd name="connsiteY485" fmla="*/ 281665 h 2160285"/>
                <a:gd name="connsiteX486" fmla="*/ 1444968 w 2160157"/>
                <a:gd name="connsiteY486" fmla="*/ 286441 h 2160285"/>
                <a:gd name="connsiteX487" fmla="*/ 1502558 w 2160157"/>
                <a:gd name="connsiteY487" fmla="*/ 315098 h 2160285"/>
                <a:gd name="connsiteX488" fmla="*/ 1512156 w 2160157"/>
                <a:gd name="connsiteY488" fmla="*/ 343754 h 2160285"/>
                <a:gd name="connsiteX489" fmla="*/ 1483361 w 2160157"/>
                <a:gd name="connsiteY489" fmla="*/ 353306 h 2160285"/>
                <a:gd name="connsiteX490" fmla="*/ 1425772 w 2160157"/>
                <a:gd name="connsiteY490" fmla="*/ 324650 h 2160285"/>
                <a:gd name="connsiteX491" fmla="*/ 1401776 w 2160157"/>
                <a:gd name="connsiteY491" fmla="*/ 257785 h 2160285"/>
                <a:gd name="connsiteX492" fmla="*/ 1411374 w 2160157"/>
                <a:gd name="connsiteY492" fmla="*/ 224353 h 2160285"/>
                <a:gd name="connsiteX493" fmla="*/ 1488161 w 2160157"/>
                <a:gd name="connsiteY493" fmla="*/ 195696 h 2160285"/>
                <a:gd name="connsiteX494" fmla="*/ 1521755 w 2160157"/>
                <a:gd name="connsiteY494" fmla="*/ 210024 h 2160285"/>
                <a:gd name="connsiteX495" fmla="*/ 1531353 w 2160157"/>
                <a:gd name="connsiteY495" fmla="*/ 210024 h 2160285"/>
                <a:gd name="connsiteX496" fmla="*/ 1536152 w 2160157"/>
                <a:gd name="connsiteY496" fmla="*/ 205248 h 2160285"/>
                <a:gd name="connsiteX497" fmla="*/ 1555349 w 2160157"/>
                <a:gd name="connsiteY497" fmla="*/ 171816 h 2160285"/>
                <a:gd name="connsiteX498" fmla="*/ 1555349 w 2160157"/>
                <a:gd name="connsiteY498" fmla="*/ 162264 h 2160285"/>
                <a:gd name="connsiteX499" fmla="*/ 1550549 w 2160157"/>
                <a:gd name="connsiteY499" fmla="*/ 157488 h 2160285"/>
                <a:gd name="connsiteX500" fmla="*/ 1401776 w 2160157"/>
                <a:gd name="connsiteY500" fmla="*/ 95399 h 2160285"/>
                <a:gd name="connsiteX501" fmla="*/ 1392178 w 2160157"/>
                <a:gd name="connsiteY501" fmla="*/ 95399 h 2160285"/>
                <a:gd name="connsiteX502" fmla="*/ 1382580 w 2160157"/>
                <a:gd name="connsiteY502" fmla="*/ 100175 h 2160285"/>
                <a:gd name="connsiteX503" fmla="*/ 1310592 w 2160157"/>
                <a:gd name="connsiteY503" fmla="*/ 334202 h 2160285"/>
                <a:gd name="connsiteX504" fmla="*/ 1310592 w 2160157"/>
                <a:gd name="connsiteY504" fmla="*/ 343754 h 2160285"/>
                <a:gd name="connsiteX505" fmla="*/ 1315392 w 2160157"/>
                <a:gd name="connsiteY505" fmla="*/ 348530 h 2160285"/>
                <a:gd name="connsiteX506" fmla="*/ 1641733 w 2160157"/>
                <a:gd name="connsiteY506" fmla="*/ 553901 h 2160285"/>
                <a:gd name="connsiteX507" fmla="*/ 1646532 w 2160157"/>
                <a:gd name="connsiteY507" fmla="*/ 553901 h 2160285"/>
                <a:gd name="connsiteX508" fmla="*/ 1656130 w 2160157"/>
                <a:gd name="connsiteY508" fmla="*/ 553901 h 2160285"/>
                <a:gd name="connsiteX509" fmla="*/ 1838498 w 2160157"/>
                <a:gd name="connsiteY509" fmla="*/ 386739 h 2160285"/>
                <a:gd name="connsiteX510" fmla="*/ 1838498 w 2160157"/>
                <a:gd name="connsiteY510" fmla="*/ 377187 h 2160285"/>
                <a:gd name="connsiteX511" fmla="*/ 1833699 w 2160157"/>
                <a:gd name="connsiteY511" fmla="*/ 367635 h 2160285"/>
                <a:gd name="connsiteX512" fmla="*/ 1713720 w 2160157"/>
                <a:gd name="connsiteY512" fmla="*/ 257785 h 2160285"/>
                <a:gd name="connsiteX513" fmla="*/ 1704122 w 2160157"/>
                <a:gd name="connsiteY513" fmla="*/ 257785 h 2160285"/>
                <a:gd name="connsiteX514" fmla="*/ 1699323 w 2160157"/>
                <a:gd name="connsiteY514" fmla="*/ 262561 h 2160285"/>
                <a:gd name="connsiteX515" fmla="*/ 1675327 w 2160157"/>
                <a:gd name="connsiteY515" fmla="*/ 291217 h 2160285"/>
                <a:gd name="connsiteX516" fmla="*/ 1670528 w 2160157"/>
                <a:gd name="connsiteY516" fmla="*/ 300770 h 2160285"/>
                <a:gd name="connsiteX517" fmla="*/ 1675327 w 2160157"/>
                <a:gd name="connsiteY517" fmla="*/ 310322 h 2160285"/>
                <a:gd name="connsiteX518" fmla="*/ 1708921 w 2160157"/>
                <a:gd name="connsiteY518" fmla="*/ 334202 h 2160285"/>
                <a:gd name="connsiteX519" fmla="*/ 1713720 w 2160157"/>
                <a:gd name="connsiteY519" fmla="*/ 410619 h 2160285"/>
                <a:gd name="connsiteX520" fmla="*/ 1689724 w 2160157"/>
                <a:gd name="connsiteY520" fmla="*/ 434499 h 2160285"/>
                <a:gd name="connsiteX521" fmla="*/ 1612938 w 2160157"/>
                <a:gd name="connsiteY521" fmla="*/ 444052 h 2160285"/>
                <a:gd name="connsiteX522" fmla="*/ 1560148 w 2160157"/>
                <a:gd name="connsiteY522" fmla="*/ 401067 h 2160285"/>
                <a:gd name="connsiteX523" fmla="*/ 1560148 w 2160157"/>
                <a:gd name="connsiteY523" fmla="*/ 372411 h 2160285"/>
                <a:gd name="connsiteX524" fmla="*/ 1588943 w 2160157"/>
                <a:gd name="connsiteY524" fmla="*/ 367635 h 2160285"/>
                <a:gd name="connsiteX525" fmla="*/ 1641733 w 2160157"/>
                <a:gd name="connsiteY525" fmla="*/ 410619 h 2160285"/>
                <a:gd name="connsiteX526" fmla="*/ 1651331 w 2160157"/>
                <a:gd name="connsiteY526" fmla="*/ 410619 h 2160285"/>
                <a:gd name="connsiteX527" fmla="*/ 1656130 w 2160157"/>
                <a:gd name="connsiteY527" fmla="*/ 410619 h 2160285"/>
                <a:gd name="connsiteX528" fmla="*/ 1680126 w 2160157"/>
                <a:gd name="connsiteY528" fmla="*/ 381963 h 2160285"/>
                <a:gd name="connsiteX529" fmla="*/ 1684925 w 2160157"/>
                <a:gd name="connsiteY529" fmla="*/ 372411 h 2160285"/>
                <a:gd name="connsiteX530" fmla="*/ 1680126 w 2160157"/>
                <a:gd name="connsiteY530" fmla="*/ 362858 h 2160285"/>
                <a:gd name="connsiteX531" fmla="*/ 1651331 w 2160157"/>
                <a:gd name="connsiteY531" fmla="*/ 343754 h 2160285"/>
                <a:gd name="connsiteX532" fmla="*/ 1636934 w 2160157"/>
                <a:gd name="connsiteY532" fmla="*/ 262561 h 2160285"/>
                <a:gd name="connsiteX533" fmla="*/ 1656130 w 2160157"/>
                <a:gd name="connsiteY533" fmla="*/ 229129 h 2160285"/>
                <a:gd name="connsiteX534" fmla="*/ 1742515 w 2160157"/>
                <a:gd name="connsiteY534" fmla="*/ 224353 h 2160285"/>
                <a:gd name="connsiteX535" fmla="*/ 1867293 w 2160157"/>
                <a:gd name="connsiteY535" fmla="*/ 338978 h 2160285"/>
                <a:gd name="connsiteX536" fmla="*/ 1867293 w 2160157"/>
                <a:gd name="connsiteY536" fmla="*/ 420171 h 2160285"/>
                <a:gd name="connsiteX537" fmla="*/ 1680126 w 2160157"/>
                <a:gd name="connsiteY537" fmla="*/ 577782 h 2160285"/>
                <a:gd name="connsiteX538" fmla="*/ 1608139 w 2160157"/>
                <a:gd name="connsiteY538" fmla="*/ 582558 h 2160285"/>
                <a:gd name="connsiteX539" fmla="*/ 1300994 w 2160157"/>
                <a:gd name="connsiteY539" fmla="*/ 391515 h 2160285"/>
                <a:gd name="connsiteX540" fmla="*/ 1276999 w 2160157"/>
                <a:gd name="connsiteY540" fmla="*/ 324650 h 2160285"/>
                <a:gd name="connsiteX541" fmla="*/ 1334588 w 2160157"/>
                <a:gd name="connsiteY541" fmla="*/ 85847 h 2160285"/>
                <a:gd name="connsiteX542" fmla="*/ 1386554 w 2160157"/>
                <a:gd name="connsiteY542" fmla="*/ 49578 h 2160285"/>
                <a:gd name="connsiteX543" fmla="*/ 1032319 w 2160157"/>
                <a:gd name="connsiteY543" fmla="*/ 0 h 2160285"/>
                <a:gd name="connsiteX544" fmla="*/ 1205059 w 2160157"/>
                <a:gd name="connsiteY544" fmla="*/ 9561 h 2160285"/>
                <a:gd name="connsiteX545" fmla="*/ 1257840 w 2160157"/>
                <a:gd name="connsiteY545" fmla="*/ 71711 h 2160285"/>
                <a:gd name="connsiteX546" fmla="*/ 1214655 w 2160157"/>
                <a:gd name="connsiteY546" fmla="*/ 315529 h 2160285"/>
                <a:gd name="connsiteX547" fmla="*/ 1161874 w 2160157"/>
                <a:gd name="connsiteY547" fmla="*/ 363337 h 2160285"/>
                <a:gd name="connsiteX548" fmla="*/ 806799 w 2160157"/>
                <a:gd name="connsiteY548" fmla="*/ 411144 h 2160285"/>
                <a:gd name="connsiteX549" fmla="*/ 744421 w 2160157"/>
                <a:gd name="connsiteY549" fmla="*/ 377679 h 2160285"/>
                <a:gd name="connsiteX550" fmla="*/ 634060 w 2160157"/>
                <a:gd name="connsiteY550" fmla="*/ 157765 h 2160285"/>
                <a:gd name="connsiteX551" fmla="*/ 672446 w 2160157"/>
                <a:gd name="connsiteY551" fmla="*/ 81273 h 2160285"/>
                <a:gd name="connsiteX552" fmla="*/ 835589 w 2160157"/>
                <a:gd name="connsiteY552" fmla="*/ 28684 h 2160285"/>
                <a:gd name="connsiteX553" fmla="*/ 907563 w 2160157"/>
                <a:gd name="connsiteY553" fmla="*/ 71711 h 2160285"/>
                <a:gd name="connsiteX554" fmla="*/ 912362 w 2160157"/>
                <a:gd name="connsiteY554" fmla="*/ 109957 h 2160285"/>
                <a:gd name="connsiteX555" fmla="*/ 869177 w 2160157"/>
                <a:gd name="connsiteY555" fmla="*/ 172107 h 2160285"/>
                <a:gd name="connsiteX556" fmla="*/ 830790 w 2160157"/>
                <a:gd name="connsiteY556" fmla="*/ 181668 h 2160285"/>
                <a:gd name="connsiteX557" fmla="*/ 825992 w 2160157"/>
                <a:gd name="connsiteY557" fmla="*/ 186449 h 2160285"/>
                <a:gd name="connsiteX558" fmla="*/ 825992 w 2160157"/>
                <a:gd name="connsiteY558" fmla="*/ 196011 h 2160285"/>
                <a:gd name="connsiteX559" fmla="*/ 835589 w 2160157"/>
                <a:gd name="connsiteY559" fmla="*/ 229476 h 2160285"/>
                <a:gd name="connsiteX560" fmla="*/ 840387 w 2160157"/>
                <a:gd name="connsiteY560" fmla="*/ 239037 h 2160285"/>
                <a:gd name="connsiteX561" fmla="*/ 845185 w 2160157"/>
                <a:gd name="connsiteY561" fmla="*/ 239037 h 2160285"/>
                <a:gd name="connsiteX562" fmla="*/ 912362 w 2160157"/>
                <a:gd name="connsiteY562" fmla="*/ 224695 h 2160285"/>
                <a:gd name="connsiteX563" fmla="*/ 936353 w 2160157"/>
                <a:gd name="connsiteY563" fmla="*/ 243818 h 2160285"/>
                <a:gd name="connsiteX564" fmla="*/ 921958 w 2160157"/>
                <a:gd name="connsiteY564" fmla="*/ 267722 h 2160285"/>
                <a:gd name="connsiteX565" fmla="*/ 859580 w 2160157"/>
                <a:gd name="connsiteY565" fmla="*/ 282064 h 2160285"/>
                <a:gd name="connsiteX566" fmla="*/ 792404 w 2160157"/>
                <a:gd name="connsiteY566" fmla="*/ 243818 h 2160285"/>
                <a:gd name="connsiteX567" fmla="*/ 782807 w 2160157"/>
                <a:gd name="connsiteY567" fmla="*/ 210353 h 2160285"/>
                <a:gd name="connsiteX568" fmla="*/ 821194 w 2160157"/>
                <a:gd name="connsiteY568" fmla="*/ 143422 h 2160285"/>
                <a:gd name="connsiteX569" fmla="*/ 859580 w 2160157"/>
                <a:gd name="connsiteY569" fmla="*/ 133861 h 2160285"/>
                <a:gd name="connsiteX570" fmla="*/ 864379 w 2160157"/>
                <a:gd name="connsiteY570" fmla="*/ 129080 h 2160285"/>
                <a:gd name="connsiteX571" fmla="*/ 869177 w 2160157"/>
                <a:gd name="connsiteY571" fmla="*/ 119519 h 2160285"/>
                <a:gd name="connsiteX572" fmla="*/ 859580 w 2160157"/>
                <a:gd name="connsiteY572" fmla="*/ 81273 h 2160285"/>
                <a:gd name="connsiteX573" fmla="*/ 854782 w 2160157"/>
                <a:gd name="connsiteY573" fmla="*/ 71711 h 2160285"/>
                <a:gd name="connsiteX574" fmla="*/ 845185 w 2160157"/>
                <a:gd name="connsiteY574" fmla="*/ 71711 h 2160285"/>
                <a:gd name="connsiteX575" fmla="*/ 686841 w 2160157"/>
                <a:gd name="connsiteY575" fmla="*/ 119519 h 2160285"/>
                <a:gd name="connsiteX576" fmla="*/ 682043 w 2160157"/>
                <a:gd name="connsiteY576" fmla="*/ 124299 h 2160285"/>
                <a:gd name="connsiteX577" fmla="*/ 682043 w 2160157"/>
                <a:gd name="connsiteY577" fmla="*/ 133861 h 2160285"/>
                <a:gd name="connsiteX578" fmla="*/ 778009 w 2160157"/>
                <a:gd name="connsiteY578" fmla="*/ 363337 h 2160285"/>
                <a:gd name="connsiteX579" fmla="*/ 782807 w 2160157"/>
                <a:gd name="connsiteY579" fmla="*/ 368117 h 2160285"/>
                <a:gd name="connsiteX580" fmla="*/ 787606 w 2160157"/>
                <a:gd name="connsiteY580" fmla="*/ 368117 h 2160285"/>
                <a:gd name="connsiteX581" fmla="*/ 1166672 w 2160157"/>
                <a:gd name="connsiteY581" fmla="*/ 320310 h 2160285"/>
                <a:gd name="connsiteX582" fmla="*/ 1176269 w 2160157"/>
                <a:gd name="connsiteY582" fmla="*/ 315529 h 2160285"/>
                <a:gd name="connsiteX583" fmla="*/ 1181067 w 2160157"/>
                <a:gd name="connsiteY583" fmla="*/ 310748 h 2160285"/>
                <a:gd name="connsiteX584" fmla="*/ 1209857 w 2160157"/>
                <a:gd name="connsiteY584" fmla="*/ 62150 h 2160285"/>
                <a:gd name="connsiteX585" fmla="*/ 1209857 w 2160157"/>
                <a:gd name="connsiteY585" fmla="*/ 57369 h 2160285"/>
                <a:gd name="connsiteX586" fmla="*/ 1200260 w 2160157"/>
                <a:gd name="connsiteY586" fmla="*/ 52588 h 2160285"/>
                <a:gd name="connsiteX587" fmla="*/ 1037118 w 2160157"/>
                <a:gd name="connsiteY587" fmla="*/ 47807 h 2160285"/>
                <a:gd name="connsiteX588" fmla="*/ 1027521 w 2160157"/>
                <a:gd name="connsiteY588" fmla="*/ 47807 h 2160285"/>
                <a:gd name="connsiteX589" fmla="*/ 1022723 w 2160157"/>
                <a:gd name="connsiteY589" fmla="*/ 57369 h 2160285"/>
                <a:gd name="connsiteX590" fmla="*/ 1027521 w 2160157"/>
                <a:gd name="connsiteY590" fmla="*/ 95615 h 2160285"/>
                <a:gd name="connsiteX591" fmla="*/ 1032319 w 2160157"/>
                <a:gd name="connsiteY591" fmla="*/ 105176 h 2160285"/>
                <a:gd name="connsiteX592" fmla="*/ 1037118 w 2160157"/>
                <a:gd name="connsiteY592" fmla="*/ 109957 h 2160285"/>
                <a:gd name="connsiteX593" fmla="*/ 1075504 w 2160157"/>
                <a:gd name="connsiteY593" fmla="*/ 105176 h 2160285"/>
                <a:gd name="connsiteX594" fmla="*/ 1133084 w 2160157"/>
                <a:gd name="connsiteY594" fmla="*/ 162545 h 2160285"/>
                <a:gd name="connsiteX595" fmla="*/ 1133084 w 2160157"/>
                <a:gd name="connsiteY595" fmla="*/ 200791 h 2160285"/>
                <a:gd name="connsiteX596" fmla="*/ 1080303 w 2160157"/>
                <a:gd name="connsiteY596" fmla="*/ 248599 h 2160285"/>
                <a:gd name="connsiteX597" fmla="*/ 1013126 w 2160157"/>
                <a:gd name="connsiteY597" fmla="*/ 253380 h 2160285"/>
                <a:gd name="connsiteX598" fmla="*/ 989135 w 2160157"/>
                <a:gd name="connsiteY598" fmla="*/ 234257 h 2160285"/>
                <a:gd name="connsiteX599" fmla="*/ 1008328 w 2160157"/>
                <a:gd name="connsiteY599" fmla="*/ 210353 h 2160285"/>
                <a:gd name="connsiteX600" fmla="*/ 1075504 w 2160157"/>
                <a:gd name="connsiteY600" fmla="*/ 205572 h 2160285"/>
                <a:gd name="connsiteX601" fmla="*/ 1085101 w 2160157"/>
                <a:gd name="connsiteY601" fmla="*/ 205572 h 2160285"/>
                <a:gd name="connsiteX602" fmla="*/ 1089899 w 2160157"/>
                <a:gd name="connsiteY602" fmla="*/ 196011 h 2160285"/>
                <a:gd name="connsiteX603" fmla="*/ 1089899 w 2160157"/>
                <a:gd name="connsiteY603" fmla="*/ 162545 h 2160285"/>
                <a:gd name="connsiteX604" fmla="*/ 1085101 w 2160157"/>
                <a:gd name="connsiteY604" fmla="*/ 152984 h 2160285"/>
                <a:gd name="connsiteX605" fmla="*/ 1075504 w 2160157"/>
                <a:gd name="connsiteY605" fmla="*/ 148203 h 2160285"/>
                <a:gd name="connsiteX606" fmla="*/ 1041916 w 2160157"/>
                <a:gd name="connsiteY606" fmla="*/ 152984 h 2160285"/>
                <a:gd name="connsiteX607" fmla="*/ 979538 w 2160157"/>
                <a:gd name="connsiteY607" fmla="*/ 100396 h 2160285"/>
                <a:gd name="connsiteX608" fmla="*/ 974740 w 2160157"/>
                <a:gd name="connsiteY608" fmla="*/ 62150 h 2160285"/>
                <a:gd name="connsiteX609" fmla="*/ 1032319 w 2160157"/>
                <a:gd name="connsiteY609" fmla="*/ 0 h 216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Lst>
              <a:rect l="l" t="t" r="r" b="b"/>
              <a:pathLst>
                <a:path w="2160157" h="2160285">
                  <a:moveTo>
                    <a:pt x="719988" y="1728224"/>
                  </a:moveTo>
                  <a:cubicBezTo>
                    <a:pt x="731385" y="1724042"/>
                    <a:pt x="743382" y="1724042"/>
                    <a:pt x="752979" y="1728821"/>
                  </a:cubicBezTo>
                  <a:cubicBezTo>
                    <a:pt x="863346" y="1781397"/>
                    <a:pt x="983311" y="1810074"/>
                    <a:pt x="1108074" y="1800515"/>
                  </a:cubicBezTo>
                  <a:cubicBezTo>
                    <a:pt x="1132067" y="1800515"/>
                    <a:pt x="1151261" y="1824413"/>
                    <a:pt x="1156060" y="1853090"/>
                  </a:cubicBezTo>
                  <a:lnTo>
                    <a:pt x="1180053" y="2101628"/>
                  </a:lnTo>
                  <a:cubicBezTo>
                    <a:pt x="1184851" y="2130305"/>
                    <a:pt x="1156060" y="2154203"/>
                    <a:pt x="1117671" y="2158983"/>
                  </a:cubicBezTo>
                  <a:cubicBezTo>
                    <a:pt x="1064887" y="2163762"/>
                    <a:pt x="1007304" y="2154203"/>
                    <a:pt x="949721" y="2149423"/>
                  </a:cubicBezTo>
                  <a:cubicBezTo>
                    <a:pt x="916131" y="2144644"/>
                    <a:pt x="892138" y="2115966"/>
                    <a:pt x="896936" y="2087289"/>
                  </a:cubicBezTo>
                  <a:cubicBezTo>
                    <a:pt x="896936" y="2087289"/>
                    <a:pt x="896936" y="2087289"/>
                    <a:pt x="901735" y="2049052"/>
                  </a:cubicBezTo>
                  <a:cubicBezTo>
                    <a:pt x="906533" y="2020375"/>
                    <a:pt x="935325" y="2001257"/>
                    <a:pt x="968915" y="2001257"/>
                  </a:cubicBezTo>
                  <a:cubicBezTo>
                    <a:pt x="978512" y="2006036"/>
                    <a:pt x="992908" y="2006036"/>
                    <a:pt x="1002505" y="2006036"/>
                  </a:cubicBezTo>
                  <a:cubicBezTo>
                    <a:pt x="1007304" y="2006036"/>
                    <a:pt x="1012102" y="2006036"/>
                    <a:pt x="1012102" y="2006036"/>
                  </a:cubicBezTo>
                  <a:cubicBezTo>
                    <a:pt x="1016901" y="2001257"/>
                    <a:pt x="1016901" y="2001257"/>
                    <a:pt x="1016901" y="1996477"/>
                  </a:cubicBezTo>
                  <a:cubicBezTo>
                    <a:pt x="1016901" y="1996477"/>
                    <a:pt x="1016901" y="1996477"/>
                    <a:pt x="1021699" y="1963020"/>
                  </a:cubicBezTo>
                  <a:cubicBezTo>
                    <a:pt x="1021699" y="1958241"/>
                    <a:pt x="1016901" y="1953461"/>
                    <a:pt x="1016901" y="1953461"/>
                  </a:cubicBezTo>
                  <a:cubicBezTo>
                    <a:pt x="1016901" y="1948681"/>
                    <a:pt x="1012102" y="1948681"/>
                    <a:pt x="1007304" y="1948681"/>
                  </a:cubicBezTo>
                  <a:cubicBezTo>
                    <a:pt x="988109" y="1948681"/>
                    <a:pt x="964116" y="1943902"/>
                    <a:pt x="944922" y="1939122"/>
                  </a:cubicBezTo>
                  <a:cubicBezTo>
                    <a:pt x="930526" y="1939122"/>
                    <a:pt x="925728" y="1929563"/>
                    <a:pt x="925728" y="1915224"/>
                  </a:cubicBezTo>
                  <a:cubicBezTo>
                    <a:pt x="930526" y="1905665"/>
                    <a:pt x="940123" y="1896106"/>
                    <a:pt x="949721" y="1900886"/>
                  </a:cubicBezTo>
                  <a:cubicBezTo>
                    <a:pt x="968915" y="1900886"/>
                    <a:pt x="992908" y="1905665"/>
                    <a:pt x="1012102" y="1905665"/>
                  </a:cubicBezTo>
                  <a:cubicBezTo>
                    <a:pt x="1040894" y="1905665"/>
                    <a:pt x="1060088" y="1934343"/>
                    <a:pt x="1060088" y="1963020"/>
                  </a:cubicBezTo>
                  <a:cubicBezTo>
                    <a:pt x="1060088" y="1963020"/>
                    <a:pt x="1060088" y="1963020"/>
                    <a:pt x="1060088" y="1996477"/>
                  </a:cubicBezTo>
                  <a:cubicBezTo>
                    <a:pt x="1060088" y="2029934"/>
                    <a:pt x="1036095" y="2053832"/>
                    <a:pt x="1002505" y="2049052"/>
                  </a:cubicBezTo>
                  <a:cubicBezTo>
                    <a:pt x="988109" y="2049052"/>
                    <a:pt x="973714" y="2049052"/>
                    <a:pt x="964116" y="2044273"/>
                  </a:cubicBezTo>
                  <a:cubicBezTo>
                    <a:pt x="959318" y="2044273"/>
                    <a:pt x="954519" y="2044273"/>
                    <a:pt x="954519" y="2049052"/>
                  </a:cubicBezTo>
                  <a:cubicBezTo>
                    <a:pt x="949721" y="2049052"/>
                    <a:pt x="949721" y="2053832"/>
                    <a:pt x="949721" y="2053832"/>
                  </a:cubicBezTo>
                  <a:cubicBezTo>
                    <a:pt x="949721" y="2053832"/>
                    <a:pt x="949721" y="2053832"/>
                    <a:pt x="944922" y="2096848"/>
                  </a:cubicBezTo>
                  <a:cubicBezTo>
                    <a:pt x="944922" y="2096848"/>
                    <a:pt x="944922" y="2101628"/>
                    <a:pt x="944922" y="2106407"/>
                  </a:cubicBezTo>
                  <a:cubicBezTo>
                    <a:pt x="949721" y="2106407"/>
                    <a:pt x="949721" y="2106407"/>
                    <a:pt x="954519" y="2106407"/>
                  </a:cubicBezTo>
                  <a:cubicBezTo>
                    <a:pt x="1007304" y="2111187"/>
                    <a:pt x="1064887" y="2120746"/>
                    <a:pt x="1117671" y="2115966"/>
                  </a:cubicBezTo>
                  <a:cubicBezTo>
                    <a:pt x="1122470" y="2115966"/>
                    <a:pt x="1122470" y="2111187"/>
                    <a:pt x="1127268" y="2111187"/>
                  </a:cubicBezTo>
                  <a:cubicBezTo>
                    <a:pt x="1127268" y="2106407"/>
                    <a:pt x="1132067" y="2106407"/>
                    <a:pt x="1132067" y="2101628"/>
                  </a:cubicBezTo>
                  <a:cubicBezTo>
                    <a:pt x="1132067" y="2101628"/>
                    <a:pt x="1132067" y="2101628"/>
                    <a:pt x="1117671" y="1857870"/>
                  </a:cubicBezTo>
                  <a:cubicBezTo>
                    <a:pt x="1117671" y="1853090"/>
                    <a:pt x="1117671" y="1848311"/>
                    <a:pt x="1112872" y="1848311"/>
                  </a:cubicBezTo>
                  <a:cubicBezTo>
                    <a:pt x="1112872" y="1848311"/>
                    <a:pt x="1112872" y="1843531"/>
                    <a:pt x="1108074" y="1843531"/>
                  </a:cubicBezTo>
                  <a:cubicBezTo>
                    <a:pt x="978512" y="1853090"/>
                    <a:pt x="848950" y="1824413"/>
                    <a:pt x="733784" y="1767058"/>
                  </a:cubicBezTo>
                  <a:cubicBezTo>
                    <a:pt x="733784" y="1762278"/>
                    <a:pt x="728986" y="1762278"/>
                    <a:pt x="728986" y="1767058"/>
                  </a:cubicBezTo>
                  <a:cubicBezTo>
                    <a:pt x="724187" y="1767058"/>
                    <a:pt x="724187" y="1767058"/>
                    <a:pt x="719389" y="1771837"/>
                  </a:cubicBezTo>
                  <a:cubicBezTo>
                    <a:pt x="719389" y="1771837"/>
                    <a:pt x="719389" y="1771837"/>
                    <a:pt x="609021" y="1991698"/>
                  </a:cubicBezTo>
                  <a:cubicBezTo>
                    <a:pt x="604223" y="1991698"/>
                    <a:pt x="604223" y="1996477"/>
                    <a:pt x="609021" y="2001257"/>
                  </a:cubicBezTo>
                  <a:cubicBezTo>
                    <a:pt x="609021" y="2001257"/>
                    <a:pt x="609021" y="2006036"/>
                    <a:pt x="613820" y="2006036"/>
                  </a:cubicBezTo>
                  <a:cubicBezTo>
                    <a:pt x="661806" y="2029934"/>
                    <a:pt x="714590" y="2049052"/>
                    <a:pt x="767374" y="2068171"/>
                  </a:cubicBezTo>
                  <a:cubicBezTo>
                    <a:pt x="767374" y="2068171"/>
                    <a:pt x="772173" y="2068171"/>
                    <a:pt x="776972" y="2068171"/>
                  </a:cubicBezTo>
                  <a:cubicBezTo>
                    <a:pt x="776972" y="2068171"/>
                    <a:pt x="781770" y="2063391"/>
                    <a:pt x="781770" y="2063391"/>
                  </a:cubicBezTo>
                  <a:cubicBezTo>
                    <a:pt x="781770" y="2063391"/>
                    <a:pt x="781770" y="2063391"/>
                    <a:pt x="791367" y="2020375"/>
                  </a:cubicBezTo>
                  <a:cubicBezTo>
                    <a:pt x="791367" y="2020375"/>
                    <a:pt x="791367" y="2015595"/>
                    <a:pt x="791367" y="2015595"/>
                  </a:cubicBezTo>
                  <a:cubicBezTo>
                    <a:pt x="791367" y="2010816"/>
                    <a:pt x="786569" y="2010816"/>
                    <a:pt x="781770" y="2006036"/>
                  </a:cubicBezTo>
                  <a:cubicBezTo>
                    <a:pt x="781770" y="2006036"/>
                    <a:pt x="781770" y="2006036"/>
                    <a:pt x="748180" y="1996477"/>
                  </a:cubicBezTo>
                  <a:cubicBezTo>
                    <a:pt x="714590" y="1982138"/>
                    <a:pt x="700194" y="1953461"/>
                    <a:pt x="714590" y="1924784"/>
                  </a:cubicBezTo>
                  <a:cubicBezTo>
                    <a:pt x="714590" y="1924784"/>
                    <a:pt x="714590" y="1924784"/>
                    <a:pt x="728986" y="1891327"/>
                  </a:cubicBezTo>
                  <a:cubicBezTo>
                    <a:pt x="738583" y="1867429"/>
                    <a:pt x="772173" y="1848311"/>
                    <a:pt x="796166" y="1857870"/>
                  </a:cubicBezTo>
                  <a:cubicBezTo>
                    <a:pt x="815360" y="1867429"/>
                    <a:pt x="839353" y="1876988"/>
                    <a:pt x="858548" y="1876988"/>
                  </a:cubicBezTo>
                  <a:cubicBezTo>
                    <a:pt x="868145" y="1881768"/>
                    <a:pt x="877742" y="1891327"/>
                    <a:pt x="872943" y="1905665"/>
                  </a:cubicBezTo>
                  <a:cubicBezTo>
                    <a:pt x="868145" y="1915224"/>
                    <a:pt x="858548" y="1924784"/>
                    <a:pt x="848950" y="1920004"/>
                  </a:cubicBezTo>
                  <a:cubicBezTo>
                    <a:pt x="824957" y="1915224"/>
                    <a:pt x="805763" y="1910445"/>
                    <a:pt x="781770" y="1900886"/>
                  </a:cubicBezTo>
                  <a:cubicBezTo>
                    <a:pt x="776972" y="1900886"/>
                    <a:pt x="776972" y="1900886"/>
                    <a:pt x="772173" y="1900886"/>
                  </a:cubicBezTo>
                  <a:cubicBezTo>
                    <a:pt x="772173" y="1900886"/>
                    <a:pt x="767374" y="1905665"/>
                    <a:pt x="767374" y="1905665"/>
                  </a:cubicBezTo>
                  <a:cubicBezTo>
                    <a:pt x="767374" y="1905665"/>
                    <a:pt x="767374" y="1905665"/>
                    <a:pt x="757777" y="1939122"/>
                  </a:cubicBezTo>
                  <a:cubicBezTo>
                    <a:pt x="752979" y="1943902"/>
                    <a:pt x="752979" y="1943902"/>
                    <a:pt x="757777" y="1948681"/>
                  </a:cubicBezTo>
                  <a:cubicBezTo>
                    <a:pt x="757777" y="1953461"/>
                    <a:pt x="757777" y="1953461"/>
                    <a:pt x="762576" y="1953461"/>
                  </a:cubicBezTo>
                  <a:cubicBezTo>
                    <a:pt x="762576" y="1953461"/>
                    <a:pt x="762576" y="1953461"/>
                    <a:pt x="796166" y="1967800"/>
                  </a:cubicBezTo>
                  <a:cubicBezTo>
                    <a:pt x="824957" y="1977359"/>
                    <a:pt x="844152" y="2006036"/>
                    <a:pt x="839353" y="2034714"/>
                  </a:cubicBezTo>
                  <a:cubicBezTo>
                    <a:pt x="839353" y="2034714"/>
                    <a:pt x="839353" y="2034714"/>
                    <a:pt x="829756" y="2072950"/>
                  </a:cubicBezTo>
                  <a:cubicBezTo>
                    <a:pt x="820159" y="2101628"/>
                    <a:pt x="786569" y="2120746"/>
                    <a:pt x="752979" y="2111187"/>
                  </a:cubicBezTo>
                  <a:cubicBezTo>
                    <a:pt x="700194" y="2092069"/>
                    <a:pt x="642611" y="2072950"/>
                    <a:pt x="594625" y="2044273"/>
                  </a:cubicBezTo>
                  <a:cubicBezTo>
                    <a:pt x="561035" y="2029934"/>
                    <a:pt x="551438" y="1991698"/>
                    <a:pt x="565834" y="1967800"/>
                  </a:cubicBezTo>
                  <a:cubicBezTo>
                    <a:pt x="565834" y="1967800"/>
                    <a:pt x="565834" y="1967800"/>
                    <a:pt x="690597" y="1752719"/>
                  </a:cubicBezTo>
                  <a:cubicBezTo>
                    <a:pt x="697795" y="1740770"/>
                    <a:pt x="708592" y="1732406"/>
                    <a:pt x="719988" y="1728224"/>
                  </a:cubicBezTo>
                  <a:close/>
                  <a:moveTo>
                    <a:pt x="1600968" y="1606768"/>
                  </a:moveTo>
                  <a:cubicBezTo>
                    <a:pt x="1613533" y="1608559"/>
                    <a:pt x="1626697" y="1614530"/>
                    <a:pt x="1636270" y="1624083"/>
                  </a:cubicBezTo>
                  <a:lnTo>
                    <a:pt x="1813380" y="1796039"/>
                  </a:lnTo>
                  <a:cubicBezTo>
                    <a:pt x="1837313" y="1819921"/>
                    <a:pt x="1832526" y="1853357"/>
                    <a:pt x="1808593" y="1882017"/>
                  </a:cubicBezTo>
                  <a:cubicBezTo>
                    <a:pt x="1765512" y="1920229"/>
                    <a:pt x="1717645" y="1953665"/>
                    <a:pt x="1674564" y="1982324"/>
                  </a:cubicBezTo>
                  <a:cubicBezTo>
                    <a:pt x="1641057" y="2001430"/>
                    <a:pt x="1602763" y="1996654"/>
                    <a:pt x="1588403" y="1967994"/>
                  </a:cubicBezTo>
                  <a:cubicBezTo>
                    <a:pt x="1588403" y="1967994"/>
                    <a:pt x="1588403" y="1967994"/>
                    <a:pt x="1569256" y="1934559"/>
                  </a:cubicBezTo>
                  <a:cubicBezTo>
                    <a:pt x="1554896" y="1910676"/>
                    <a:pt x="1564469" y="1877240"/>
                    <a:pt x="1593189" y="1858134"/>
                  </a:cubicBezTo>
                  <a:cubicBezTo>
                    <a:pt x="1602763" y="1853357"/>
                    <a:pt x="1612336" y="1843804"/>
                    <a:pt x="1621910" y="1839028"/>
                  </a:cubicBezTo>
                  <a:cubicBezTo>
                    <a:pt x="1621910" y="1834251"/>
                    <a:pt x="1626697" y="1834251"/>
                    <a:pt x="1626697" y="1829474"/>
                  </a:cubicBezTo>
                  <a:cubicBezTo>
                    <a:pt x="1626697" y="1829474"/>
                    <a:pt x="1626697" y="1824698"/>
                    <a:pt x="1621910" y="1819921"/>
                  </a:cubicBezTo>
                  <a:cubicBezTo>
                    <a:pt x="1621910" y="1819921"/>
                    <a:pt x="1621910" y="1819921"/>
                    <a:pt x="1602763" y="1791262"/>
                  </a:cubicBezTo>
                  <a:cubicBezTo>
                    <a:pt x="1602763" y="1791262"/>
                    <a:pt x="1597976" y="1791262"/>
                    <a:pt x="1597976" y="1791262"/>
                  </a:cubicBezTo>
                  <a:cubicBezTo>
                    <a:pt x="1593189" y="1786486"/>
                    <a:pt x="1588403" y="1791262"/>
                    <a:pt x="1588403" y="1791262"/>
                  </a:cubicBezTo>
                  <a:cubicBezTo>
                    <a:pt x="1569256" y="1805592"/>
                    <a:pt x="1550109" y="1815145"/>
                    <a:pt x="1530962" y="1824698"/>
                  </a:cubicBezTo>
                  <a:cubicBezTo>
                    <a:pt x="1521388" y="1834251"/>
                    <a:pt x="1511815" y="1829474"/>
                    <a:pt x="1502241" y="1819921"/>
                  </a:cubicBezTo>
                  <a:cubicBezTo>
                    <a:pt x="1497455" y="1810368"/>
                    <a:pt x="1502241" y="1796039"/>
                    <a:pt x="1511815" y="1791262"/>
                  </a:cubicBezTo>
                  <a:cubicBezTo>
                    <a:pt x="1526175" y="1776932"/>
                    <a:pt x="1545322" y="1767379"/>
                    <a:pt x="1564469" y="1757826"/>
                  </a:cubicBezTo>
                  <a:cubicBezTo>
                    <a:pt x="1583616" y="1738720"/>
                    <a:pt x="1617123" y="1743497"/>
                    <a:pt x="1636270" y="1767379"/>
                  </a:cubicBezTo>
                  <a:cubicBezTo>
                    <a:pt x="1636270" y="1767379"/>
                    <a:pt x="1636270" y="1767379"/>
                    <a:pt x="1660204" y="1796039"/>
                  </a:cubicBezTo>
                  <a:cubicBezTo>
                    <a:pt x="1679351" y="1819921"/>
                    <a:pt x="1674564" y="1853357"/>
                    <a:pt x="1645844" y="1872463"/>
                  </a:cubicBezTo>
                  <a:cubicBezTo>
                    <a:pt x="1636270" y="1882017"/>
                    <a:pt x="1626697" y="1886793"/>
                    <a:pt x="1617123" y="1896346"/>
                  </a:cubicBezTo>
                  <a:cubicBezTo>
                    <a:pt x="1612336" y="1896346"/>
                    <a:pt x="1612336" y="1901123"/>
                    <a:pt x="1607550" y="1901123"/>
                  </a:cubicBezTo>
                  <a:cubicBezTo>
                    <a:pt x="1607550" y="1905899"/>
                    <a:pt x="1607550" y="1905899"/>
                    <a:pt x="1612336" y="1910676"/>
                  </a:cubicBezTo>
                  <a:cubicBezTo>
                    <a:pt x="1612336" y="1910676"/>
                    <a:pt x="1612336" y="1910676"/>
                    <a:pt x="1631483" y="1944112"/>
                  </a:cubicBezTo>
                  <a:cubicBezTo>
                    <a:pt x="1636270" y="1948888"/>
                    <a:pt x="1636270" y="1948888"/>
                    <a:pt x="1641057" y="1948888"/>
                  </a:cubicBezTo>
                  <a:cubicBezTo>
                    <a:pt x="1641057" y="1948888"/>
                    <a:pt x="1645844" y="1948888"/>
                    <a:pt x="1650630" y="1948888"/>
                  </a:cubicBezTo>
                  <a:cubicBezTo>
                    <a:pt x="1693711" y="1915452"/>
                    <a:pt x="1736792" y="1886793"/>
                    <a:pt x="1779872" y="1848581"/>
                  </a:cubicBezTo>
                  <a:cubicBezTo>
                    <a:pt x="1779872" y="1843804"/>
                    <a:pt x="1779872" y="1843804"/>
                    <a:pt x="1779872" y="1839028"/>
                  </a:cubicBezTo>
                  <a:cubicBezTo>
                    <a:pt x="1779872" y="1834251"/>
                    <a:pt x="1779872" y="1834251"/>
                    <a:pt x="1779872" y="1829474"/>
                  </a:cubicBezTo>
                  <a:cubicBezTo>
                    <a:pt x="1779872" y="1829474"/>
                    <a:pt x="1779872" y="1829474"/>
                    <a:pt x="1612336" y="1647965"/>
                  </a:cubicBezTo>
                  <a:cubicBezTo>
                    <a:pt x="1607550" y="1647965"/>
                    <a:pt x="1607550" y="1647965"/>
                    <a:pt x="1602763" y="1647965"/>
                  </a:cubicBezTo>
                  <a:cubicBezTo>
                    <a:pt x="1602763" y="1647965"/>
                    <a:pt x="1597976" y="1647965"/>
                    <a:pt x="1597976" y="1647965"/>
                  </a:cubicBezTo>
                  <a:cubicBezTo>
                    <a:pt x="1502241" y="1733943"/>
                    <a:pt x="1382573" y="1796039"/>
                    <a:pt x="1258118" y="1824698"/>
                  </a:cubicBezTo>
                  <a:cubicBezTo>
                    <a:pt x="1258118" y="1824698"/>
                    <a:pt x="1253331" y="1829474"/>
                    <a:pt x="1253331" y="1829474"/>
                  </a:cubicBezTo>
                  <a:cubicBezTo>
                    <a:pt x="1253331" y="1834251"/>
                    <a:pt x="1253331" y="1834251"/>
                    <a:pt x="1253331" y="1839028"/>
                  </a:cubicBezTo>
                  <a:cubicBezTo>
                    <a:pt x="1253331" y="1839028"/>
                    <a:pt x="1253331" y="1839028"/>
                    <a:pt x="1305985" y="2077855"/>
                  </a:cubicBezTo>
                  <a:cubicBezTo>
                    <a:pt x="1305985" y="2082632"/>
                    <a:pt x="1310772" y="2082632"/>
                    <a:pt x="1310772" y="2087408"/>
                  </a:cubicBezTo>
                  <a:cubicBezTo>
                    <a:pt x="1315559" y="2087408"/>
                    <a:pt x="1320345" y="2087408"/>
                    <a:pt x="1320345" y="2087408"/>
                  </a:cubicBezTo>
                  <a:cubicBezTo>
                    <a:pt x="1377786" y="2077855"/>
                    <a:pt x="1425654" y="2058749"/>
                    <a:pt x="1478308" y="2039643"/>
                  </a:cubicBezTo>
                  <a:cubicBezTo>
                    <a:pt x="1483094" y="2034866"/>
                    <a:pt x="1483094" y="2034866"/>
                    <a:pt x="1483094" y="2030090"/>
                  </a:cubicBezTo>
                  <a:cubicBezTo>
                    <a:pt x="1487881" y="2030090"/>
                    <a:pt x="1487881" y="2025313"/>
                    <a:pt x="1483094" y="2025313"/>
                  </a:cubicBezTo>
                  <a:cubicBezTo>
                    <a:pt x="1483094" y="2025313"/>
                    <a:pt x="1483094" y="2025313"/>
                    <a:pt x="1468734" y="1987101"/>
                  </a:cubicBezTo>
                  <a:cubicBezTo>
                    <a:pt x="1468734" y="1982324"/>
                    <a:pt x="1463947" y="1982324"/>
                    <a:pt x="1463947" y="1982324"/>
                  </a:cubicBezTo>
                  <a:cubicBezTo>
                    <a:pt x="1459161" y="1977547"/>
                    <a:pt x="1454374" y="1977547"/>
                    <a:pt x="1454374" y="1982324"/>
                  </a:cubicBezTo>
                  <a:cubicBezTo>
                    <a:pt x="1454374" y="1982324"/>
                    <a:pt x="1454374" y="1982324"/>
                    <a:pt x="1416080" y="1991877"/>
                  </a:cubicBezTo>
                  <a:cubicBezTo>
                    <a:pt x="1387360" y="2006207"/>
                    <a:pt x="1353852" y="1991877"/>
                    <a:pt x="1344279" y="1958441"/>
                  </a:cubicBezTo>
                  <a:cubicBezTo>
                    <a:pt x="1344279" y="1958441"/>
                    <a:pt x="1344279" y="1958441"/>
                    <a:pt x="1334705" y="1925005"/>
                  </a:cubicBezTo>
                  <a:cubicBezTo>
                    <a:pt x="1329919" y="1896346"/>
                    <a:pt x="1344279" y="1867687"/>
                    <a:pt x="1368213" y="1858134"/>
                  </a:cubicBezTo>
                  <a:cubicBezTo>
                    <a:pt x="1387360" y="1848581"/>
                    <a:pt x="1406507" y="1843804"/>
                    <a:pt x="1425654" y="1834251"/>
                  </a:cubicBezTo>
                  <a:cubicBezTo>
                    <a:pt x="1440014" y="1829474"/>
                    <a:pt x="1449587" y="1834251"/>
                    <a:pt x="1454374" y="1843804"/>
                  </a:cubicBezTo>
                  <a:cubicBezTo>
                    <a:pt x="1459161" y="1853357"/>
                    <a:pt x="1454374" y="1867687"/>
                    <a:pt x="1444801" y="1872463"/>
                  </a:cubicBezTo>
                  <a:cubicBezTo>
                    <a:pt x="1425654" y="1882017"/>
                    <a:pt x="1401720" y="1891570"/>
                    <a:pt x="1382573" y="1896346"/>
                  </a:cubicBezTo>
                  <a:cubicBezTo>
                    <a:pt x="1377786" y="1901123"/>
                    <a:pt x="1377786" y="1901123"/>
                    <a:pt x="1377786" y="1905899"/>
                  </a:cubicBezTo>
                  <a:cubicBezTo>
                    <a:pt x="1372999" y="1905899"/>
                    <a:pt x="1372999" y="1910676"/>
                    <a:pt x="1377786" y="1910676"/>
                  </a:cubicBezTo>
                  <a:cubicBezTo>
                    <a:pt x="1377786" y="1910676"/>
                    <a:pt x="1377786" y="1910676"/>
                    <a:pt x="1387360" y="1948888"/>
                  </a:cubicBezTo>
                  <a:cubicBezTo>
                    <a:pt x="1387360" y="1948888"/>
                    <a:pt x="1392146" y="1953665"/>
                    <a:pt x="1392146" y="1953665"/>
                  </a:cubicBezTo>
                  <a:cubicBezTo>
                    <a:pt x="1396933" y="1953665"/>
                    <a:pt x="1396933" y="1953665"/>
                    <a:pt x="1401720" y="1953665"/>
                  </a:cubicBezTo>
                  <a:cubicBezTo>
                    <a:pt x="1401720" y="1953665"/>
                    <a:pt x="1401720" y="1953665"/>
                    <a:pt x="1435227" y="1939335"/>
                  </a:cubicBezTo>
                  <a:cubicBezTo>
                    <a:pt x="1463947" y="1929782"/>
                    <a:pt x="1497455" y="1939335"/>
                    <a:pt x="1511815" y="1963218"/>
                  </a:cubicBezTo>
                  <a:cubicBezTo>
                    <a:pt x="1511815" y="1963218"/>
                    <a:pt x="1511815" y="1963218"/>
                    <a:pt x="1530962" y="2001430"/>
                  </a:cubicBezTo>
                  <a:cubicBezTo>
                    <a:pt x="1540535" y="2030090"/>
                    <a:pt x="1526175" y="2063525"/>
                    <a:pt x="1492668" y="2077855"/>
                  </a:cubicBezTo>
                  <a:cubicBezTo>
                    <a:pt x="1440014" y="2096961"/>
                    <a:pt x="1387360" y="2116067"/>
                    <a:pt x="1334705" y="2130397"/>
                  </a:cubicBezTo>
                  <a:cubicBezTo>
                    <a:pt x="1296412" y="2139950"/>
                    <a:pt x="1262904" y="2120844"/>
                    <a:pt x="1258118" y="2087408"/>
                  </a:cubicBezTo>
                  <a:cubicBezTo>
                    <a:pt x="1258118" y="2087408"/>
                    <a:pt x="1258118" y="2087408"/>
                    <a:pt x="1215037" y="1843804"/>
                  </a:cubicBezTo>
                  <a:cubicBezTo>
                    <a:pt x="1210250" y="1815145"/>
                    <a:pt x="1229397" y="1791262"/>
                    <a:pt x="1248544" y="1781709"/>
                  </a:cubicBezTo>
                  <a:cubicBezTo>
                    <a:pt x="1368213" y="1753050"/>
                    <a:pt x="1478308" y="1700507"/>
                    <a:pt x="1569256" y="1614530"/>
                  </a:cubicBezTo>
                  <a:cubicBezTo>
                    <a:pt x="1576436" y="1607365"/>
                    <a:pt x="1588403" y="1604976"/>
                    <a:pt x="1600968" y="1606768"/>
                  </a:cubicBezTo>
                  <a:close/>
                  <a:moveTo>
                    <a:pt x="386535" y="1345031"/>
                  </a:moveTo>
                  <a:cubicBezTo>
                    <a:pt x="398539" y="1348612"/>
                    <a:pt x="408143" y="1355774"/>
                    <a:pt x="412945" y="1365324"/>
                  </a:cubicBezTo>
                  <a:cubicBezTo>
                    <a:pt x="460963" y="1475144"/>
                    <a:pt x="537793" y="1575415"/>
                    <a:pt x="633831" y="1651812"/>
                  </a:cubicBezTo>
                  <a:cubicBezTo>
                    <a:pt x="653038" y="1666136"/>
                    <a:pt x="653038" y="1694785"/>
                    <a:pt x="638633" y="1723434"/>
                  </a:cubicBezTo>
                  <a:cubicBezTo>
                    <a:pt x="638633" y="1723434"/>
                    <a:pt x="638633" y="1723434"/>
                    <a:pt x="499378" y="1923976"/>
                  </a:cubicBezTo>
                  <a:cubicBezTo>
                    <a:pt x="480171" y="1947850"/>
                    <a:pt x="441756" y="1952625"/>
                    <a:pt x="412945" y="1928751"/>
                  </a:cubicBezTo>
                  <a:cubicBezTo>
                    <a:pt x="369728" y="1895327"/>
                    <a:pt x="326511" y="1857129"/>
                    <a:pt x="288096" y="1818931"/>
                  </a:cubicBezTo>
                  <a:cubicBezTo>
                    <a:pt x="264087" y="1790282"/>
                    <a:pt x="264087" y="1752083"/>
                    <a:pt x="288096" y="1732984"/>
                  </a:cubicBezTo>
                  <a:cubicBezTo>
                    <a:pt x="288096" y="1732984"/>
                    <a:pt x="288096" y="1732984"/>
                    <a:pt x="316908" y="1709110"/>
                  </a:cubicBezTo>
                  <a:cubicBezTo>
                    <a:pt x="340917" y="1690011"/>
                    <a:pt x="379332" y="1694785"/>
                    <a:pt x="398539" y="1713885"/>
                  </a:cubicBezTo>
                  <a:cubicBezTo>
                    <a:pt x="408143" y="1723434"/>
                    <a:pt x="412945" y="1732984"/>
                    <a:pt x="422549" y="1742534"/>
                  </a:cubicBezTo>
                  <a:cubicBezTo>
                    <a:pt x="427350" y="1742534"/>
                    <a:pt x="427350" y="1747308"/>
                    <a:pt x="432152" y="1747308"/>
                  </a:cubicBezTo>
                  <a:cubicBezTo>
                    <a:pt x="436954" y="1742534"/>
                    <a:pt x="436954" y="1742534"/>
                    <a:pt x="441756" y="1742534"/>
                  </a:cubicBezTo>
                  <a:cubicBezTo>
                    <a:pt x="441756" y="1742534"/>
                    <a:pt x="441756" y="1742534"/>
                    <a:pt x="465765" y="1713885"/>
                  </a:cubicBezTo>
                  <a:cubicBezTo>
                    <a:pt x="465765" y="1713885"/>
                    <a:pt x="465765" y="1709110"/>
                    <a:pt x="465765" y="1709110"/>
                  </a:cubicBezTo>
                  <a:cubicBezTo>
                    <a:pt x="465765" y="1704335"/>
                    <a:pt x="465765" y="1704335"/>
                    <a:pt x="465765" y="1699560"/>
                  </a:cubicBezTo>
                  <a:cubicBezTo>
                    <a:pt x="446558" y="1685236"/>
                    <a:pt x="436954" y="1666136"/>
                    <a:pt x="417747" y="1651812"/>
                  </a:cubicBezTo>
                  <a:cubicBezTo>
                    <a:pt x="412945" y="1642262"/>
                    <a:pt x="412945" y="1632713"/>
                    <a:pt x="422549" y="1623163"/>
                  </a:cubicBezTo>
                  <a:cubicBezTo>
                    <a:pt x="432152" y="1613614"/>
                    <a:pt x="446558" y="1613614"/>
                    <a:pt x="451360" y="1623163"/>
                  </a:cubicBezTo>
                  <a:cubicBezTo>
                    <a:pt x="465765" y="1637488"/>
                    <a:pt x="480171" y="1656587"/>
                    <a:pt x="494576" y="1670911"/>
                  </a:cubicBezTo>
                  <a:cubicBezTo>
                    <a:pt x="513784" y="1690011"/>
                    <a:pt x="513784" y="1723434"/>
                    <a:pt x="494576" y="1742534"/>
                  </a:cubicBezTo>
                  <a:cubicBezTo>
                    <a:pt x="494576" y="1742534"/>
                    <a:pt x="494576" y="1742534"/>
                    <a:pt x="470567" y="1771183"/>
                  </a:cubicBezTo>
                  <a:cubicBezTo>
                    <a:pt x="451360" y="1795057"/>
                    <a:pt x="417747" y="1795057"/>
                    <a:pt x="393737" y="1771183"/>
                  </a:cubicBezTo>
                  <a:cubicBezTo>
                    <a:pt x="384134" y="1766408"/>
                    <a:pt x="374530" y="1752083"/>
                    <a:pt x="364926" y="1742534"/>
                  </a:cubicBezTo>
                  <a:cubicBezTo>
                    <a:pt x="364926" y="1742534"/>
                    <a:pt x="360124" y="1742534"/>
                    <a:pt x="360124" y="1742534"/>
                  </a:cubicBezTo>
                  <a:cubicBezTo>
                    <a:pt x="355322" y="1742534"/>
                    <a:pt x="350521" y="1742534"/>
                    <a:pt x="350521" y="1742534"/>
                  </a:cubicBezTo>
                  <a:cubicBezTo>
                    <a:pt x="350521" y="1742534"/>
                    <a:pt x="350521" y="1742534"/>
                    <a:pt x="321709" y="1771183"/>
                  </a:cubicBezTo>
                  <a:cubicBezTo>
                    <a:pt x="316908" y="1771183"/>
                    <a:pt x="316908" y="1775957"/>
                    <a:pt x="316908" y="1780732"/>
                  </a:cubicBezTo>
                  <a:cubicBezTo>
                    <a:pt x="316908" y="1780732"/>
                    <a:pt x="316908" y="1785507"/>
                    <a:pt x="321709" y="1785507"/>
                  </a:cubicBezTo>
                  <a:cubicBezTo>
                    <a:pt x="355322" y="1828480"/>
                    <a:pt x="398539" y="1861904"/>
                    <a:pt x="441756" y="1895327"/>
                  </a:cubicBezTo>
                  <a:cubicBezTo>
                    <a:pt x="446558" y="1900102"/>
                    <a:pt x="446558" y="1900102"/>
                    <a:pt x="451360" y="1900102"/>
                  </a:cubicBezTo>
                  <a:cubicBezTo>
                    <a:pt x="456162" y="1900102"/>
                    <a:pt x="456162" y="1900102"/>
                    <a:pt x="456162" y="1895327"/>
                  </a:cubicBezTo>
                  <a:cubicBezTo>
                    <a:pt x="456162" y="1895327"/>
                    <a:pt x="456162" y="1895327"/>
                    <a:pt x="609821" y="1699560"/>
                  </a:cubicBezTo>
                  <a:cubicBezTo>
                    <a:pt x="609821" y="1694785"/>
                    <a:pt x="609821" y="1694785"/>
                    <a:pt x="609821" y="1690011"/>
                  </a:cubicBezTo>
                  <a:cubicBezTo>
                    <a:pt x="609821" y="1690011"/>
                    <a:pt x="609821" y="1685236"/>
                    <a:pt x="609821" y="1685236"/>
                  </a:cubicBezTo>
                  <a:cubicBezTo>
                    <a:pt x="504180" y="1608839"/>
                    <a:pt x="427350" y="1499018"/>
                    <a:pt x="374530" y="1384423"/>
                  </a:cubicBezTo>
                  <a:cubicBezTo>
                    <a:pt x="369728" y="1379648"/>
                    <a:pt x="369728" y="1379648"/>
                    <a:pt x="364926" y="1379648"/>
                  </a:cubicBezTo>
                  <a:cubicBezTo>
                    <a:pt x="364926" y="1379648"/>
                    <a:pt x="360124" y="1379648"/>
                    <a:pt x="360124" y="1379648"/>
                  </a:cubicBezTo>
                  <a:cubicBezTo>
                    <a:pt x="360124" y="1379648"/>
                    <a:pt x="360124" y="1379648"/>
                    <a:pt x="129635" y="1475144"/>
                  </a:cubicBezTo>
                  <a:cubicBezTo>
                    <a:pt x="124833" y="1475144"/>
                    <a:pt x="124833" y="1479919"/>
                    <a:pt x="124833" y="1479919"/>
                  </a:cubicBezTo>
                  <a:cubicBezTo>
                    <a:pt x="124833" y="1484694"/>
                    <a:pt x="124833" y="1489469"/>
                    <a:pt x="124833" y="1489469"/>
                  </a:cubicBezTo>
                  <a:cubicBezTo>
                    <a:pt x="148843" y="1541992"/>
                    <a:pt x="172852" y="1589740"/>
                    <a:pt x="201663" y="1632713"/>
                  </a:cubicBezTo>
                  <a:cubicBezTo>
                    <a:pt x="201663" y="1637488"/>
                    <a:pt x="206465" y="1637488"/>
                    <a:pt x="211267" y="1642262"/>
                  </a:cubicBezTo>
                  <a:cubicBezTo>
                    <a:pt x="211267" y="1642262"/>
                    <a:pt x="216069" y="1642262"/>
                    <a:pt x="216069" y="1637488"/>
                  </a:cubicBezTo>
                  <a:cubicBezTo>
                    <a:pt x="216069" y="1637488"/>
                    <a:pt x="216069" y="1637488"/>
                    <a:pt x="249682" y="1618388"/>
                  </a:cubicBezTo>
                  <a:cubicBezTo>
                    <a:pt x="254483" y="1613614"/>
                    <a:pt x="254483" y="1613614"/>
                    <a:pt x="254483" y="1608839"/>
                  </a:cubicBezTo>
                  <a:cubicBezTo>
                    <a:pt x="259285" y="1608839"/>
                    <a:pt x="254483" y="1604064"/>
                    <a:pt x="254483" y="1599289"/>
                  </a:cubicBezTo>
                  <a:cubicBezTo>
                    <a:pt x="254483" y="1599289"/>
                    <a:pt x="254483" y="1599289"/>
                    <a:pt x="235276" y="1565866"/>
                  </a:cubicBezTo>
                  <a:cubicBezTo>
                    <a:pt x="216069" y="1541992"/>
                    <a:pt x="230474" y="1503793"/>
                    <a:pt x="254483" y="1494243"/>
                  </a:cubicBezTo>
                  <a:cubicBezTo>
                    <a:pt x="254483" y="1494243"/>
                    <a:pt x="254483" y="1494243"/>
                    <a:pt x="288096" y="1475144"/>
                  </a:cubicBezTo>
                  <a:cubicBezTo>
                    <a:pt x="316908" y="1460820"/>
                    <a:pt x="345719" y="1475144"/>
                    <a:pt x="360124" y="1494243"/>
                  </a:cubicBezTo>
                  <a:cubicBezTo>
                    <a:pt x="369728" y="1513343"/>
                    <a:pt x="379332" y="1532442"/>
                    <a:pt x="393737" y="1551541"/>
                  </a:cubicBezTo>
                  <a:cubicBezTo>
                    <a:pt x="403341" y="1561091"/>
                    <a:pt x="398539" y="1570640"/>
                    <a:pt x="388935" y="1580190"/>
                  </a:cubicBezTo>
                  <a:cubicBezTo>
                    <a:pt x="379332" y="1584965"/>
                    <a:pt x="364926" y="1584965"/>
                    <a:pt x="360124" y="1575415"/>
                  </a:cubicBezTo>
                  <a:cubicBezTo>
                    <a:pt x="345719" y="1556316"/>
                    <a:pt x="336115" y="1537217"/>
                    <a:pt x="321709" y="1518118"/>
                  </a:cubicBezTo>
                  <a:cubicBezTo>
                    <a:pt x="321709" y="1513343"/>
                    <a:pt x="316908" y="1513343"/>
                    <a:pt x="316908" y="1513343"/>
                  </a:cubicBezTo>
                  <a:cubicBezTo>
                    <a:pt x="312106" y="1513343"/>
                    <a:pt x="312106" y="1513343"/>
                    <a:pt x="307304" y="1513343"/>
                  </a:cubicBezTo>
                  <a:cubicBezTo>
                    <a:pt x="307304" y="1513343"/>
                    <a:pt x="307304" y="1513343"/>
                    <a:pt x="273691" y="1532442"/>
                  </a:cubicBezTo>
                  <a:cubicBezTo>
                    <a:pt x="273691" y="1532442"/>
                    <a:pt x="273691" y="1537217"/>
                    <a:pt x="268889" y="1537217"/>
                  </a:cubicBezTo>
                  <a:cubicBezTo>
                    <a:pt x="268889" y="1541992"/>
                    <a:pt x="268889" y="1541992"/>
                    <a:pt x="273691" y="1546766"/>
                  </a:cubicBezTo>
                  <a:cubicBezTo>
                    <a:pt x="273691" y="1546766"/>
                    <a:pt x="273691" y="1546766"/>
                    <a:pt x="292898" y="1580190"/>
                  </a:cubicBezTo>
                  <a:cubicBezTo>
                    <a:pt x="307304" y="1604064"/>
                    <a:pt x="302502" y="1637488"/>
                    <a:pt x="278493" y="1656587"/>
                  </a:cubicBezTo>
                  <a:cubicBezTo>
                    <a:pt x="278493" y="1656587"/>
                    <a:pt x="278493" y="1656587"/>
                    <a:pt x="244880" y="1680461"/>
                  </a:cubicBezTo>
                  <a:cubicBezTo>
                    <a:pt x="220870" y="1694785"/>
                    <a:pt x="182456" y="1690011"/>
                    <a:pt x="163248" y="1656587"/>
                  </a:cubicBezTo>
                  <a:cubicBezTo>
                    <a:pt x="134437" y="1608839"/>
                    <a:pt x="110428" y="1561091"/>
                    <a:pt x="86418" y="1508568"/>
                  </a:cubicBezTo>
                  <a:cubicBezTo>
                    <a:pt x="72013" y="1475144"/>
                    <a:pt x="86418" y="1441721"/>
                    <a:pt x="110428" y="1427396"/>
                  </a:cubicBezTo>
                  <a:cubicBezTo>
                    <a:pt x="110428" y="1427396"/>
                    <a:pt x="110428" y="1427396"/>
                    <a:pt x="345719" y="1346224"/>
                  </a:cubicBezTo>
                  <a:cubicBezTo>
                    <a:pt x="360124" y="1341450"/>
                    <a:pt x="374530" y="1341450"/>
                    <a:pt x="386535" y="1345031"/>
                  </a:cubicBezTo>
                  <a:close/>
                  <a:moveTo>
                    <a:pt x="1857651" y="1141425"/>
                  </a:moveTo>
                  <a:cubicBezTo>
                    <a:pt x="1857651" y="1141425"/>
                    <a:pt x="1857651" y="1141425"/>
                    <a:pt x="2106858" y="1160523"/>
                  </a:cubicBezTo>
                  <a:cubicBezTo>
                    <a:pt x="2135613" y="1160523"/>
                    <a:pt x="2159575" y="1189172"/>
                    <a:pt x="2154783" y="1227369"/>
                  </a:cubicBezTo>
                  <a:cubicBezTo>
                    <a:pt x="2145198" y="1284666"/>
                    <a:pt x="2135613" y="1337188"/>
                    <a:pt x="2116443" y="1394484"/>
                  </a:cubicBezTo>
                  <a:cubicBezTo>
                    <a:pt x="2106858" y="1427907"/>
                    <a:pt x="2073311" y="1447006"/>
                    <a:pt x="2044556" y="1432682"/>
                  </a:cubicBezTo>
                  <a:cubicBezTo>
                    <a:pt x="2044556" y="1432682"/>
                    <a:pt x="2044556" y="1432682"/>
                    <a:pt x="2006217" y="1423133"/>
                  </a:cubicBezTo>
                  <a:cubicBezTo>
                    <a:pt x="1977462" y="1408809"/>
                    <a:pt x="1967877" y="1380160"/>
                    <a:pt x="1972670" y="1351512"/>
                  </a:cubicBezTo>
                  <a:cubicBezTo>
                    <a:pt x="1972670" y="1351512"/>
                    <a:pt x="1972670" y="1351512"/>
                    <a:pt x="1982254" y="1313314"/>
                  </a:cubicBezTo>
                  <a:cubicBezTo>
                    <a:pt x="1987047" y="1308540"/>
                    <a:pt x="1987047" y="1308540"/>
                    <a:pt x="1982254" y="1303765"/>
                  </a:cubicBezTo>
                  <a:cubicBezTo>
                    <a:pt x="1982254" y="1303765"/>
                    <a:pt x="1977462" y="1298990"/>
                    <a:pt x="1977462" y="1298990"/>
                  </a:cubicBezTo>
                  <a:cubicBezTo>
                    <a:pt x="1977462" y="1298990"/>
                    <a:pt x="1977462" y="1298990"/>
                    <a:pt x="1943915" y="1289441"/>
                  </a:cubicBezTo>
                  <a:cubicBezTo>
                    <a:pt x="1939122" y="1289441"/>
                    <a:pt x="1934330" y="1289441"/>
                    <a:pt x="1934330" y="1294215"/>
                  </a:cubicBezTo>
                  <a:cubicBezTo>
                    <a:pt x="1929537" y="1294215"/>
                    <a:pt x="1929537" y="1294215"/>
                    <a:pt x="1929537" y="1298990"/>
                  </a:cubicBezTo>
                  <a:cubicBezTo>
                    <a:pt x="1924745" y="1322864"/>
                    <a:pt x="1919953" y="1341963"/>
                    <a:pt x="1910368" y="1361061"/>
                  </a:cubicBezTo>
                  <a:cubicBezTo>
                    <a:pt x="1905575" y="1375386"/>
                    <a:pt x="1891198" y="1380160"/>
                    <a:pt x="1881613" y="1375386"/>
                  </a:cubicBezTo>
                  <a:cubicBezTo>
                    <a:pt x="1872028" y="1370611"/>
                    <a:pt x="1862443" y="1361061"/>
                    <a:pt x="1867236" y="1346737"/>
                  </a:cubicBezTo>
                  <a:cubicBezTo>
                    <a:pt x="1876821" y="1327638"/>
                    <a:pt x="1881613" y="1308540"/>
                    <a:pt x="1886405" y="1289441"/>
                  </a:cubicBezTo>
                  <a:cubicBezTo>
                    <a:pt x="1891198" y="1260792"/>
                    <a:pt x="1924745" y="1246468"/>
                    <a:pt x="1953500" y="1251243"/>
                  </a:cubicBezTo>
                  <a:cubicBezTo>
                    <a:pt x="1953500" y="1251243"/>
                    <a:pt x="1953500" y="1251243"/>
                    <a:pt x="1987047" y="1256018"/>
                  </a:cubicBezTo>
                  <a:cubicBezTo>
                    <a:pt x="2015802" y="1260792"/>
                    <a:pt x="2034971" y="1294215"/>
                    <a:pt x="2025387" y="1322864"/>
                  </a:cubicBezTo>
                  <a:cubicBezTo>
                    <a:pt x="2025387" y="1322864"/>
                    <a:pt x="2025387" y="1322864"/>
                    <a:pt x="2015802" y="1361061"/>
                  </a:cubicBezTo>
                  <a:cubicBezTo>
                    <a:pt x="2015802" y="1365836"/>
                    <a:pt x="2015802" y="1365836"/>
                    <a:pt x="2015802" y="1370611"/>
                  </a:cubicBezTo>
                  <a:cubicBezTo>
                    <a:pt x="2020594" y="1375386"/>
                    <a:pt x="2020594" y="1375386"/>
                    <a:pt x="2025387" y="1375386"/>
                  </a:cubicBezTo>
                  <a:cubicBezTo>
                    <a:pt x="2025387" y="1375386"/>
                    <a:pt x="2025387" y="1375386"/>
                    <a:pt x="2063726" y="1389710"/>
                  </a:cubicBezTo>
                  <a:cubicBezTo>
                    <a:pt x="2063726" y="1389710"/>
                    <a:pt x="2068519" y="1389710"/>
                    <a:pt x="2073311" y="1389710"/>
                  </a:cubicBezTo>
                  <a:cubicBezTo>
                    <a:pt x="2073311" y="1384935"/>
                    <a:pt x="2078104" y="1384935"/>
                    <a:pt x="2078104" y="1380160"/>
                  </a:cubicBezTo>
                  <a:cubicBezTo>
                    <a:pt x="2092481" y="1327638"/>
                    <a:pt x="2102066" y="1275117"/>
                    <a:pt x="2111651" y="1222595"/>
                  </a:cubicBezTo>
                  <a:cubicBezTo>
                    <a:pt x="2111651" y="1217820"/>
                    <a:pt x="2111651" y="1213045"/>
                    <a:pt x="2106858" y="1213045"/>
                  </a:cubicBezTo>
                  <a:cubicBezTo>
                    <a:pt x="2106858" y="1208271"/>
                    <a:pt x="2106858" y="1208271"/>
                    <a:pt x="2102066" y="1208271"/>
                  </a:cubicBezTo>
                  <a:cubicBezTo>
                    <a:pt x="2102066" y="1208271"/>
                    <a:pt x="2102066" y="1208271"/>
                    <a:pt x="1857651" y="1174848"/>
                  </a:cubicBezTo>
                  <a:cubicBezTo>
                    <a:pt x="1852858" y="1174848"/>
                    <a:pt x="1848066" y="1174848"/>
                    <a:pt x="1848066" y="1179622"/>
                  </a:cubicBezTo>
                  <a:cubicBezTo>
                    <a:pt x="1843273" y="1179622"/>
                    <a:pt x="1843273" y="1184397"/>
                    <a:pt x="1843273" y="1184397"/>
                  </a:cubicBezTo>
                  <a:cubicBezTo>
                    <a:pt x="1824104" y="1313314"/>
                    <a:pt x="1776179" y="1432682"/>
                    <a:pt x="1699500" y="1537726"/>
                  </a:cubicBezTo>
                  <a:cubicBezTo>
                    <a:pt x="1699500" y="1537726"/>
                    <a:pt x="1699500" y="1542501"/>
                    <a:pt x="1699500" y="1542501"/>
                  </a:cubicBezTo>
                  <a:cubicBezTo>
                    <a:pt x="1699500" y="1547275"/>
                    <a:pt x="1699500" y="1547275"/>
                    <a:pt x="1704292" y="1552050"/>
                  </a:cubicBezTo>
                  <a:cubicBezTo>
                    <a:pt x="1704292" y="1552050"/>
                    <a:pt x="1704292" y="1552050"/>
                    <a:pt x="1900783" y="1700066"/>
                  </a:cubicBezTo>
                  <a:cubicBezTo>
                    <a:pt x="1900783" y="1700066"/>
                    <a:pt x="1905575" y="1700066"/>
                    <a:pt x="1910368" y="1700066"/>
                  </a:cubicBezTo>
                  <a:cubicBezTo>
                    <a:pt x="1910368" y="1700066"/>
                    <a:pt x="1915160" y="1700066"/>
                    <a:pt x="1915160" y="1695292"/>
                  </a:cubicBezTo>
                  <a:cubicBezTo>
                    <a:pt x="1948707" y="1652319"/>
                    <a:pt x="1977462" y="1604572"/>
                    <a:pt x="2001424" y="1561600"/>
                  </a:cubicBezTo>
                  <a:cubicBezTo>
                    <a:pt x="2006217" y="1556825"/>
                    <a:pt x="2006217" y="1552050"/>
                    <a:pt x="2006217" y="1552050"/>
                  </a:cubicBezTo>
                  <a:cubicBezTo>
                    <a:pt x="2001424" y="1547275"/>
                    <a:pt x="2001424" y="1542501"/>
                    <a:pt x="1996632" y="1542501"/>
                  </a:cubicBezTo>
                  <a:cubicBezTo>
                    <a:pt x="1996632" y="1542501"/>
                    <a:pt x="1996632" y="1542501"/>
                    <a:pt x="1963085" y="1523402"/>
                  </a:cubicBezTo>
                  <a:cubicBezTo>
                    <a:pt x="1958292" y="1523402"/>
                    <a:pt x="1958292" y="1523402"/>
                    <a:pt x="1953500" y="1523402"/>
                  </a:cubicBezTo>
                  <a:cubicBezTo>
                    <a:pt x="1948707" y="1523402"/>
                    <a:pt x="1948707" y="1528177"/>
                    <a:pt x="1948707" y="1528177"/>
                  </a:cubicBezTo>
                  <a:cubicBezTo>
                    <a:pt x="1943915" y="1542501"/>
                    <a:pt x="1934330" y="1552050"/>
                    <a:pt x="1929537" y="1561600"/>
                  </a:cubicBezTo>
                  <a:cubicBezTo>
                    <a:pt x="1910368" y="1590248"/>
                    <a:pt x="1876821" y="1599797"/>
                    <a:pt x="1852858" y="1585473"/>
                  </a:cubicBezTo>
                  <a:cubicBezTo>
                    <a:pt x="1852858" y="1585473"/>
                    <a:pt x="1852858" y="1585473"/>
                    <a:pt x="1824104" y="1566374"/>
                  </a:cubicBezTo>
                  <a:cubicBezTo>
                    <a:pt x="1795349" y="1547275"/>
                    <a:pt x="1790556" y="1513852"/>
                    <a:pt x="1804934" y="1489979"/>
                  </a:cubicBezTo>
                  <a:cubicBezTo>
                    <a:pt x="1814519" y="1475655"/>
                    <a:pt x="1824104" y="1451781"/>
                    <a:pt x="1833688" y="1432682"/>
                  </a:cubicBezTo>
                  <a:cubicBezTo>
                    <a:pt x="1838481" y="1423133"/>
                    <a:pt x="1852858" y="1418358"/>
                    <a:pt x="1862443" y="1423133"/>
                  </a:cubicBezTo>
                  <a:cubicBezTo>
                    <a:pt x="1872028" y="1427907"/>
                    <a:pt x="1876821" y="1442232"/>
                    <a:pt x="1872028" y="1451781"/>
                  </a:cubicBezTo>
                  <a:cubicBezTo>
                    <a:pt x="1862443" y="1470880"/>
                    <a:pt x="1852858" y="1494754"/>
                    <a:pt x="1838481" y="1513852"/>
                  </a:cubicBezTo>
                  <a:cubicBezTo>
                    <a:pt x="1838481" y="1513852"/>
                    <a:pt x="1838481" y="1518627"/>
                    <a:pt x="1838481" y="1523402"/>
                  </a:cubicBezTo>
                  <a:cubicBezTo>
                    <a:pt x="1838481" y="1523402"/>
                    <a:pt x="1843273" y="1528177"/>
                    <a:pt x="1843273" y="1528177"/>
                  </a:cubicBezTo>
                  <a:cubicBezTo>
                    <a:pt x="1843273" y="1528177"/>
                    <a:pt x="1843273" y="1528177"/>
                    <a:pt x="1876821" y="1547275"/>
                  </a:cubicBezTo>
                  <a:cubicBezTo>
                    <a:pt x="1876821" y="1547275"/>
                    <a:pt x="1881613" y="1547275"/>
                    <a:pt x="1881613" y="1547275"/>
                  </a:cubicBezTo>
                  <a:cubicBezTo>
                    <a:pt x="1886405" y="1547275"/>
                    <a:pt x="1891198" y="1547275"/>
                    <a:pt x="1891198" y="1542501"/>
                  </a:cubicBezTo>
                  <a:cubicBezTo>
                    <a:pt x="1895990" y="1532951"/>
                    <a:pt x="1905575" y="1523402"/>
                    <a:pt x="1910368" y="1509078"/>
                  </a:cubicBezTo>
                  <a:cubicBezTo>
                    <a:pt x="1919953" y="1480429"/>
                    <a:pt x="1953500" y="1470880"/>
                    <a:pt x="1982254" y="1480429"/>
                  </a:cubicBezTo>
                  <a:cubicBezTo>
                    <a:pt x="1982254" y="1480429"/>
                    <a:pt x="1982254" y="1480429"/>
                    <a:pt x="2020594" y="1499528"/>
                  </a:cubicBezTo>
                  <a:cubicBezTo>
                    <a:pt x="2049349" y="1509078"/>
                    <a:pt x="2058934" y="1547275"/>
                    <a:pt x="2039764" y="1580698"/>
                  </a:cubicBezTo>
                  <a:cubicBezTo>
                    <a:pt x="2015802" y="1628446"/>
                    <a:pt x="1987047" y="1676193"/>
                    <a:pt x="1948707" y="1723940"/>
                  </a:cubicBezTo>
                  <a:cubicBezTo>
                    <a:pt x="1929537" y="1752588"/>
                    <a:pt x="1891198" y="1757363"/>
                    <a:pt x="1867236" y="1738264"/>
                  </a:cubicBezTo>
                  <a:cubicBezTo>
                    <a:pt x="1867236" y="1738264"/>
                    <a:pt x="1867236" y="1738264"/>
                    <a:pt x="1680330" y="1580698"/>
                  </a:cubicBezTo>
                  <a:cubicBezTo>
                    <a:pt x="1656368" y="1561600"/>
                    <a:pt x="1651575" y="1528177"/>
                    <a:pt x="1665953" y="1509078"/>
                  </a:cubicBezTo>
                  <a:cubicBezTo>
                    <a:pt x="1737839" y="1413583"/>
                    <a:pt x="1785764" y="1298990"/>
                    <a:pt x="1800141" y="1179622"/>
                  </a:cubicBezTo>
                  <a:cubicBezTo>
                    <a:pt x="1804934" y="1155749"/>
                    <a:pt x="1828896" y="1136650"/>
                    <a:pt x="1857651" y="1141425"/>
                  </a:cubicBezTo>
                  <a:close/>
                  <a:moveTo>
                    <a:pt x="91012" y="727605"/>
                  </a:moveTo>
                  <a:cubicBezTo>
                    <a:pt x="98139" y="727007"/>
                    <a:pt x="105041" y="727904"/>
                    <a:pt x="111042" y="730297"/>
                  </a:cubicBezTo>
                  <a:cubicBezTo>
                    <a:pt x="111042" y="730297"/>
                    <a:pt x="111042" y="730297"/>
                    <a:pt x="346302" y="811663"/>
                  </a:cubicBezTo>
                  <a:cubicBezTo>
                    <a:pt x="375109" y="826021"/>
                    <a:pt x="389513" y="849952"/>
                    <a:pt x="384712" y="873883"/>
                  </a:cubicBezTo>
                  <a:cubicBezTo>
                    <a:pt x="351103" y="988752"/>
                    <a:pt x="346302" y="1113193"/>
                    <a:pt x="370308" y="1232848"/>
                  </a:cubicBezTo>
                  <a:cubicBezTo>
                    <a:pt x="375109" y="1256779"/>
                    <a:pt x="355904" y="1280710"/>
                    <a:pt x="327097" y="1290282"/>
                  </a:cubicBezTo>
                  <a:lnTo>
                    <a:pt x="87036" y="1357289"/>
                  </a:lnTo>
                  <a:cubicBezTo>
                    <a:pt x="58229" y="1362075"/>
                    <a:pt x="29421" y="1342930"/>
                    <a:pt x="19819" y="1309427"/>
                  </a:cubicBezTo>
                  <a:cubicBezTo>
                    <a:pt x="10216" y="1251992"/>
                    <a:pt x="614" y="1194558"/>
                    <a:pt x="614" y="1141910"/>
                  </a:cubicBezTo>
                  <a:cubicBezTo>
                    <a:pt x="-4187" y="1103620"/>
                    <a:pt x="19819" y="1074903"/>
                    <a:pt x="48626" y="1074903"/>
                  </a:cubicBezTo>
                  <a:cubicBezTo>
                    <a:pt x="48626" y="1074903"/>
                    <a:pt x="48626" y="1074903"/>
                    <a:pt x="91837" y="1074903"/>
                  </a:cubicBezTo>
                  <a:cubicBezTo>
                    <a:pt x="120644" y="1074903"/>
                    <a:pt x="144651" y="1098834"/>
                    <a:pt x="149452" y="1132338"/>
                  </a:cubicBezTo>
                  <a:cubicBezTo>
                    <a:pt x="149452" y="1132338"/>
                    <a:pt x="149452" y="1132338"/>
                    <a:pt x="149452" y="1170627"/>
                  </a:cubicBezTo>
                  <a:cubicBezTo>
                    <a:pt x="149452" y="1170627"/>
                    <a:pt x="149452" y="1175413"/>
                    <a:pt x="154253" y="1175413"/>
                  </a:cubicBezTo>
                  <a:cubicBezTo>
                    <a:pt x="154253" y="1180199"/>
                    <a:pt x="159054" y="1180199"/>
                    <a:pt x="163855" y="1180199"/>
                  </a:cubicBezTo>
                  <a:cubicBezTo>
                    <a:pt x="163855" y="1180199"/>
                    <a:pt x="163855" y="1180199"/>
                    <a:pt x="197464" y="1175413"/>
                  </a:cubicBezTo>
                  <a:cubicBezTo>
                    <a:pt x="202265" y="1175413"/>
                    <a:pt x="202265" y="1170627"/>
                    <a:pt x="207066" y="1170627"/>
                  </a:cubicBezTo>
                  <a:cubicBezTo>
                    <a:pt x="207066" y="1170627"/>
                    <a:pt x="207066" y="1165841"/>
                    <a:pt x="207066" y="1161055"/>
                  </a:cubicBezTo>
                  <a:cubicBezTo>
                    <a:pt x="207066" y="1161055"/>
                    <a:pt x="207066" y="1161055"/>
                    <a:pt x="202265" y="1098834"/>
                  </a:cubicBezTo>
                  <a:cubicBezTo>
                    <a:pt x="202265" y="1084476"/>
                    <a:pt x="211868" y="1074903"/>
                    <a:pt x="226271" y="1074903"/>
                  </a:cubicBezTo>
                  <a:cubicBezTo>
                    <a:pt x="235874" y="1074903"/>
                    <a:pt x="245476" y="1084476"/>
                    <a:pt x="245476" y="1094048"/>
                  </a:cubicBezTo>
                  <a:cubicBezTo>
                    <a:pt x="245476" y="1094048"/>
                    <a:pt x="245476" y="1094048"/>
                    <a:pt x="250277" y="1161055"/>
                  </a:cubicBezTo>
                  <a:cubicBezTo>
                    <a:pt x="255079" y="1184986"/>
                    <a:pt x="235874" y="1213703"/>
                    <a:pt x="202265" y="1218489"/>
                  </a:cubicBezTo>
                  <a:cubicBezTo>
                    <a:pt x="202265" y="1218489"/>
                    <a:pt x="202265" y="1218489"/>
                    <a:pt x="168657" y="1223275"/>
                  </a:cubicBezTo>
                  <a:cubicBezTo>
                    <a:pt x="139849" y="1228061"/>
                    <a:pt x="111042" y="1204130"/>
                    <a:pt x="106241" y="1170627"/>
                  </a:cubicBezTo>
                  <a:cubicBezTo>
                    <a:pt x="106241" y="1170627"/>
                    <a:pt x="106241" y="1170627"/>
                    <a:pt x="106241" y="1132338"/>
                  </a:cubicBezTo>
                  <a:cubicBezTo>
                    <a:pt x="106241" y="1132338"/>
                    <a:pt x="101440" y="1127551"/>
                    <a:pt x="101440" y="1127551"/>
                  </a:cubicBezTo>
                  <a:cubicBezTo>
                    <a:pt x="96638" y="1122765"/>
                    <a:pt x="96638" y="1122765"/>
                    <a:pt x="91837" y="1122765"/>
                  </a:cubicBezTo>
                  <a:cubicBezTo>
                    <a:pt x="91837" y="1122765"/>
                    <a:pt x="91837" y="1122765"/>
                    <a:pt x="53427" y="1122765"/>
                  </a:cubicBezTo>
                  <a:cubicBezTo>
                    <a:pt x="48626" y="1122765"/>
                    <a:pt x="48626" y="1127551"/>
                    <a:pt x="43825" y="1127551"/>
                  </a:cubicBezTo>
                  <a:cubicBezTo>
                    <a:pt x="43825" y="1132338"/>
                    <a:pt x="43825" y="1132338"/>
                    <a:pt x="43825" y="1137124"/>
                  </a:cubicBezTo>
                  <a:cubicBezTo>
                    <a:pt x="43825" y="1189772"/>
                    <a:pt x="53427" y="1247206"/>
                    <a:pt x="63030" y="1299854"/>
                  </a:cubicBezTo>
                  <a:cubicBezTo>
                    <a:pt x="63030" y="1299854"/>
                    <a:pt x="63030" y="1304641"/>
                    <a:pt x="67831" y="1304641"/>
                  </a:cubicBezTo>
                  <a:cubicBezTo>
                    <a:pt x="72632" y="1309427"/>
                    <a:pt x="72632" y="1309427"/>
                    <a:pt x="77433" y="1309427"/>
                  </a:cubicBezTo>
                  <a:cubicBezTo>
                    <a:pt x="77433" y="1309427"/>
                    <a:pt x="77433" y="1309427"/>
                    <a:pt x="317494" y="1251992"/>
                  </a:cubicBezTo>
                  <a:cubicBezTo>
                    <a:pt x="322296" y="1251992"/>
                    <a:pt x="322296" y="1251992"/>
                    <a:pt x="327097" y="1247206"/>
                  </a:cubicBezTo>
                  <a:cubicBezTo>
                    <a:pt x="327097" y="1247206"/>
                    <a:pt x="327097" y="1242420"/>
                    <a:pt x="327097" y="1242420"/>
                  </a:cubicBezTo>
                  <a:cubicBezTo>
                    <a:pt x="298290" y="1117979"/>
                    <a:pt x="307892" y="983966"/>
                    <a:pt x="341501" y="859524"/>
                  </a:cubicBezTo>
                  <a:cubicBezTo>
                    <a:pt x="341501" y="859524"/>
                    <a:pt x="341501" y="854738"/>
                    <a:pt x="341501" y="854738"/>
                  </a:cubicBezTo>
                  <a:cubicBezTo>
                    <a:pt x="336699" y="849952"/>
                    <a:pt x="336699" y="849952"/>
                    <a:pt x="331898" y="849952"/>
                  </a:cubicBezTo>
                  <a:cubicBezTo>
                    <a:pt x="331898" y="849952"/>
                    <a:pt x="331898" y="849952"/>
                    <a:pt x="96638" y="773373"/>
                  </a:cubicBezTo>
                  <a:cubicBezTo>
                    <a:pt x="91837" y="773373"/>
                    <a:pt x="91837" y="773373"/>
                    <a:pt x="87036" y="778159"/>
                  </a:cubicBezTo>
                  <a:cubicBezTo>
                    <a:pt x="87036" y="778159"/>
                    <a:pt x="82235" y="782945"/>
                    <a:pt x="82235" y="782945"/>
                  </a:cubicBezTo>
                  <a:cubicBezTo>
                    <a:pt x="67831" y="835594"/>
                    <a:pt x="53427" y="888242"/>
                    <a:pt x="48626" y="945676"/>
                  </a:cubicBezTo>
                  <a:cubicBezTo>
                    <a:pt x="48626" y="945676"/>
                    <a:pt x="48626" y="950462"/>
                    <a:pt x="48626" y="955248"/>
                  </a:cubicBezTo>
                  <a:cubicBezTo>
                    <a:pt x="53427" y="955248"/>
                    <a:pt x="53427" y="955248"/>
                    <a:pt x="58229" y="955248"/>
                  </a:cubicBezTo>
                  <a:cubicBezTo>
                    <a:pt x="58229" y="955248"/>
                    <a:pt x="58229" y="955248"/>
                    <a:pt x="96638" y="960035"/>
                  </a:cubicBezTo>
                  <a:cubicBezTo>
                    <a:pt x="101440" y="964821"/>
                    <a:pt x="106241" y="960035"/>
                    <a:pt x="106241" y="960035"/>
                  </a:cubicBezTo>
                  <a:cubicBezTo>
                    <a:pt x="111042" y="960035"/>
                    <a:pt x="111042" y="955248"/>
                    <a:pt x="111042" y="950462"/>
                  </a:cubicBezTo>
                  <a:cubicBezTo>
                    <a:pt x="111042" y="950462"/>
                    <a:pt x="111042" y="950462"/>
                    <a:pt x="115843" y="912173"/>
                  </a:cubicBezTo>
                  <a:cubicBezTo>
                    <a:pt x="120644" y="878669"/>
                    <a:pt x="154253" y="859524"/>
                    <a:pt x="183060" y="869097"/>
                  </a:cubicBezTo>
                  <a:cubicBezTo>
                    <a:pt x="183060" y="869097"/>
                    <a:pt x="183060" y="869097"/>
                    <a:pt x="216669" y="878669"/>
                  </a:cubicBezTo>
                  <a:cubicBezTo>
                    <a:pt x="245476" y="883455"/>
                    <a:pt x="264681" y="912173"/>
                    <a:pt x="259880" y="936104"/>
                  </a:cubicBezTo>
                  <a:cubicBezTo>
                    <a:pt x="255079" y="960035"/>
                    <a:pt x="250277" y="979179"/>
                    <a:pt x="250277" y="1003110"/>
                  </a:cubicBezTo>
                  <a:cubicBezTo>
                    <a:pt x="250277" y="1012683"/>
                    <a:pt x="240675" y="1022255"/>
                    <a:pt x="226271" y="1022255"/>
                  </a:cubicBezTo>
                  <a:cubicBezTo>
                    <a:pt x="216669" y="1022255"/>
                    <a:pt x="207066" y="1012683"/>
                    <a:pt x="207066" y="998324"/>
                  </a:cubicBezTo>
                  <a:cubicBezTo>
                    <a:pt x="207066" y="974393"/>
                    <a:pt x="211868" y="955248"/>
                    <a:pt x="216669" y="931317"/>
                  </a:cubicBezTo>
                  <a:cubicBezTo>
                    <a:pt x="216669" y="926531"/>
                    <a:pt x="216669" y="926531"/>
                    <a:pt x="216669" y="921745"/>
                  </a:cubicBezTo>
                  <a:cubicBezTo>
                    <a:pt x="211868" y="921745"/>
                    <a:pt x="211868" y="916959"/>
                    <a:pt x="207066" y="916959"/>
                  </a:cubicBezTo>
                  <a:cubicBezTo>
                    <a:pt x="207066" y="916959"/>
                    <a:pt x="207066" y="916959"/>
                    <a:pt x="173458" y="912173"/>
                  </a:cubicBezTo>
                  <a:cubicBezTo>
                    <a:pt x="168657" y="912173"/>
                    <a:pt x="168657" y="912173"/>
                    <a:pt x="163855" y="912173"/>
                  </a:cubicBezTo>
                  <a:cubicBezTo>
                    <a:pt x="163855" y="916959"/>
                    <a:pt x="159054" y="916959"/>
                    <a:pt x="159054" y="921745"/>
                  </a:cubicBezTo>
                  <a:cubicBezTo>
                    <a:pt x="159054" y="921745"/>
                    <a:pt x="159054" y="921745"/>
                    <a:pt x="154253" y="955248"/>
                  </a:cubicBezTo>
                  <a:cubicBezTo>
                    <a:pt x="149452" y="988752"/>
                    <a:pt x="125446" y="1012683"/>
                    <a:pt x="96638" y="1007897"/>
                  </a:cubicBezTo>
                  <a:cubicBezTo>
                    <a:pt x="96638" y="1007897"/>
                    <a:pt x="96638" y="1007897"/>
                    <a:pt x="53427" y="1007897"/>
                  </a:cubicBezTo>
                  <a:cubicBezTo>
                    <a:pt x="24620" y="1003110"/>
                    <a:pt x="614" y="974393"/>
                    <a:pt x="5415" y="936104"/>
                  </a:cubicBezTo>
                  <a:cubicBezTo>
                    <a:pt x="10216" y="883455"/>
                    <a:pt x="24620" y="826021"/>
                    <a:pt x="39024" y="773373"/>
                  </a:cubicBezTo>
                  <a:cubicBezTo>
                    <a:pt x="46226" y="744656"/>
                    <a:pt x="69631" y="729400"/>
                    <a:pt x="91012" y="727605"/>
                  </a:cubicBezTo>
                  <a:close/>
                  <a:moveTo>
                    <a:pt x="1935188" y="475624"/>
                  </a:moveTo>
                  <a:cubicBezTo>
                    <a:pt x="1956987" y="472490"/>
                    <a:pt x="1982157" y="481443"/>
                    <a:pt x="1996539" y="506511"/>
                  </a:cubicBezTo>
                  <a:cubicBezTo>
                    <a:pt x="2030099" y="554260"/>
                    <a:pt x="2054070" y="602009"/>
                    <a:pt x="2078042" y="654533"/>
                  </a:cubicBezTo>
                  <a:cubicBezTo>
                    <a:pt x="2092424" y="687958"/>
                    <a:pt x="2078042" y="726157"/>
                    <a:pt x="2049276" y="735707"/>
                  </a:cubicBezTo>
                  <a:cubicBezTo>
                    <a:pt x="2049276" y="735707"/>
                    <a:pt x="2049276" y="735707"/>
                    <a:pt x="2010922" y="750031"/>
                  </a:cubicBezTo>
                  <a:cubicBezTo>
                    <a:pt x="1982157" y="759581"/>
                    <a:pt x="1953391" y="740482"/>
                    <a:pt x="1939008" y="711832"/>
                  </a:cubicBezTo>
                  <a:cubicBezTo>
                    <a:pt x="1939008" y="711832"/>
                    <a:pt x="1939008" y="711832"/>
                    <a:pt x="1924626" y="678408"/>
                  </a:cubicBezTo>
                  <a:cubicBezTo>
                    <a:pt x="1924626" y="678408"/>
                    <a:pt x="1919831" y="673633"/>
                    <a:pt x="1919831" y="673633"/>
                  </a:cubicBezTo>
                  <a:cubicBezTo>
                    <a:pt x="1915037" y="673633"/>
                    <a:pt x="1910243" y="673633"/>
                    <a:pt x="1910243" y="673633"/>
                  </a:cubicBezTo>
                  <a:cubicBezTo>
                    <a:pt x="1910243" y="673633"/>
                    <a:pt x="1910243" y="673633"/>
                    <a:pt x="1876683" y="692732"/>
                  </a:cubicBezTo>
                  <a:cubicBezTo>
                    <a:pt x="1871889" y="692732"/>
                    <a:pt x="1871889" y="692732"/>
                    <a:pt x="1871889" y="697507"/>
                  </a:cubicBezTo>
                  <a:cubicBezTo>
                    <a:pt x="1871889" y="702282"/>
                    <a:pt x="1871889" y="702282"/>
                    <a:pt x="1871889" y="707057"/>
                  </a:cubicBezTo>
                  <a:cubicBezTo>
                    <a:pt x="1881477" y="726157"/>
                    <a:pt x="1891066" y="740482"/>
                    <a:pt x="1895860" y="759581"/>
                  </a:cubicBezTo>
                  <a:cubicBezTo>
                    <a:pt x="1900654" y="769131"/>
                    <a:pt x="1895860" y="788231"/>
                    <a:pt x="1886272" y="793005"/>
                  </a:cubicBezTo>
                  <a:cubicBezTo>
                    <a:pt x="1871889" y="797780"/>
                    <a:pt x="1857506" y="788231"/>
                    <a:pt x="1857506" y="773906"/>
                  </a:cubicBezTo>
                  <a:cubicBezTo>
                    <a:pt x="1847918" y="754806"/>
                    <a:pt x="1843123" y="745256"/>
                    <a:pt x="1833535" y="726157"/>
                  </a:cubicBezTo>
                  <a:cubicBezTo>
                    <a:pt x="1819152" y="697507"/>
                    <a:pt x="1833535" y="668858"/>
                    <a:pt x="1857506" y="654533"/>
                  </a:cubicBezTo>
                  <a:cubicBezTo>
                    <a:pt x="1857506" y="654533"/>
                    <a:pt x="1857506" y="654533"/>
                    <a:pt x="1891066" y="635434"/>
                  </a:cubicBezTo>
                  <a:cubicBezTo>
                    <a:pt x="1915037" y="621109"/>
                    <a:pt x="1948597" y="630659"/>
                    <a:pt x="1962980" y="664083"/>
                  </a:cubicBezTo>
                  <a:cubicBezTo>
                    <a:pt x="1962980" y="664083"/>
                    <a:pt x="1962980" y="664083"/>
                    <a:pt x="1982157" y="697507"/>
                  </a:cubicBezTo>
                  <a:cubicBezTo>
                    <a:pt x="1982157" y="697507"/>
                    <a:pt x="1982157" y="702282"/>
                    <a:pt x="1986951" y="702282"/>
                  </a:cubicBezTo>
                  <a:cubicBezTo>
                    <a:pt x="1986951" y="707057"/>
                    <a:pt x="1991745" y="707057"/>
                    <a:pt x="1996539" y="702282"/>
                  </a:cubicBezTo>
                  <a:cubicBezTo>
                    <a:pt x="1996539" y="702282"/>
                    <a:pt x="1996539" y="702282"/>
                    <a:pt x="2030099" y="687958"/>
                  </a:cubicBezTo>
                  <a:cubicBezTo>
                    <a:pt x="2034893" y="687958"/>
                    <a:pt x="2034893" y="683183"/>
                    <a:pt x="2039688" y="683183"/>
                  </a:cubicBezTo>
                  <a:cubicBezTo>
                    <a:pt x="2039688" y="678408"/>
                    <a:pt x="2039688" y="673633"/>
                    <a:pt x="2039688" y="673633"/>
                  </a:cubicBezTo>
                  <a:cubicBezTo>
                    <a:pt x="2015716" y="621109"/>
                    <a:pt x="1991745" y="573360"/>
                    <a:pt x="1962980" y="530386"/>
                  </a:cubicBezTo>
                  <a:cubicBezTo>
                    <a:pt x="1958185" y="525611"/>
                    <a:pt x="1958185" y="525611"/>
                    <a:pt x="1953391" y="520836"/>
                  </a:cubicBezTo>
                  <a:cubicBezTo>
                    <a:pt x="1948597" y="520836"/>
                    <a:pt x="1948597" y="520836"/>
                    <a:pt x="1943803" y="525611"/>
                  </a:cubicBezTo>
                  <a:cubicBezTo>
                    <a:pt x="1943803" y="525611"/>
                    <a:pt x="1943803" y="525611"/>
                    <a:pt x="1737650" y="659308"/>
                  </a:cubicBezTo>
                  <a:cubicBezTo>
                    <a:pt x="1732856" y="659308"/>
                    <a:pt x="1732856" y="664083"/>
                    <a:pt x="1732856" y="664083"/>
                  </a:cubicBezTo>
                  <a:cubicBezTo>
                    <a:pt x="1732856" y="668858"/>
                    <a:pt x="1732856" y="668858"/>
                    <a:pt x="1732856" y="673633"/>
                  </a:cubicBezTo>
                  <a:cubicBezTo>
                    <a:pt x="1799975" y="778681"/>
                    <a:pt x="1843123" y="907603"/>
                    <a:pt x="1847918" y="1031751"/>
                  </a:cubicBezTo>
                  <a:cubicBezTo>
                    <a:pt x="1847918" y="1036526"/>
                    <a:pt x="1847918" y="1036526"/>
                    <a:pt x="1852712" y="1041301"/>
                  </a:cubicBezTo>
                  <a:cubicBezTo>
                    <a:pt x="1852712" y="1041301"/>
                    <a:pt x="1857506" y="1041301"/>
                    <a:pt x="1862300" y="1041301"/>
                  </a:cubicBezTo>
                  <a:cubicBezTo>
                    <a:pt x="1862300" y="1041301"/>
                    <a:pt x="1862300" y="1041301"/>
                    <a:pt x="2106807" y="1031751"/>
                  </a:cubicBezTo>
                  <a:cubicBezTo>
                    <a:pt x="2111601" y="1031751"/>
                    <a:pt x="2111601" y="1031751"/>
                    <a:pt x="2116396" y="1026976"/>
                  </a:cubicBezTo>
                  <a:cubicBezTo>
                    <a:pt x="2116396" y="1022201"/>
                    <a:pt x="2116396" y="1022201"/>
                    <a:pt x="2116396" y="1017426"/>
                  </a:cubicBezTo>
                  <a:cubicBezTo>
                    <a:pt x="2116396" y="964902"/>
                    <a:pt x="2106807" y="912378"/>
                    <a:pt x="2097219" y="855079"/>
                  </a:cubicBezTo>
                  <a:cubicBezTo>
                    <a:pt x="2097219" y="855079"/>
                    <a:pt x="2092424" y="850304"/>
                    <a:pt x="2092424" y="850304"/>
                  </a:cubicBezTo>
                  <a:cubicBezTo>
                    <a:pt x="2087630" y="845529"/>
                    <a:pt x="2087630" y="845529"/>
                    <a:pt x="2082836" y="845529"/>
                  </a:cubicBezTo>
                  <a:cubicBezTo>
                    <a:pt x="2082836" y="845529"/>
                    <a:pt x="2082836" y="845529"/>
                    <a:pt x="2044482" y="855079"/>
                  </a:cubicBezTo>
                  <a:cubicBezTo>
                    <a:pt x="2039688" y="855079"/>
                    <a:pt x="2039688" y="859854"/>
                    <a:pt x="2034893" y="859854"/>
                  </a:cubicBezTo>
                  <a:cubicBezTo>
                    <a:pt x="2034893" y="864629"/>
                    <a:pt x="2034893" y="869404"/>
                    <a:pt x="2034893" y="869404"/>
                  </a:cubicBezTo>
                  <a:cubicBezTo>
                    <a:pt x="2039688" y="883729"/>
                    <a:pt x="2039688" y="893279"/>
                    <a:pt x="2044482" y="907603"/>
                  </a:cubicBezTo>
                  <a:cubicBezTo>
                    <a:pt x="2049276" y="941028"/>
                    <a:pt x="2025305" y="969677"/>
                    <a:pt x="1996539" y="974452"/>
                  </a:cubicBezTo>
                  <a:cubicBezTo>
                    <a:pt x="1996539" y="974452"/>
                    <a:pt x="1996539" y="974452"/>
                    <a:pt x="1962980" y="974452"/>
                  </a:cubicBezTo>
                  <a:cubicBezTo>
                    <a:pt x="1929420" y="979227"/>
                    <a:pt x="1905449" y="960127"/>
                    <a:pt x="1900654" y="931478"/>
                  </a:cubicBezTo>
                  <a:cubicBezTo>
                    <a:pt x="1895860" y="912378"/>
                    <a:pt x="1891066" y="893279"/>
                    <a:pt x="1886272" y="869404"/>
                  </a:cubicBezTo>
                  <a:cubicBezTo>
                    <a:pt x="1881477" y="859854"/>
                    <a:pt x="1891066" y="850304"/>
                    <a:pt x="1900654" y="845529"/>
                  </a:cubicBezTo>
                  <a:cubicBezTo>
                    <a:pt x="1915037" y="840755"/>
                    <a:pt x="1924626" y="845529"/>
                    <a:pt x="1929420" y="859854"/>
                  </a:cubicBezTo>
                  <a:cubicBezTo>
                    <a:pt x="1934214" y="878954"/>
                    <a:pt x="1939008" y="902828"/>
                    <a:pt x="1943803" y="926703"/>
                  </a:cubicBezTo>
                  <a:cubicBezTo>
                    <a:pt x="1943803" y="926703"/>
                    <a:pt x="1943803" y="931478"/>
                    <a:pt x="1948597" y="931478"/>
                  </a:cubicBezTo>
                  <a:cubicBezTo>
                    <a:pt x="1948597" y="936253"/>
                    <a:pt x="1953391" y="936253"/>
                    <a:pt x="1953391" y="936253"/>
                  </a:cubicBezTo>
                  <a:cubicBezTo>
                    <a:pt x="1953391" y="936253"/>
                    <a:pt x="1953391" y="936253"/>
                    <a:pt x="1991745" y="926703"/>
                  </a:cubicBezTo>
                  <a:cubicBezTo>
                    <a:pt x="1991745" y="926703"/>
                    <a:pt x="1996539" y="926703"/>
                    <a:pt x="1996539" y="926703"/>
                  </a:cubicBezTo>
                  <a:cubicBezTo>
                    <a:pt x="2001334" y="921928"/>
                    <a:pt x="2001334" y="917153"/>
                    <a:pt x="2001334" y="917153"/>
                  </a:cubicBezTo>
                  <a:cubicBezTo>
                    <a:pt x="1996539" y="902828"/>
                    <a:pt x="1996539" y="893279"/>
                    <a:pt x="1991745" y="878954"/>
                  </a:cubicBezTo>
                  <a:cubicBezTo>
                    <a:pt x="1986951" y="850304"/>
                    <a:pt x="2001334" y="821655"/>
                    <a:pt x="2030099" y="812105"/>
                  </a:cubicBezTo>
                  <a:cubicBezTo>
                    <a:pt x="2030099" y="812105"/>
                    <a:pt x="2030099" y="812105"/>
                    <a:pt x="2068453" y="797780"/>
                  </a:cubicBezTo>
                  <a:cubicBezTo>
                    <a:pt x="2097219" y="793005"/>
                    <a:pt x="2130778" y="812105"/>
                    <a:pt x="2140367" y="845529"/>
                  </a:cubicBezTo>
                  <a:cubicBezTo>
                    <a:pt x="2149955" y="902828"/>
                    <a:pt x="2159544" y="960127"/>
                    <a:pt x="2159544" y="1017426"/>
                  </a:cubicBezTo>
                  <a:cubicBezTo>
                    <a:pt x="2164338" y="1050850"/>
                    <a:pt x="2140367" y="1079500"/>
                    <a:pt x="2111601" y="1079500"/>
                  </a:cubicBezTo>
                  <a:cubicBezTo>
                    <a:pt x="2111601" y="1079500"/>
                    <a:pt x="2111601" y="1079500"/>
                    <a:pt x="1862300" y="1079500"/>
                  </a:cubicBezTo>
                  <a:cubicBezTo>
                    <a:pt x="1833535" y="1079500"/>
                    <a:pt x="1804769" y="1060400"/>
                    <a:pt x="1804769" y="1036526"/>
                  </a:cubicBezTo>
                  <a:cubicBezTo>
                    <a:pt x="1799975" y="917153"/>
                    <a:pt x="1761621" y="797780"/>
                    <a:pt x="1694502" y="697507"/>
                  </a:cubicBezTo>
                  <a:cubicBezTo>
                    <a:pt x="1684913" y="673633"/>
                    <a:pt x="1689707" y="644983"/>
                    <a:pt x="1713679" y="625884"/>
                  </a:cubicBezTo>
                  <a:cubicBezTo>
                    <a:pt x="1713679" y="625884"/>
                    <a:pt x="1713679" y="625884"/>
                    <a:pt x="1915037" y="482637"/>
                  </a:cubicBezTo>
                  <a:cubicBezTo>
                    <a:pt x="1921030" y="479055"/>
                    <a:pt x="1927922" y="476668"/>
                    <a:pt x="1935188" y="475624"/>
                  </a:cubicBezTo>
                  <a:close/>
                  <a:moveTo>
                    <a:pt x="530203" y="171271"/>
                  </a:moveTo>
                  <a:cubicBezTo>
                    <a:pt x="545805" y="173062"/>
                    <a:pt x="559007" y="180224"/>
                    <a:pt x="566208" y="192162"/>
                  </a:cubicBezTo>
                  <a:cubicBezTo>
                    <a:pt x="566208" y="192162"/>
                    <a:pt x="566208" y="192162"/>
                    <a:pt x="691023" y="407037"/>
                  </a:cubicBezTo>
                  <a:cubicBezTo>
                    <a:pt x="705425" y="435687"/>
                    <a:pt x="700625" y="464337"/>
                    <a:pt x="681422" y="478662"/>
                  </a:cubicBezTo>
                  <a:cubicBezTo>
                    <a:pt x="575809" y="545512"/>
                    <a:pt x="494198" y="636237"/>
                    <a:pt x="436591" y="741287"/>
                  </a:cubicBezTo>
                  <a:cubicBezTo>
                    <a:pt x="426990" y="765162"/>
                    <a:pt x="393386" y="769937"/>
                    <a:pt x="369383" y="760387"/>
                  </a:cubicBezTo>
                  <a:cubicBezTo>
                    <a:pt x="369383" y="760387"/>
                    <a:pt x="369383" y="760387"/>
                    <a:pt x="143755" y="655337"/>
                  </a:cubicBezTo>
                  <a:cubicBezTo>
                    <a:pt x="114951" y="645787"/>
                    <a:pt x="105350" y="607587"/>
                    <a:pt x="119752" y="574162"/>
                  </a:cubicBezTo>
                  <a:cubicBezTo>
                    <a:pt x="148555" y="526412"/>
                    <a:pt x="177359" y="478662"/>
                    <a:pt x="210963" y="435687"/>
                  </a:cubicBezTo>
                  <a:cubicBezTo>
                    <a:pt x="234966" y="407037"/>
                    <a:pt x="268570" y="397487"/>
                    <a:pt x="292573" y="416587"/>
                  </a:cubicBezTo>
                  <a:cubicBezTo>
                    <a:pt x="292573" y="416587"/>
                    <a:pt x="292573" y="416587"/>
                    <a:pt x="326177" y="445237"/>
                  </a:cubicBezTo>
                  <a:cubicBezTo>
                    <a:pt x="345380" y="464337"/>
                    <a:pt x="350180" y="497762"/>
                    <a:pt x="330978" y="521637"/>
                  </a:cubicBezTo>
                  <a:cubicBezTo>
                    <a:pt x="330978" y="521637"/>
                    <a:pt x="330978" y="521637"/>
                    <a:pt x="311776" y="555062"/>
                  </a:cubicBezTo>
                  <a:cubicBezTo>
                    <a:pt x="306975" y="555062"/>
                    <a:pt x="306975" y="559837"/>
                    <a:pt x="306975" y="559837"/>
                  </a:cubicBezTo>
                  <a:cubicBezTo>
                    <a:pt x="306975" y="564612"/>
                    <a:pt x="311776" y="564612"/>
                    <a:pt x="311776" y="569387"/>
                  </a:cubicBezTo>
                  <a:cubicBezTo>
                    <a:pt x="311776" y="569387"/>
                    <a:pt x="311776" y="569387"/>
                    <a:pt x="340579" y="588487"/>
                  </a:cubicBezTo>
                  <a:cubicBezTo>
                    <a:pt x="345380" y="588487"/>
                    <a:pt x="345380" y="588487"/>
                    <a:pt x="350180" y="588487"/>
                  </a:cubicBezTo>
                  <a:cubicBezTo>
                    <a:pt x="354981" y="588487"/>
                    <a:pt x="354981" y="588487"/>
                    <a:pt x="359782" y="583712"/>
                  </a:cubicBezTo>
                  <a:cubicBezTo>
                    <a:pt x="359782" y="583712"/>
                    <a:pt x="359782" y="583712"/>
                    <a:pt x="398186" y="531187"/>
                  </a:cubicBezTo>
                  <a:cubicBezTo>
                    <a:pt x="402987" y="521637"/>
                    <a:pt x="417389" y="521637"/>
                    <a:pt x="426990" y="531187"/>
                  </a:cubicBezTo>
                  <a:cubicBezTo>
                    <a:pt x="436591" y="540737"/>
                    <a:pt x="436591" y="550287"/>
                    <a:pt x="431791" y="559837"/>
                  </a:cubicBezTo>
                  <a:cubicBezTo>
                    <a:pt x="431791" y="559837"/>
                    <a:pt x="431791" y="559837"/>
                    <a:pt x="393386" y="612362"/>
                  </a:cubicBezTo>
                  <a:cubicBezTo>
                    <a:pt x="378984" y="631462"/>
                    <a:pt x="345380" y="641012"/>
                    <a:pt x="321377" y="626687"/>
                  </a:cubicBezTo>
                  <a:cubicBezTo>
                    <a:pt x="321377" y="626687"/>
                    <a:pt x="321377" y="626687"/>
                    <a:pt x="287773" y="607587"/>
                  </a:cubicBezTo>
                  <a:cubicBezTo>
                    <a:pt x="263770" y="588487"/>
                    <a:pt x="254168" y="555062"/>
                    <a:pt x="273371" y="526412"/>
                  </a:cubicBezTo>
                  <a:cubicBezTo>
                    <a:pt x="273371" y="526412"/>
                    <a:pt x="273371" y="526412"/>
                    <a:pt x="297374" y="497762"/>
                  </a:cubicBezTo>
                  <a:cubicBezTo>
                    <a:pt x="297374" y="492987"/>
                    <a:pt x="302174" y="492987"/>
                    <a:pt x="297374" y="488212"/>
                  </a:cubicBezTo>
                  <a:cubicBezTo>
                    <a:pt x="297374" y="483437"/>
                    <a:pt x="297374" y="483437"/>
                    <a:pt x="297374" y="483437"/>
                  </a:cubicBezTo>
                  <a:cubicBezTo>
                    <a:pt x="297374" y="483437"/>
                    <a:pt x="297374" y="483437"/>
                    <a:pt x="263770" y="454787"/>
                  </a:cubicBezTo>
                  <a:cubicBezTo>
                    <a:pt x="258969" y="454787"/>
                    <a:pt x="258969" y="454787"/>
                    <a:pt x="254168" y="454787"/>
                  </a:cubicBezTo>
                  <a:cubicBezTo>
                    <a:pt x="254168" y="454787"/>
                    <a:pt x="249368" y="459562"/>
                    <a:pt x="249368" y="459562"/>
                  </a:cubicBezTo>
                  <a:cubicBezTo>
                    <a:pt x="210963" y="502537"/>
                    <a:pt x="186960" y="550287"/>
                    <a:pt x="158156" y="598037"/>
                  </a:cubicBezTo>
                  <a:cubicBezTo>
                    <a:pt x="158156" y="598037"/>
                    <a:pt x="158156" y="602812"/>
                    <a:pt x="158156" y="607587"/>
                  </a:cubicBezTo>
                  <a:cubicBezTo>
                    <a:pt x="158156" y="607587"/>
                    <a:pt x="162957" y="612362"/>
                    <a:pt x="162957" y="612362"/>
                  </a:cubicBezTo>
                  <a:cubicBezTo>
                    <a:pt x="162957" y="612362"/>
                    <a:pt x="162957" y="612362"/>
                    <a:pt x="383785" y="726962"/>
                  </a:cubicBezTo>
                  <a:cubicBezTo>
                    <a:pt x="388585" y="726962"/>
                    <a:pt x="388585" y="726962"/>
                    <a:pt x="393386" y="726962"/>
                  </a:cubicBezTo>
                  <a:cubicBezTo>
                    <a:pt x="393386" y="726962"/>
                    <a:pt x="398186" y="726962"/>
                    <a:pt x="398186" y="722187"/>
                  </a:cubicBezTo>
                  <a:cubicBezTo>
                    <a:pt x="460594" y="607587"/>
                    <a:pt x="547005" y="512087"/>
                    <a:pt x="657419" y="440462"/>
                  </a:cubicBezTo>
                  <a:cubicBezTo>
                    <a:pt x="657419" y="440462"/>
                    <a:pt x="657419" y="435687"/>
                    <a:pt x="657419" y="435687"/>
                  </a:cubicBezTo>
                  <a:cubicBezTo>
                    <a:pt x="657419" y="430912"/>
                    <a:pt x="657419" y="430912"/>
                    <a:pt x="657419" y="426137"/>
                  </a:cubicBezTo>
                  <a:cubicBezTo>
                    <a:pt x="657419" y="426137"/>
                    <a:pt x="657419" y="426137"/>
                    <a:pt x="523002" y="220812"/>
                  </a:cubicBezTo>
                  <a:cubicBezTo>
                    <a:pt x="523002" y="216037"/>
                    <a:pt x="518201" y="216037"/>
                    <a:pt x="513401" y="216037"/>
                  </a:cubicBezTo>
                  <a:cubicBezTo>
                    <a:pt x="513401" y="216037"/>
                    <a:pt x="508600" y="216037"/>
                    <a:pt x="503800" y="216037"/>
                  </a:cubicBezTo>
                  <a:cubicBezTo>
                    <a:pt x="460594" y="249462"/>
                    <a:pt x="417389" y="278112"/>
                    <a:pt x="378984" y="316312"/>
                  </a:cubicBezTo>
                  <a:cubicBezTo>
                    <a:pt x="374183" y="321087"/>
                    <a:pt x="374183" y="321087"/>
                    <a:pt x="374183" y="325862"/>
                  </a:cubicBezTo>
                  <a:cubicBezTo>
                    <a:pt x="374183" y="330637"/>
                    <a:pt x="374183" y="330637"/>
                    <a:pt x="374183" y="335412"/>
                  </a:cubicBezTo>
                  <a:cubicBezTo>
                    <a:pt x="374183" y="335412"/>
                    <a:pt x="374183" y="335412"/>
                    <a:pt x="402987" y="364062"/>
                  </a:cubicBezTo>
                  <a:cubicBezTo>
                    <a:pt x="407788" y="364062"/>
                    <a:pt x="407788" y="364062"/>
                    <a:pt x="412588" y="364062"/>
                  </a:cubicBezTo>
                  <a:cubicBezTo>
                    <a:pt x="412588" y="364062"/>
                    <a:pt x="417389" y="364062"/>
                    <a:pt x="422189" y="364062"/>
                  </a:cubicBezTo>
                  <a:cubicBezTo>
                    <a:pt x="422189" y="364062"/>
                    <a:pt x="422189" y="364062"/>
                    <a:pt x="450993" y="335412"/>
                  </a:cubicBezTo>
                  <a:cubicBezTo>
                    <a:pt x="474996" y="316312"/>
                    <a:pt x="508600" y="321087"/>
                    <a:pt x="527803" y="344962"/>
                  </a:cubicBezTo>
                  <a:cubicBezTo>
                    <a:pt x="527803" y="344962"/>
                    <a:pt x="527803" y="344962"/>
                    <a:pt x="547005" y="373612"/>
                  </a:cubicBezTo>
                  <a:cubicBezTo>
                    <a:pt x="566208" y="397487"/>
                    <a:pt x="561407" y="430912"/>
                    <a:pt x="542204" y="445237"/>
                  </a:cubicBezTo>
                  <a:cubicBezTo>
                    <a:pt x="542204" y="445237"/>
                    <a:pt x="542204" y="445237"/>
                    <a:pt x="494198" y="492987"/>
                  </a:cubicBezTo>
                  <a:cubicBezTo>
                    <a:pt x="484597" y="497762"/>
                    <a:pt x="474996" y="497762"/>
                    <a:pt x="465395" y="488212"/>
                  </a:cubicBezTo>
                  <a:cubicBezTo>
                    <a:pt x="455794" y="483437"/>
                    <a:pt x="455794" y="469112"/>
                    <a:pt x="465395" y="459562"/>
                  </a:cubicBezTo>
                  <a:cubicBezTo>
                    <a:pt x="465395" y="459562"/>
                    <a:pt x="465395" y="459562"/>
                    <a:pt x="513401" y="411812"/>
                  </a:cubicBezTo>
                  <a:cubicBezTo>
                    <a:pt x="518201" y="411812"/>
                    <a:pt x="518201" y="411812"/>
                    <a:pt x="518201" y="407037"/>
                  </a:cubicBezTo>
                  <a:cubicBezTo>
                    <a:pt x="518201" y="402262"/>
                    <a:pt x="518201" y="402262"/>
                    <a:pt x="513401" y="397487"/>
                  </a:cubicBezTo>
                  <a:cubicBezTo>
                    <a:pt x="513401" y="397487"/>
                    <a:pt x="513401" y="397487"/>
                    <a:pt x="494198" y="368837"/>
                  </a:cubicBezTo>
                  <a:cubicBezTo>
                    <a:pt x="489398" y="368837"/>
                    <a:pt x="489398" y="368837"/>
                    <a:pt x="484597" y="368837"/>
                  </a:cubicBezTo>
                  <a:cubicBezTo>
                    <a:pt x="479797" y="368837"/>
                    <a:pt x="479797" y="368837"/>
                    <a:pt x="474996" y="368837"/>
                  </a:cubicBezTo>
                  <a:cubicBezTo>
                    <a:pt x="474996" y="368837"/>
                    <a:pt x="474996" y="368837"/>
                    <a:pt x="450993" y="392712"/>
                  </a:cubicBezTo>
                  <a:cubicBezTo>
                    <a:pt x="426990" y="416587"/>
                    <a:pt x="393386" y="416587"/>
                    <a:pt x="369383" y="397487"/>
                  </a:cubicBezTo>
                  <a:cubicBezTo>
                    <a:pt x="369383" y="397487"/>
                    <a:pt x="369383" y="397487"/>
                    <a:pt x="340579" y="368837"/>
                  </a:cubicBezTo>
                  <a:cubicBezTo>
                    <a:pt x="316576" y="344962"/>
                    <a:pt x="321377" y="306762"/>
                    <a:pt x="350180" y="282887"/>
                  </a:cubicBezTo>
                  <a:cubicBezTo>
                    <a:pt x="388585" y="244687"/>
                    <a:pt x="436591" y="211262"/>
                    <a:pt x="479797" y="182612"/>
                  </a:cubicBezTo>
                  <a:cubicBezTo>
                    <a:pt x="496599" y="173062"/>
                    <a:pt x="514601" y="169481"/>
                    <a:pt x="530203" y="171271"/>
                  </a:cubicBezTo>
                  <a:close/>
                  <a:moveTo>
                    <a:pt x="1386554" y="49578"/>
                  </a:moveTo>
                  <a:cubicBezTo>
                    <a:pt x="1394577" y="49131"/>
                    <a:pt x="1402976" y="50026"/>
                    <a:pt x="1411374" y="52414"/>
                  </a:cubicBezTo>
                  <a:cubicBezTo>
                    <a:pt x="1468964" y="71518"/>
                    <a:pt x="1521755" y="90623"/>
                    <a:pt x="1569746" y="119279"/>
                  </a:cubicBezTo>
                  <a:cubicBezTo>
                    <a:pt x="1603340" y="133607"/>
                    <a:pt x="1612938" y="171816"/>
                    <a:pt x="1598541" y="195696"/>
                  </a:cubicBezTo>
                  <a:cubicBezTo>
                    <a:pt x="1598541" y="195696"/>
                    <a:pt x="1598541" y="195696"/>
                    <a:pt x="1579344" y="229129"/>
                  </a:cubicBezTo>
                  <a:cubicBezTo>
                    <a:pt x="1564947" y="257785"/>
                    <a:pt x="1531353" y="262561"/>
                    <a:pt x="1502558" y="248233"/>
                  </a:cubicBezTo>
                  <a:cubicBezTo>
                    <a:pt x="1502558" y="248233"/>
                    <a:pt x="1502558" y="248233"/>
                    <a:pt x="1468964" y="233905"/>
                  </a:cubicBezTo>
                  <a:cubicBezTo>
                    <a:pt x="1464165" y="233905"/>
                    <a:pt x="1464165" y="233905"/>
                    <a:pt x="1459366" y="233905"/>
                  </a:cubicBezTo>
                  <a:cubicBezTo>
                    <a:pt x="1459366" y="233905"/>
                    <a:pt x="1454567" y="238681"/>
                    <a:pt x="1454567" y="238681"/>
                  </a:cubicBezTo>
                  <a:cubicBezTo>
                    <a:pt x="1454567" y="238681"/>
                    <a:pt x="1454567" y="238681"/>
                    <a:pt x="1440169" y="272113"/>
                  </a:cubicBezTo>
                  <a:cubicBezTo>
                    <a:pt x="1440169" y="272113"/>
                    <a:pt x="1440169" y="276889"/>
                    <a:pt x="1440169" y="281665"/>
                  </a:cubicBezTo>
                  <a:cubicBezTo>
                    <a:pt x="1440169" y="281665"/>
                    <a:pt x="1440169" y="286441"/>
                    <a:pt x="1444968" y="286441"/>
                  </a:cubicBezTo>
                  <a:cubicBezTo>
                    <a:pt x="1464165" y="295994"/>
                    <a:pt x="1483361" y="305546"/>
                    <a:pt x="1502558" y="315098"/>
                  </a:cubicBezTo>
                  <a:cubicBezTo>
                    <a:pt x="1512156" y="319874"/>
                    <a:pt x="1516955" y="334202"/>
                    <a:pt x="1512156" y="343754"/>
                  </a:cubicBezTo>
                  <a:cubicBezTo>
                    <a:pt x="1507357" y="353306"/>
                    <a:pt x="1492960" y="358082"/>
                    <a:pt x="1483361" y="353306"/>
                  </a:cubicBezTo>
                  <a:cubicBezTo>
                    <a:pt x="1464165" y="343754"/>
                    <a:pt x="1444968" y="334202"/>
                    <a:pt x="1425772" y="324650"/>
                  </a:cubicBezTo>
                  <a:cubicBezTo>
                    <a:pt x="1401776" y="315098"/>
                    <a:pt x="1387379" y="286441"/>
                    <a:pt x="1401776" y="257785"/>
                  </a:cubicBezTo>
                  <a:cubicBezTo>
                    <a:pt x="1401776" y="257785"/>
                    <a:pt x="1401776" y="257785"/>
                    <a:pt x="1411374" y="224353"/>
                  </a:cubicBezTo>
                  <a:cubicBezTo>
                    <a:pt x="1425772" y="195696"/>
                    <a:pt x="1459366" y="181368"/>
                    <a:pt x="1488161" y="195696"/>
                  </a:cubicBezTo>
                  <a:cubicBezTo>
                    <a:pt x="1488161" y="195696"/>
                    <a:pt x="1488161" y="195696"/>
                    <a:pt x="1521755" y="210024"/>
                  </a:cubicBezTo>
                  <a:cubicBezTo>
                    <a:pt x="1526554" y="214800"/>
                    <a:pt x="1526554" y="214800"/>
                    <a:pt x="1531353" y="210024"/>
                  </a:cubicBezTo>
                  <a:cubicBezTo>
                    <a:pt x="1536152" y="210024"/>
                    <a:pt x="1536152" y="210024"/>
                    <a:pt x="1536152" y="205248"/>
                  </a:cubicBezTo>
                  <a:cubicBezTo>
                    <a:pt x="1536152" y="205248"/>
                    <a:pt x="1536152" y="205248"/>
                    <a:pt x="1555349" y="171816"/>
                  </a:cubicBezTo>
                  <a:cubicBezTo>
                    <a:pt x="1560148" y="167040"/>
                    <a:pt x="1560148" y="167040"/>
                    <a:pt x="1555349" y="162264"/>
                  </a:cubicBezTo>
                  <a:cubicBezTo>
                    <a:pt x="1555349" y="157488"/>
                    <a:pt x="1555349" y="157488"/>
                    <a:pt x="1550549" y="157488"/>
                  </a:cubicBezTo>
                  <a:cubicBezTo>
                    <a:pt x="1502558" y="128831"/>
                    <a:pt x="1449768" y="109727"/>
                    <a:pt x="1401776" y="95399"/>
                  </a:cubicBezTo>
                  <a:cubicBezTo>
                    <a:pt x="1396977" y="90623"/>
                    <a:pt x="1392178" y="90623"/>
                    <a:pt x="1392178" y="95399"/>
                  </a:cubicBezTo>
                  <a:cubicBezTo>
                    <a:pt x="1387379" y="95399"/>
                    <a:pt x="1387379" y="95399"/>
                    <a:pt x="1382580" y="100175"/>
                  </a:cubicBezTo>
                  <a:cubicBezTo>
                    <a:pt x="1382580" y="100175"/>
                    <a:pt x="1382580" y="100175"/>
                    <a:pt x="1310592" y="334202"/>
                  </a:cubicBezTo>
                  <a:cubicBezTo>
                    <a:pt x="1310592" y="338978"/>
                    <a:pt x="1310592" y="343754"/>
                    <a:pt x="1310592" y="343754"/>
                  </a:cubicBezTo>
                  <a:cubicBezTo>
                    <a:pt x="1310592" y="348530"/>
                    <a:pt x="1315392" y="348530"/>
                    <a:pt x="1315392" y="348530"/>
                  </a:cubicBezTo>
                  <a:cubicBezTo>
                    <a:pt x="1440169" y="391515"/>
                    <a:pt x="1550549" y="458380"/>
                    <a:pt x="1641733" y="553901"/>
                  </a:cubicBezTo>
                  <a:cubicBezTo>
                    <a:pt x="1641733" y="553901"/>
                    <a:pt x="1641733" y="553901"/>
                    <a:pt x="1646532" y="553901"/>
                  </a:cubicBezTo>
                  <a:cubicBezTo>
                    <a:pt x="1651331" y="553901"/>
                    <a:pt x="1651331" y="553901"/>
                    <a:pt x="1656130" y="553901"/>
                  </a:cubicBezTo>
                  <a:cubicBezTo>
                    <a:pt x="1656130" y="553901"/>
                    <a:pt x="1656130" y="553901"/>
                    <a:pt x="1838498" y="386739"/>
                  </a:cubicBezTo>
                  <a:cubicBezTo>
                    <a:pt x="1838498" y="381963"/>
                    <a:pt x="1838498" y="377187"/>
                    <a:pt x="1838498" y="377187"/>
                  </a:cubicBezTo>
                  <a:cubicBezTo>
                    <a:pt x="1838498" y="372411"/>
                    <a:pt x="1838498" y="372411"/>
                    <a:pt x="1833699" y="367635"/>
                  </a:cubicBezTo>
                  <a:cubicBezTo>
                    <a:pt x="1800105" y="329426"/>
                    <a:pt x="1756912" y="291217"/>
                    <a:pt x="1713720" y="257785"/>
                  </a:cubicBezTo>
                  <a:cubicBezTo>
                    <a:pt x="1713720" y="257785"/>
                    <a:pt x="1708921" y="257785"/>
                    <a:pt x="1704122" y="257785"/>
                  </a:cubicBezTo>
                  <a:cubicBezTo>
                    <a:pt x="1704122" y="257785"/>
                    <a:pt x="1699323" y="257785"/>
                    <a:pt x="1699323" y="262561"/>
                  </a:cubicBezTo>
                  <a:cubicBezTo>
                    <a:pt x="1699323" y="262561"/>
                    <a:pt x="1699323" y="262561"/>
                    <a:pt x="1675327" y="291217"/>
                  </a:cubicBezTo>
                  <a:cubicBezTo>
                    <a:pt x="1670528" y="295994"/>
                    <a:pt x="1670528" y="295994"/>
                    <a:pt x="1670528" y="300770"/>
                  </a:cubicBezTo>
                  <a:cubicBezTo>
                    <a:pt x="1670528" y="305546"/>
                    <a:pt x="1675327" y="305546"/>
                    <a:pt x="1675327" y="310322"/>
                  </a:cubicBezTo>
                  <a:cubicBezTo>
                    <a:pt x="1684925" y="315098"/>
                    <a:pt x="1699323" y="324650"/>
                    <a:pt x="1708921" y="334202"/>
                  </a:cubicBezTo>
                  <a:cubicBezTo>
                    <a:pt x="1732917" y="353306"/>
                    <a:pt x="1732917" y="391515"/>
                    <a:pt x="1713720" y="410619"/>
                  </a:cubicBezTo>
                  <a:cubicBezTo>
                    <a:pt x="1713720" y="410619"/>
                    <a:pt x="1713720" y="410619"/>
                    <a:pt x="1689724" y="434499"/>
                  </a:cubicBezTo>
                  <a:cubicBezTo>
                    <a:pt x="1665729" y="458380"/>
                    <a:pt x="1636934" y="463156"/>
                    <a:pt x="1612938" y="444052"/>
                  </a:cubicBezTo>
                  <a:cubicBezTo>
                    <a:pt x="1598541" y="429723"/>
                    <a:pt x="1579344" y="415395"/>
                    <a:pt x="1560148" y="401067"/>
                  </a:cubicBezTo>
                  <a:cubicBezTo>
                    <a:pt x="1555349" y="396291"/>
                    <a:pt x="1550549" y="381963"/>
                    <a:pt x="1560148" y="372411"/>
                  </a:cubicBezTo>
                  <a:cubicBezTo>
                    <a:pt x="1564947" y="362858"/>
                    <a:pt x="1579344" y="362858"/>
                    <a:pt x="1588943" y="367635"/>
                  </a:cubicBezTo>
                  <a:cubicBezTo>
                    <a:pt x="1603340" y="381963"/>
                    <a:pt x="1622536" y="396291"/>
                    <a:pt x="1641733" y="410619"/>
                  </a:cubicBezTo>
                  <a:cubicBezTo>
                    <a:pt x="1646532" y="410619"/>
                    <a:pt x="1646532" y="410619"/>
                    <a:pt x="1651331" y="410619"/>
                  </a:cubicBezTo>
                  <a:cubicBezTo>
                    <a:pt x="1651331" y="410619"/>
                    <a:pt x="1656130" y="410619"/>
                    <a:pt x="1656130" y="410619"/>
                  </a:cubicBezTo>
                  <a:cubicBezTo>
                    <a:pt x="1656130" y="410619"/>
                    <a:pt x="1656130" y="410619"/>
                    <a:pt x="1680126" y="381963"/>
                  </a:cubicBezTo>
                  <a:cubicBezTo>
                    <a:pt x="1680126" y="377187"/>
                    <a:pt x="1684925" y="377187"/>
                    <a:pt x="1684925" y="372411"/>
                  </a:cubicBezTo>
                  <a:cubicBezTo>
                    <a:pt x="1684925" y="372411"/>
                    <a:pt x="1680126" y="367635"/>
                    <a:pt x="1680126" y="362858"/>
                  </a:cubicBezTo>
                  <a:cubicBezTo>
                    <a:pt x="1670528" y="358082"/>
                    <a:pt x="1660930" y="348530"/>
                    <a:pt x="1651331" y="343754"/>
                  </a:cubicBezTo>
                  <a:cubicBezTo>
                    <a:pt x="1627336" y="324650"/>
                    <a:pt x="1617737" y="291217"/>
                    <a:pt x="1636934" y="262561"/>
                  </a:cubicBezTo>
                  <a:cubicBezTo>
                    <a:pt x="1636934" y="262561"/>
                    <a:pt x="1636934" y="262561"/>
                    <a:pt x="1656130" y="229129"/>
                  </a:cubicBezTo>
                  <a:cubicBezTo>
                    <a:pt x="1675327" y="205248"/>
                    <a:pt x="1713720" y="205248"/>
                    <a:pt x="1742515" y="224353"/>
                  </a:cubicBezTo>
                  <a:cubicBezTo>
                    <a:pt x="1785707" y="257785"/>
                    <a:pt x="1828899" y="295994"/>
                    <a:pt x="1867293" y="338978"/>
                  </a:cubicBezTo>
                  <a:cubicBezTo>
                    <a:pt x="1891288" y="362858"/>
                    <a:pt x="1891288" y="401067"/>
                    <a:pt x="1867293" y="420171"/>
                  </a:cubicBezTo>
                  <a:cubicBezTo>
                    <a:pt x="1867293" y="420171"/>
                    <a:pt x="1867293" y="420171"/>
                    <a:pt x="1680126" y="577782"/>
                  </a:cubicBezTo>
                  <a:cubicBezTo>
                    <a:pt x="1656130" y="596886"/>
                    <a:pt x="1622536" y="601662"/>
                    <a:pt x="1608139" y="582558"/>
                  </a:cubicBezTo>
                  <a:cubicBezTo>
                    <a:pt x="1526554" y="491812"/>
                    <a:pt x="1416174" y="429723"/>
                    <a:pt x="1300994" y="391515"/>
                  </a:cubicBezTo>
                  <a:cubicBezTo>
                    <a:pt x="1281798" y="381963"/>
                    <a:pt x="1267400" y="358082"/>
                    <a:pt x="1276999" y="324650"/>
                  </a:cubicBezTo>
                  <a:cubicBezTo>
                    <a:pt x="1276999" y="324650"/>
                    <a:pt x="1276999" y="324650"/>
                    <a:pt x="1334588" y="85847"/>
                  </a:cubicBezTo>
                  <a:cubicBezTo>
                    <a:pt x="1341787" y="64354"/>
                    <a:pt x="1362483" y="50922"/>
                    <a:pt x="1386554" y="49578"/>
                  </a:cubicBezTo>
                  <a:close/>
                  <a:moveTo>
                    <a:pt x="1032319" y="0"/>
                  </a:moveTo>
                  <a:cubicBezTo>
                    <a:pt x="1089899" y="0"/>
                    <a:pt x="1147479" y="4781"/>
                    <a:pt x="1205059" y="9561"/>
                  </a:cubicBezTo>
                  <a:cubicBezTo>
                    <a:pt x="1238647" y="14342"/>
                    <a:pt x="1262638" y="43027"/>
                    <a:pt x="1257840" y="71711"/>
                  </a:cubicBezTo>
                  <a:cubicBezTo>
                    <a:pt x="1257840" y="71711"/>
                    <a:pt x="1257840" y="71711"/>
                    <a:pt x="1214655" y="315529"/>
                  </a:cubicBezTo>
                  <a:cubicBezTo>
                    <a:pt x="1209857" y="344214"/>
                    <a:pt x="1185865" y="363337"/>
                    <a:pt x="1161874" y="363337"/>
                  </a:cubicBezTo>
                  <a:cubicBezTo>
                    <a:pt x="1041916" y="348994"/>
                    <a:pt x="917160" y="368117"/>
                    <a:pt x="806799" y="411144"/>
                  </a:cubicBezTo>
                  <a:cubicBezTo>
                    <a:pt x="782807" y="415925"/>
                    <a:pt x="758816" y="406363"/>
                    <a:pt x="744421" y="377679"/>
                  </a:cubicBezTo>
                  <a:lnTo>
                    <a:pt x="634060" y="157765"/>
                  </a:lnTo>
                  <a:cubicBezTo>
                    <a:pt x="624463" y="129080"/>
                    <a:pt x="638858" y="95615"/>
                    <a:pt x="672446" y="81273"/>
                  </a:cubicBezTo>
                  <a:cubicBezTo>
                    <a:pt x="725228" y="57369"/>
                    <a:pt x="778009" y="43027"/>
                    <a:pt x="835589" y="28684"/>
                  </a:cubicBezTo>
                  <a:cubicBezTo>
                    <a:pt x="869177" y="19123"/>
                    <a:pt x="902765" y="43027"/>
                    <a:pt x="907563" y="71711"/>
                  </a:cubicBezTo>
                  <a:cubicBezTo>
                    <a:pt x="907563" y="71711"/>
                    <a:pt x="907563" y="71711"/>
                    <a:pt x="912362" y="109957"/>
                  </a:cubicBezTo>
                  <a:cubicBezTo>
                    <a:pt x="917160" y="138642"/>
                    <a:pt x="897967" y="167326"/>
                    <a:pt x="869177" y="172107"/>
                  </a:cubicBezTo>
                  <a:cubicBezTo>
                    <a:pt x="869177" y="172107"/>
                    <a:pt x="869177" y="172107"/>
                    <a:pt x="830790" y="181668"/>
                  </a:cubicBezTo>
                  <a:cubicBezTo>
                    <a:pt x="830790" y="186449"/>
                    <a:pt x="825992" y="186449"/>
                    <a:pt x="825992" y="186449"/>
                  </a:cubicBezTo>
                  <a:cubicBezTo>
                    <a:pt x="821194" y="191230"/>
                    <a:pt x="821194" y="196011"/>
                    <a:pt x="825992" y="196011"/>
                  </a:cubicBezTo>
                  <a:cubicBezTo>
                    <a:pt x="825992" y="196011"/>
                    <a:pt x="825992" y="196011"/>
                    <a:pt x="835589" y="229476"/>
                  </a:cubicBezTo>
                  <a:cubicBezTo>
                    <a:pt x="835589" y="234257"/>
                    <a:pt x="835589" y="234257"/>
                    <a:pt x="840387" y="239037"/>
                  </a:cubicBezTo>
                  <a:cubicBezTo>
                    <a:pt x="840387" y="239037"/>
                    <a:pt x="845185" y="239037"/>
                    <a:pt x="845185" y="239037"/>
                  </a:cubicBezTo>
                  <a:cubicBezTo>
                    <a:pt x="869177" y="234257"/>
                    <a:pt x="888370" y="229476"/>
                    <a:pt x="912362" y="224695"/>
                  </a:cubicBezTo>
                  <a:cubicBezTo>
                    <a:pt x="921958" y="219914"/>
                    <a:pt x="936353" y="229476"/>
                    <a:pt x="936353" y="243818"/>
                  </a:cubicBezTo>
                  <a:cubicBezTo>
                    <a:pt x="936353" y="253380"/>
                    <a:pt x="931555" y="262941"/>
                    <a:pt x="921958" y="267722"/>
                  </a:cubicBezTo>
                  <a:cubicBezTo>
                    <a:pt x="897967" y="267722"/>
                    <a:pt x="878774" y="277283"/>
                    <a:pt x="859580" y="282064"/>
                  </a:cubicBezTo>
                  <a:cubicBezTo>
                    <a:pt x="830790" y="286845"/>
                    <a:pt x="802001" y="272503"/>
                    <a:pt x="792404" y="243818"/>
                  </a:cubicBezTo>
                  <a:cubicBezTo>
                    <a:pt x="792404" y="243818"/>
                    <a:pt x="792404" y="243818"/>
                    <a:pt x="782807" y="210353"/>
                  </a:cubicBezTo>
                  <a:cubicBezTo>
                    <a:pt x="773211" y="181668"/>
                    <a:pt x="787606" y="148203"/>
                    <a:pt x="821194" y="143422"/>
                  </a:cubicBezTo>
                  <a:cubicBezTo>
                    <a:pt x="821194" y="143422"/>
                    <a:pt x="821194" y="143422"/>
                    <a:pt x="859580" y="133861"/>
                  </a:cubicBezTo>
                  <a:cubicBezTo>
                    <a:pt x="859580" y="133861"/>
                    <a:pt x="864379" y="129080"/>
                    <a:pt x="864379" y="129080"/>
                  </a:cubicBezTo>
                  <a:cubicBezTo>
                    <a:pt x="869177" y="124299"/>
                    <a:pt x="869177" y="119519"/>
                    <a:pt x="869177" y="119519"/>
                  </a:cubicBezTo>
                  <a:cubicBezTo>
                    <a:pt x="869177" y="119519"/>
                    <a:pt x="869177" y="119519"/>
                    <a:pt x="859580" y="81273"/>
                  </a:cubicBezTo>
                  <a:cubicBezTo>
                    <a:pt x="859580" y="76492"/>
                    <a:pt x="854782" y="71711"/>
                    <a:pt x="854782" y="71711"/>
                  </a:cubicBezTo>
                  <a:cubicBezTo>
                    <a:pt x="849984" y="71711"/>
                    <a:pt x="845185" y="71711"/>
                    <a:pt x="845185" y="71711"/>
                  </a:cubicBezTo>
                  <a:cubicBezTo>
                    <a:pt x="792404" y="81273"/>
                    <a:pt x="739623" y="100396"/>
                    <a:pt x="686841" y="119519"/>
                  </a:cubicBezTo>
                  <a:cubicBezTo>
                    <a:pt x="686841" y="119519"/>
                    <a:pt x="682043" y="124299"/>
                    <a:pt x="682043" y="124299"/>
                  </a:cubicBezTo>
                  <a:cubicBezTo>
                    <a:pt x="677245" y="129080"/>
                    <a:pt x="677245" y="133861"/>
                    <a:pt x="682043" y="133861"/>
                  </a:cubicBezTo>
                  <a:cubicBezTo>
                    <a:pt x="682043" y="133861"/>
                    <a:pt x="682043" y="133861"/>
                    <a:pt x="778009" y="363337"/>
                  </a:cubicBezTo>
                  <a:cubicBezTo>
                    <a:pt x="778009" y="363337"/>
                    <a:pt x="778009" y="368117"/>
                    <a:pt x="782807" y="368117"/>
                  </a:cubicBezTo>
                  <a:cubicBezTo>
                    <a:pt x="782807" y="368117"/>
                    <a:pt x="787606" y="372898"/>
                    <a:pt x="787606" y="368117"/>
                  </a:cubicBezTo>
                  <a:cubicBezTo>
                    <a:pt x="907563" y="325091"/>
                    <a:pt x="1041916" y="301187"/>
                    <a:pt x="1166672" y="320310"/>
                  </a:cubicBezTo>
                  <a:cubicBezTo>
                    <a:pt x="1171470" y="320310"/>
                    <a:pt x="1171470" y="320310"/>
                    <a:pt x="1176269" y="315529"/>
                  </a:cubicBezTo>
                  <a:cubicBezTo>
                    <a:pt x="1176269" y="315529"/>
                    <a:pt x="1181067" y="310748"/>
                    <a:pt x="1181067" y="310748"/>
                  </a:cubicBezTo>
                  <a:cubicBezTo>
                    <a:pt x="1181067" y="310748"/>
                    <a:pt x="1181067" y="310748"/>
                    <a:pt x="1209857" y="62150"/>
                  </a:cubicBezTo>
                  <a:cubicBezTo>
                    <a:pt x="1209857" y="62150"/>
                    <a:pt x="1209857" y="57369"/>
                    <a:pt x="1209857" y="57369"/>
                  </a:cubicBezTo>
                  <a:cubicBezTo>
                    <a:pt x="1205059" y="52588"/>
                    <a:pt x="1200260" y="52588"/>
                    <a:pt x="1200260" y="52588"/>
                  </a:cubicBezTo>
                  <a:cubicBezTo>
                    <a:pt x="1142681" y="47807"/>
                    <a:pt x="1089899" y="43027"/>
                    <a:pt x="1037118" y="47807"/>
                  </a:cubicBezTo>
                  <a:cubicBezTo>
                    <a:pt x="1032319" y="47807"/>
                    <a:pt x="1027521" y="47807"/>
                    <a:pt x="1027521" y="47807"/>
                  </a:cubicBezTo>
                  <a:cubicBezTo>
                    <a:pt x="1027521" y="52588"/>
                    <a:pt x="1022723" y="52588"/>
                    <a:pt x="1022723" y="57369"/>
                  </a:cubicBezTo>
                  <a:cubicBezTo>
                    <a:pt x="1022723" y="57369"/>
                    <a:pt x="1022723" y="57369"/>
                    <a:pt x="1027521" y="95615"/>
                  </a:cubicBezTo>
                  <a:cubicBezTo>
                    <a:pt x="1027521" y="100396"/>
                    <a:pt x="1027521" y="105176"/>
                    <a:pt x="1032319" y="105176"/>
                  </a:cubicBezTo>
                  <a:cubicBezTo>
                    <a:pt x="1032319" y="105176"/>
                    <a:pt x="1037118" y="109957"/>
                    <a:pt x="1037118" y="109957"/>
                  </a:cubicBezTo>
                  <a:cubicBezTo>
                    <a:pt x="1037118" y="109957"/>
                    <a:pt x="1037118" y="109957"/>
                    <a:pt x="1075504" y="105176"/>
                  </a:cubicBezTo>
                  <a:cubicBezTo>
                    <a:pt x="1109092" y="105176"/>
                    <a:pt x="1133084" y="133861"/>
                    <a:pt x="1133084" y="162545"/>
                  </a:cubicBezTo>
                  <a:cubicBezTo>
                    <a:pt x="1133084" y="162545"/>
                    <a:pt x="1133084" y="162545"/>
                    <a:pt x="1133084" y="200791"/>
                  </a:cubicBezTo>
                  <a:cubicBezTo>
                    <a:pt x="1128286" y="229476"/>
                    <a:pt x="1104294" y="253380"/>
                    <a:pt x="1080303" y="248599"/>
                  </a:cubicBezTo>
                  <a:cubicBezTo>
                    <a:pt x="1080303" y="248599"/>
                    <a:pt x="1080303" y="248599"/>
                    <a:pt x="1013126" y="253380"/>
                  </a:cubicBezTo>
                  <a:cubicBezTo>
                    <a:pt x="1003530" y="253380"/>
                    <a:pt x="989135" y="243818"/>
                    <a:pt x="989135" y="234257"/>
                  </a:cubicBezTo>
                  <a:cubicBezTo>
                    <a:pt x="989135" y="219914"/>
                    <a:pt x="998731" y="210353"/>
                    <a:pt x="1008328" y="210353"/>
                  </a:cubicBezTo>
                  <a:cubicBezTo>
                    <a:pt x="1008328" y="210353"/>
                    <a:pt x="1008328" y="210353"/>
                    <a:pt x="1075504" y="205572"/>
                  </a:cubicBezTo>
                  <a:cubicBezTo>
                    <a:pt x="1080303" y="205572"/>
                    <a:pt x="1085101" y="205572"/>
                    <a:pt x="1085101" y="205572"/>
                  </a:cubicBezTo>
                  <a:cubicBezTo>
                    <a:pt x="1085101" y="200791"/>
                    <a:pt x="1089899" y="200791"/>
                    <a:pt x="1089899" y="196011"/>
                  </a:cubicBezTo>
                  <a:cubicBezTo>
                    <a:pt x="1089899" y="196011"/>
                    <a:pt x="1089899" y="196011"/>
                    <a:pt x="1089899" y="162545"/>
                  </a:cubicBezTo>
                  <a:cubicBezTo>
                    <a:pt x="1089899" y="157765"/>
                    <a:pt x="1089899" y="152984"/>
                    <a:pt x="1085101" y="152984"/>
                  </a:cubicBezTo>
                  <a:cubicBezTo>
                    <a:pt x="1085101" y="152984"/>
                    <a:pt x="1080303" y="148203"/>
                    <a:pt x="1075504" y="148203"/>
                  </a:cubicBezTo>
                  <a:cubicBezTo>
                    <a:pt x="1075504" y="148203"/>
                    <a:pt x="1075504" y="148203"/>
                    <a:pt x="1041916" y="152984"/>
                  </a:cubicBezTo>
                  <a:cubicBezTo>
                    <a:pt x="1008328" y="152984"/>
                    <a:pt x="984336" y="129080"/>
                    <a:pt x="979538" y="100396"/>
                  </a:cubicBezTo>
                  <a:cubicBezTo>
                    <a:pt x="979538" y="100396"/>
                    <a:pt x="979538" y="100396"/>
                    <a:pt x="974740" y="62150"/>
                  </a:cubicBezTo>
                  <a:cubicBezTo>
                    <a:pt x="969941" y="28684"/>
                    <a:pt x="998731" y="4781"/>
                    <a:pt x="1032319" y="0"/>
                  </a:cubicBezTo>
                  <a:close/>
                </a:path>
              </a:pathLst>
            </a:custGeom>
            <a:solidFill>
              <a:srgbClr val="B71C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t" anchorCtr="0" compatLnSpc="1">
              <a:prstTxWarp prst="textNoShape">
                <a:avLst/>
              </a:prstTxWarp>
              <a:noAutofit/>
            </a:bodyPr>
            <a:lstStyle/>
            <a:p>
              <a:endParaRPr lang="zh-CN" altLang="en-US">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891813" y="3510729"/>
            <a:ext cx="776220" cy="772372"/>
            <a:chOff x="1524001" y="1543049"/>
            <a:chExt cx="2562225" cy="2549525"/>
          </a:xfrm>
        </p:grpSpPr>
        <p:sp>
          <p:nvSpPr>
            <p:cNvPr id="17" name="Freeform 23"/>
            <p:cNvSpPr>
              <a:spLocks/>
            </p:cNvSpPr>
            <p:nvPr/>
          </p:nvSpPr>
          <p:spPr bwMode="auto">
            <a:xfrm>
              <a:off x="1524001" y="1543049"/>
              <a:ext cx="2562225" cy="2549525"/>
            </a:xfrm>
            <a:custGeom>
              <a:avLst/>
              <a:gdLst>
                <a:gd name="T0" fmla="*/ 534 w 534"/>
                <a:gd name="T1" fmla="*/ 267 h 534"/>
                <a:gd name="T2" fmla="*/ 506 w 534"/>
                <a:gd name="T3" fmla="*/ 331 h 534"/>
                <a:gd name="T4" fmla="*/ 498 w 534"/>
                <a:gd name="T5" fmla="*/ 400 h 534"/>
                <a:gd name="T6" fmla="*/ 442 w 534"/>
                <a:gd name="T7" fmla="*/ 442 h 534"/>
                <a:gd name="T8" fmla="*/ 400 w 534"/>
                <a:gd name="T9" fmla="*/ 498 h 534"/>
                <a:gd name="T10" fmla="*/ 331 w 534"/>
                <a:gd name="T11" fmla="*/ 506 h 534"/>
                <a:gd name="T12" fmla="*/ 267 w 534"/>
                <a:gd name="T13" fmla="*/ 534 h 534"/>
                <a:gd name="T14" fmla="*/ 203 w 534"/>
                <a:gd name="T15" fmla="*/ 506 h 534"/>
                <a:gd name="T16" fmla="*/ 134 w 534"/>
                <a:gd name="T17" fmla="*/ 498 h 534"/>
                <a:gd name="T18" fmla="*/ 92 w 534"/>
                <a:gd name="T19" fmla="*/ 442 h 534"/>
                <a:gd name="T20" fmla="*/ 36 w 534"/>
                <a:gd name="T21" fmla="*/ 400 h 534"/>
                <a:gd name="T22" fmla="*/ 28 w 534"/>
                <a:gd name="T23" fmla="*/ 331 h 534"/>
                <a:gd name="T24" fmla="*/ 0 w 534"/>
                <a:gd name="T25" fmla="*/ 267 h 534"/>
                <a:gd name="T26" fmla="*/ 28 w 534"/>
                <a:gd name="T27" fmla="*/ 203 h 534"/>
                <a:gd name="T28" fmla="*/ 36 w 534"/>
                <a:gd name="T29" fmla="*/ 134 h 534"/>
                <a:gd name="T30" fmla="*/ 92 w 534"/>
                <a:gd name="T31" fmla="*/ 92 h 534"/>
                <a:gd name="T32" fmla="*/ 134 w 534"/>
                <a:gd name="T33" fmla="*/ 36 h 534"/>
                <a:gd name="T34" fmla="*/ 203 w 534"/>
                <a:gd name="T35" fmla="*/ 28 h 534"/>
                <a:gd name="T36" fmla="*/ 267 w 534"/>
                <a:gd name="T37" fmla="*/ 0 h 534"/>
                <a:gd name="T38" fmla="*/ 331 w 534"/>
                <a:gd name="T39" fmla="*/ 28 h 534"/>
                <a:gd name="T40" fmla="*/ 400 w 534"/>
                <a:gd name="T41" fmla="*/ 36 h 534"/>
                <a:gd name="T42" fmla="*/ 442 w 534"/>
                <a:gd name="T43" fmla="*/ 92 h 534"/>
                <a:gd name="T44" fmla="*/ 498 w 534"/>
                <a:gd name="T45" fmla="*/ 134 h 534"/>
                <a:gd name="T46" fmla="*/ 506 w 534"/>
                <a:gd name="T47" fmla="*/ 203 h 534"/>
                <a:gd name="T48" fmla="*/ 534 w 534"/>
                <a:gd name="T49" fmla="*/ 26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534">
                  <a:moveTo>
                    <a:pt x="534" y="267"/>
                  </a:moveTo>
                  <a:cubicBezTo>
                    <a:pt x="534" y="290"/>
                    <a:pt x="512" y="310"/>
                    <a:pt x="506" y="331"/>
                  </a:cubicBezTo>
                  <a:cubicBezTo>
                    <a:pt x="500" y="353"/>
                    <a:pt x="509" y="381"/>
                    <a:pt x="498" y="400"/>
                  </a:cubicBezTo>
                  <a:cubicBezTo>
                    <a:pt x="487" y="420"/>
                    <a:pt x="458" y="426"/>
                    <a:pt x="442" y="442"/>
                  </a:cubicBezTo>
                  <a:cubicBezTo>
                    <a:pt x="426" y="458"/>
                    <a:pt x="420" y="487"/>
                    <a:pt x="400" y="498"/>
                  </a:cubicBezTo>
                  <a:cubicBezTo>
                    <a:pt x="381" y="509"/>
                    <a:pt x="353" y="500"/>
                    <a:pt x="331" y="506"/>
                  </a:cubicBezTo>
                  <a:cubicBezTo>
                    <a:pt x="310" y="512"/>
                    <a:pt x="290" y="534"/>
                    <a:pt x="267" y="534"/>
                  </a:cubicBezTo>
                  <a:cubicBezTo>
                    <a:pt x="244" y="534"/>
                    <a:pt x="224" y="512"/>
                    <a:pt x="203" y="506"/>
                  </a:cubicBezTo>
                  <a:cubicBezTo>
                    <a:pt x="181" y="500"/>
                    <a:pt x="153" y="509"/>
                    <a:pt x="134" y="498"/>
                  </a:cubicBezTo>
                  <a:cubicBezTo>
                    <a:pt x="114" y="487"/>
                    <a:pt x="108" y="458"/>
                    <a:pt x="92" y="442"/>
                  </a:cubicBezTo>
                  <a:cubicBezTo>
                    <a:pt x="76" y="426"/>
                    <a:pt x="47" y="420"/>
                    <a:pt x="36" y="400"/>
                  </a:cubicBezTo>
                  <a:cubicBezTo>
                    <a:pt x="25" y="381"/>
                    <a:pt x="34" y="353"/>
                    <a:pt x="28" y="331"/>
                  </a:cubicBezTo>
                  <a:cubicBezTo>
                    <a:pt x="22" y="310"/>
                    <a:pt x="0" y="290"/>
                    <a:pt x="0" y="267"/>
                  </a:cubicBezTo>
                  <a:cubicBezTo>
                    <a:pt x="0" y="244"/>
                    <a:pt x="22" y="224"/>
                    <a:pt x="28" y="203"/>
                  </a:cubicBezTo>
                  <a:cubicBezTo>
                    <a:pt x="34" y="181"/>
                    <a:pt x="25" y="153"/>
                    <a:pt x="36" y="134"/>
                  </a:cubicBezTo>
                  <a:cubicBezTo>
                    <a:pt x="47" y="114"/>
                    <a:pt x="76" y="108"/>
                    <a:pt x="92" y="92"/>
                  </a:cubicBezTo>
                  <a:cubicBezTo>
                    <a:pt x="108" y="76"/>
                    <a:pt x="114" y="47"/>
                    <a:pt x="134" y="36"/>
                  </a:cubicBezTo>
                  <a:cubicBezTo>
                    <a:pt x="153" y="25"/>
                    <a:pt x="181" y="34"/>
                    <a:pt x="203" y="28"/>
                  </a:cubicBezTo>
                  <a:cubicBezTo>
                    <a:pt x="224" y="22"/>
                    <a:pt x="244" y="0"/>
                    <a:pt x="267" y="0"/>
                  </a:cubicBezTo>
                  <a:cubicBezTo>
                    <a:pt x="290" y="0"/>
                    <a:pt x="310" y="22"/>
                    <a:pt x="331" y="28"/>
                  </a:cubicBezTo>
                  <a:cubicBezTo>
                    <a:pt x="353" y="34"/>
                    <a:pt x="381" y="25"/>
                    <a:pt x="400" y="36"/>
                  </a:cubicBezTo>
                  <a:cubicBezTo>
                    <a:pt x="420" y="47"/>
                    <a:pt x="426" y="76"/>
                    <a:pt x="442" y="92"/>
                  </a:cubicBezTo>
                  <a:cubicBezTo>
                    <a:pt x="458" y="108"/>
                    <a:pt x="487" y="114"/>
                    <a:pt x="498" y="134"/>
                  </a:cubicBezTo>
                  <a:cubicBezTo>
                    <a:pt x="509" y="153"/>
                    <a:pt x="500" y="181"/>
                    <a:pt x="506" y="203"/>
                  </a:cubicBezTo>
                  <a:cubicBezTo>
                    <a:pt x="512" y="224"/>
                    <a:pt x="534" y="244"/>
                    <a:pt x="534" y="267"/>
                  </a:cubicBezTo>
                  <a:close/>
                </a:path>
              </a:pathLst>
            </a:custGeom>
            <a:solidFill>
              <a:srgbClr val="FF3D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ctr" anchorCtr="0" compatLnSpc="1">
              <a:prstTxWarp prst="textNoShape">
                <a:avLst/>
              </a:prstTxWarp>
            </a:bodyPr>
            <a:lstStyle/>
            <a:p>
              <a:pPr algn="ctr"/>
              <a:r>
                <a:rPr lang="en-US" altLang="zh-CN" sz="1400" dirty="0">
                  <a:latin typeface="Times New Roman" panose="02020603050405020304" pitchFamily="18" charset="0"/>
                  <a:cs typeface="Times New Roman" panose="02020603050405020304" pitchFamily="18" charset="0"/>
                </a:rPr>
                <a:t>02</a:t>
              </a:r>
              <a:endParaRPr lang="zh-CN" altLang="en-US" sz="1400" dirty="0">
                <a:latin typeface="Times New Roman" panose="02020603050405020304" pitchFamily="18" charset="0"/>
                <a:cs typeface="Times New Roman" panose="02020603050405020304" pitchFamily="18" charset="0"/>
              </a:endParaRPr>
            </a:p>
          </p:txBody>
        </p:sp>
        <p:sp>
          <p:nvSpPr>
            <p:cNvPr id="18" name="自由: 形状 17"/>
            <p:cNvSpPr>
              <a:spLocks/>
            </p:cNvSpPr>
            <p:nvPr/>
          </p:nvSpPr>
          <p:spPr bwMode="auto">
            <a:xfrm>
              <a:off x="1725038" y="1738312"/>
              <a:ext cx="2160157" cy="2160285"/>
            </a:xfrm>
            <a:custGeom>
              <a:avLst/>
              <a:gdLst>
                <a:gd name="connsiteX0" fmla="*/ 719988 w 2160157"/>
                <a:gd name="connsiteY0" fmla="*/ 1728224 h 2160285"/>
                <a:gd name="connsiteX1" fmla="*/ 752979 w 2160157"/>
                <a:gd name="connsiteY1" fmla="*/ 1728821 h 2160285"/>
                <a:gd name="connsiteX2" fmla="*/ 1108074 w 2160157"/>
                <a:gd name="connsiteY2" fmla="*/ 1800515 h 2160285"/>
                <a:gd name="connsiteX3" fmla="*/ 1156060 w 2160157"/>
                <a:gd name="connsiteY3" fmla="*/ 1853090 h 2160285"/>
                <a:gd name="connsiteX4" fmla="*/ 1180053 w 2160157"/>
                <a:gd name="connsiteY4" fmla="*/ 2101628 h 2160285"/>
                <a:gd name="connsiteX5" fmla="*/ 1117671 w 2160157"/>
                <a:gd name="connsiteY5" fmla="*/ 2158983 h 2160285"/>
                <a:gd name="connsiteX6" fmla="*/ 949721 w 2160157"/>
                <a:gd name="connsiteY6" fmla="*/ 2149423 h 2160285"/>
                <a:gd name="connsiteX7" fmla="*/ 896936 w 2160157"/>
                <a:gd name="connsiteY7" fmla="*/ 2087289 h 2160285"/>
                <a:gd name="connsiteX8" fmla="*/ 901735 w 2160157"/>
                <a:gd name="connsiteY8" fmla="*/ 2049052 h 2160285"/>
                <a:gd name="connsiteX9" fmla="*/ 968915 w 2160157"/>
                <a:gd name="connsiteY9" fmla="*/ 2001257 h 2160285"/>
                <a:gd name="connsiteX10" fmla="*/ 1002505 w 2160157"/>
                <a:gd name="connsiteY10" fmla="*/ 2006036 h 2160285"/>
                <a:gd name="connsiteX11" fmla="*/ 1012102 w 2160157"/>
                <a:gd name="connsiteY11" fmla="*/ 2006036 h 2160285"/>
                <a:gd name="connsiteX12" fmla="*/ 1016901 w 2160157"/>
                <a:gd name="connsiteY12" fmla="*/ 1996477 h 2160285"/>
                <a:gd name="connsiteX13" fmla="*/ 1021699 w 2160157"/>
                <a:gd name="connsiteY13" fmla="*/ 1963020 h 2160285"/>
                <a:gd name="connsiteX14" fmla="*/ 1016901 w 2160157"/>
                <a:gd name="connsiteY14" fmla="*/ 1953461 h 2160285"/>
                <a:gd name="connsiteX15" fmla="*/ 1007304 w 2160157"/>
                <a:gd name="connsiteY15" fmla="*/ 1948681 h 2160285"/>
                <a:gd name="connsiteX16" fmla="*/ 944922 w 2160157"/>
                <a:gd name="connsiteY16" fmla="*/ 1939122 h 2160285"/>
                <a:gd name="connsiteX17" fmla="*/ 925728 w 2160157"/>
                <a:gd name="connsiteY17" fmla="*/ 1915224 h 2160285"/>
                <a:gd name="connsiteX18" fmla="*/ 949721 w 2160157"/>
                <a:gd name="connsiteY18" fmla="*/ 1900886 h 2160285"/>
                <a:gd name="connsiteX19" fmla="*/ 1012102 w 2160157"/>
                <a:gd name="connsiteY19" fmla="*/ 1905665 h 2160285"/>
                <a:gd name="connsiteX20" fmla="*/ 1060088 w 2160157"/>
                <a:gd name="connsiteY20" fmla="*/ 1963020 h 2160285"/>
                <a:gd name="connsiteX21" fmla="*/ 1060088 w 2160157"/>
                <a:gd name="connsiteY21" fmla="*/ 1996477 h 2160285"/>
                <a:gd name="connsiteX22" fmla="*/ 1002505 w 2160157"/>
                <a:gd name="connsiteY22" fmla="*/ 2049052 h 2160285"/>
                <a:gd name="connsiteX23" fmla="*/ 964116 w 2160157"/>
                <a:gd name="connsiteY23" fmla="*/ 2044273 h 2160285"/>
                <a:gd name="connsiteX24" fmla="*/ 954519 w 2160157"/>
                <a:gd name="connsiteY24" fmla="*/ 2049052 h 2160285"/>
                <a:gd name="connsiteX25" fmla="*/ 949721 w 2160157"/>
                <a:gd name="connsiteY25" fmla="*/ 2053832 h 2160285"/>
                <a:gd name="connsiteX26" fmla="*/ 944922 w 2160157"/>
                <a:gd name="connsiteY26" fmla="*/ 2096848 h 2160285"/>
                <a:gd name="connsiteX27" fmla="*/ 944922 w 2160157"/>
                <a:gd name="connsiteY27" fmla="*/ 2106407 h 2160285"/>
                <a:gd name="connsiteX28" fmla="*/ 954519 w 2160157"/>
                <a:gd name="connsiteY28" fmla="*/ 2106407 h 2160285"/>
                <a:gd name="connsiteX29" fmla="*/ 1117671 w 2160157"/>
                <a:gd name="connsiteY29" fmla="*/ 2115966 h 2160285"/>
                <a:gd name="connsiteX30" fmla="*/ 1127268 w 2160157"/>
                <a:gd name="connsiteY30" fmla="*/ 2111187 h 2160285"/>
                <a:gd name="connsiteX31" fmla="*/ 1132067 w 2160157"/>
                <a:gd name="connsiteY31" fmla="*/ 2101628 h 2160285"/>
                <a:gd name="connsiteX32" fmla="*/ 1117671 w 2160157"/>
                <a:gd name="connsiteY32" fmla="*/ 1857870 h 2160285"/>
                <a:gd name="connsiteX33" fmla="*/ 1112872 w 2160157"/>
                <a:gd name="connsiteY33" fmla="*/ 1848311 h 2160285"/>
                <a:gd name="connsiteX34" fmla="*/ 1108074 w 2160157"/>
                <a:gd name="connsiteY34" fmla="*/ 1843531 h 2160285"/>
                <a:gd name="connsiteX35" fmla="*/ 733784 w 2160157"/>
                <a:gd name="connsiteY35" fmla="*/ 1767058 h 2160285"/>
                <a:gd name="connsiteX36" fmla="*/ 728986 w 2160157"/>
                <a:gd name="connsiteY36" fmla="*/ 1767058 h 2160285"/>
                <a:gd name="connsiteX37" fmla="*/ 719389 w 2160157"/>
                <a:gd name="connsiteY37" fmla="*/ 1771837 h 2160285"/>
                <a:gd name="connsiteX38" fmla="*/ 609021 w 2160157"/>
                <a:gd name="connsiteY38" fmla="*/ 1991698 h 2160285"/>
                <a:gd name="connsiteX39" fmla="*/ 609021 w 2160157"/>
                <a:gd name="connsiteY39" fmla="*/ 2001257 h 2160285"/>
                <a:gd name="connsiteX40" fmla="*/ 613820 w 2160157"/>
                <a:gd name="connsiteY40" fmla="*/ 2006036 h 2160285"/>
                <a:gd name="connsiteX41" fmla="*/ 767374 w 2160157"/>
                <a:gd name="connsiteY41" fmla="*/ 2068171 h 2160285"/>
                <a:gd name="connsiteX42" fmla="*/ 776972 w 2160157"/>
                <a:gd name="connsiteY42" fmla="*/ 2068171 h 2160285"/>
                <a:gd name="connsiteX43" fmla="*/ 781770 w 2160157"/>
                <a:gd name="connsiteY43" fmla="*/ 2063391 h 2160285"/>
                <a:gd name="connsiteX44" fmla="*/ 791367 w 2160157"/>
                <a:gd name="connsiteY44" fmla="*/ 2020375 h 2160285"/>
                <a:gd name="connsiteX45" fmla="*/ 791367 w 2160157"/>
                <a:gd name="connsiteY45" fmla="*/ 2015595 h 2160285"/>
                <a:gd name="connsiteX46" fmla="*/ 781770 w 2160157"/>
                <a:gd name="connsiteY46" fmla="*/ 2006036 h 2160285"/>
                <a:gd name="connsiteX47" fmla="*/ 748180 w 2160157"/>
                <a:gd name="connsiteY47" fmla="*/ 1996477 h 2160285"/>
                <a:gd name="connsiteX48" fmla="*/ 714590 w 2160157"/>
                <a:gd name="connsiteY48" fmla="*/ 1924784 h 2160285"/>
                <a:gd name="connsiteX49" fmla="*/ 728986 w 2160157"/>
                <a:gd name="connsiteY49" fmla="*/ 1891327 h 2160285"/>
                <a:gd name="connsiteX50" fmla="*/ 796166 w 2160157"/>
                <a:gd name="connsiteY50" fmla="*/ 1857870 h 2160285"/>
                <a:gd name="connsiteX51" fmla="*/ 858548 w 2160157"/>
                <a:gd name="connsiteY51" fmla="*/ 1876988 h 2160285"/>
                <a:gd name="connsiteX52" fmla="*/ 872943 w 2160157"/>
                <a:gd name="connsiteY52" fmla="*/ 1905665 h 2160285"/>
                <a:gd name="connsiteX53" fmla="*/ 848950 w 2160157"/>
                <a:gd name="connsiteY53" fmla="*/ 1920004 h 2160285"/>
                <a:gd name="connsiteX54" fmla="*/ 781770 w 2160157"/>
                <a:gd name="connsiteY54" fmla="*/ 1900886 h 2160285"/>
                <a:gd name="connsiteX55" fmla="*/ 772173 w 2160157"/>
                <a:gd name="connsiteY55" fmla="*/ 1900886 h 2160285"/>
                <a:gd name="connsiteX56" fmla="*/ 767374 w 2160157"/>
                <a:gd name="connsiteY56" fmla="*/ 1905665 h 2160285"/>
                <a:gd name="connsiteX57" fmla="*/ 757777 w 2160157"/>
                <a:gd name="connsiteY57" fmla="*/ 1939122 h 2160285"/>
                <a:gd name="connsiteX58" fmla="*/ 757777 w 2160157"/>
                <a:gd name="connsiteY58" fmla="*/ 1948681 h 2160285"/>
                <a:gd name="connsiteX59" fmla="*/ 762576 w 2160157"/>
                <a:gd name="connsiteY59" fmla="*/ 1953461 h 2160285"/>
                <a:gd name="connsiteX60" fmla="*/ 796166 w 2160157"/>
                <a:gd name="connsiteY60" fmla="*/ 1967800 h 2160285"/>
                <a:gd name="connsiteX61" fmla="*/ 839353 w 2160157"/>
                <a:gd name="connsiteY61" fmla="*/ 2034714 h 2160285"/>
                <a:gd name="connsiteX62" fmla="*/ 829756 w 2160157"/>
                <a:gd name="connsiteY62" fmla="*/ 2072950 h 2160285"/>
                <a:gd name="connsiteX63" fmla="*/ 752979 w 2160157"/>
                <a:gd name="connsiteY63" fmla="*/ 2111187 h 2160285"/>
                <a:gd name="connsiteX64" fmla="*/ 594625 w 2160157"/>
                <a:gd name="connsiteY64" fmla="*/ 2044273 h 2160285"/>
                <a:gd name="connsiteX65" fmla="*/ 565834 w 2160157"/>
                <a:gd name="connsiteY65" fmla="*/ 1967800 h 2160285"/>
                <a:gd name="connsiteX66" fmla="*/ 690597 w 2160157"/>
                <a:gd name="connsiteY66" fmla="*/ 1752719 h 2160285"/>
                <a:gd name="connsiteX67" fmla="*/ 719988 w 2160157"/>
                <a:gd name="connsiteY67" fmla="*/ 1728224 h 2160285"/>
                <a:gd name="connsiteX68" fmla="*/ 1600968 w 2160157"/>
                <a:gd name="connsiteY68" fmla="*/ 1606768 h 2160285"/>
                <a:gd name="connsiteX69" fmla="*/ 1636270 w 2160157"/>
                <a:gd name="connsiteY69" fmla="*/ 1624083 h 2160285"/>
                <a:gd name="connsiteX70" fmla="*/ 1813380 w 2160157"/>
                <a:gd name="connsiteY70" fmla="*/ 1796039 h 2160285"/>
                <a:gd name="connsiteX71" fmla="*/ 1808593 w 2160157"/>
                <a:gd name="connsiteY71" fmla="*/ 1882017 h 2160285"/>
                <a:gd name="connsiteX72" fmla="*/ 1674564 w 2160157"/>
                <a:gd name="connsiteY72" fmla="*/ 1982324 h 2160285"/>
                <a:gd name="connsiteX73" fmla="*/ 1588403 w 2160157"/>
                <a:gd name="connsiteY73" fmla="*/ 1967994 h 2160285"/>
                <a:gd name="connsiteX74" fmla="*/ 1569256 w 2160157"/>
                <a:gd name="connsiteY74" fmla="*/ 1934559 h 2160285"/>
                <a:gd name="connsiteX75" fmla="*/ 1593189 w 2160157"/>
                <a:gd name="connsiteY75" fmla="*/ 1858134 h 2160285"/>
                <a:gd name="connsiteX76" fmla="*/ 1621910 w 2160157"/>
                <a:gd name="connsiteY76" fmla="*/ 1839028 h 2160285"/>
                <a:gd name="connsiteX77" fmla="*/ 1626697 w 2160157"/>
                <a:gd name="connsiteY77" fmla="*/ 1829474 h 2160285"/>
                <a:gd name="connsiteX78" fmla="*/ 1621910 w 2160157"/>
                <a:gd name="connsiteY78" fmla="*/ 1819921 h 2160285"/>
                <a:gd name="connsiteX79" fmla="*/ 1602763 w 2160157"/>
                <a:gd name="connsiteY79" fmla="*/ 1791262 h 2160285"/>
                <a:gd name="connsiteX80" fmla="*/ 1597976 w 2160157"/>
                <a:gd name="connsiteY80" fmla="*/ 1791262 h 2160285"/>
                <a:gd name="connsiteX81" fmla="*/ 1588403 w 2160157"/>
                <a:gd name="connsiteY81" fmla="*/ 1791262 h 2160285"/>
                <a:gd name="connsiteX82" fmla="*/ 1530962 w 2160157"/>
                <a:gd name="connsiteY82" fmla="*/ 1824698 h 2160285"/>
                <a:gd name="connsiteX83" fmla="*/ 1502241 w 2160157"/>
                <a:gd name="connsiteY83" fmla="*/ 1819921 h 2160285"/>
                <a:gd name="connsiteX84" fmla="*/ 1511815 w 2160157"/>
                <a:gd name="connsiteY84" fmla="*/ 1791262 h 2160285"/>
                <a:gd name="connsiteX85" fmla="*/ 1564469 w 2160157"/>
                <a:gd name="connsiteY85" fmla="*/ 1757826 h 2160285"/>
                <a:gd name="connsiteX86" fmla="*/ 1636270 w 2160157"/>
                <a:gd name="connsiteY86" fmla="*/ 1767379 h 2160285"/>
                <a:gd name="connsiteX87" fmla="*/ 1660204 w 2160157"/>
                <a:gd name="connsiteY87" fmla="*/ 1796039 h 2160285"/>
                <a:gd name="connsiteX88" fmla="*/ 1645844 w 2160157"/>
                <a:gd name="connsiteY88" fmla="*/ 1872463 h 2160285"/>
                <a:gd name="connsiteX89" fmla="*/ 1617123 w 2160157"/>
                <a:gd name="connsiteY89" fmla="*/ 1896346 h 2160285"/>
                <a:gd name="connsiteX90" fmla="*/ 1607550 w 2160157"/>
                <a:gd name="connsiteY90" fmla="*/ 1901123 h 2160285"/>
                <a:gd name="connsiteX91" fmla="*/ 1612336 w 2160157"/>
                <a:gd name="connsiteY91" fmla="*/ 1910676 h 2160285"/>
                <a:gd name="connsiteX92" fmla="*/ 1631483 w 2160157"/>
                <a:gd name="connsiteY92" fmla="*/ 1944112 h 2160285"/>
                <a:gd name="connsiteX93" fmla="*/ 1641057 w 2160157"/>
                <a:gd name="connsiteY93" fmla="*/ 1948888 h 2160285"/>
                <a:gd name="connsiteX94" fmla="*/ 1650630 w 2160157"/>
                <a:gd name="connsiteY94" fmla="*/ 1948888 h 2160285"/>
                <a:gd name="connsiteX95" fmla="*/ 1779872 w 2160157"/>
                <a:gd name="connsiteY95" fmla="*/ 1848581 h 2160285"/>
                <a:gd name="connsiteX96" fmla="*/ 1779872 w 2160157"/>
                <a:gd name="connsiteY96" fmla="*/ 1839028 h 2160285"/>
                <a:gd name="connsiteX97" fmla="*/ 1779872 w 2160157"/>
                <a:gd name="connsiteY97" fmla="*/ 1829474 h 2160285"/>
                <a:gd name="connsiteX98" fmla="*/ 1612336 w 2160157"/>
                <a:gd name="connsiteY98" fmla="*/ 1647965 h 2160285"/>
                <a:gd name="connsiteX99" fmla="*/ 1602763 w 2160157"/>
                <a:gd name="connsiteY99" fmla="*/ 1647965 h 2160285"/>
                <a:gd name="connsiteX100" fmla="*/ 1597976 w 2160157"/>
                <a:gd name="connsiteY100" fmla="*/ 1647965 h 2160285"/>
                <a:gd name="connsiteX101" fmla="*/ 1258118 w 2160157"/>
                <a:gd name="connsiteY101" fmla="*/ 1824698 h 2160285"/>
                <a:gd name="connsiteX102" fmla="*/ 1253331 w 2160157"/>
                <a:gd name="connsiteY102" fmla="*/ 1829474 h 2160285"/>
                <a:gd name="connsiteX103" fmla="*/ 1253331 w 2160157"/>
                <a:gd name="connsiteY103" fmla="*/ 1839028 h 2160285"/>
                <a:gd name="connsiteX104" fmla="*/ 1305985 w 2160157"/>
                <a:gd name="connsiteY104" fmla="*/ 2077855 h 2160285"/>
                <a:gd name="connsiteX105" fmla="*/ 1310772 w 2160157"/>
                <a:gd name="connsiteY105" fmla="*/ 2087408 h 2160285"/>
                <a:gd name="connsiteX106" fmla="*/ 1320345 w 2160157"/>
                <a:gd name="connsiteY106" fmla="*/ 2087408 h 2160285"/>
                <a:gd name="connsiteX107" fmla="*/ 1478308 w 2160157"/>
                <a:gd name="connsiteY107" fmla="*/ 2039643 h 2160285"/>
                <a:gd name="connsiteX108" fmla="*/ 1483094 w 2160157"/>
                <a:gd name="connsiteY108" fmla="*/ 2030090 h 2160285"/>
                <a:gd name="connsiteX109" fmla="*/ 1483094 w 2160157"/>
                <a:gd name="connsiteY109" fmla="*/ 2025313 h 2160285"/>
                <a:gd name="connsiteX110" fmla="*/ 1468734 w 2160157"/>
                <a:gd name="connsiteY110" fmla="*/ 1987101 h 2160285"/>
                <a:gd name="connsiteX111" fmla="*/ 1463947 w 2160157"/>
                <a:gd name="connsiteY111" fmla="*/ 1982324 h 2160285"/>
                <a:gd name="connsiteX112" fmla="*/ 1454374 w 2160157"/>
                <a:gd name="connsiteY112" fmla="*/ 1982324 h 2160285"/>
                <a:gd name="connsiteX113" fmla="*/ 1416080 w 2160157"/>
                <a:gd name="connsiteY113" fmla="*/ 1991877 h 2160285"/>
                <a:gd name="connsiteX114" fmla="*/ 1344279 w 2160157"/>
                <a:gd name="connsiteY114" fmla="*/ 1958441 h 2160285"/>
                <a:gd name="connsiteX115" fmla="*/ 1334705 w 2160157"/>
                <a:gd name="connsiteY115" fmla="*/ 1925005 h 2160285"/>
                <a:gd name="connsiteX116" fmla="*/ 1368213 w 2160157"/>
                <a:gd name="connsiteY116" fmla="*/ 1858134 h 2160285"/>
                <a:gd name="connsiteX117" fmla="*/ 1425654 w 2160157"/>
                <a:gd name="connsiteY117" fmla="*/ 1834251 h 2160285"/>
                <a:gd name="connsiteX118" fmla="*/ 1454374 w 2160157"/>
                <a:gd name="connsiteY118" fmla="*/ 1843804 h 2160285"/>
                <a:gd name="connsiteX119" fmla="*/ 1444801 w 2160157"/>
                <a:gd name="connsiteY119" fmla="*/ 1872463 h 2160285"/>
                <a:gd name="connsiteX120" fmla="*/ 1382573 w 2160157"/>
                <a:gd name="connsiteY120" fmla="*/ 1896346 h 2160285"/>
                <a:gd name="connsiteX121" fmla="*/ 1377786 w 2160157"/>
                <a:gd name="connsiteY121" fmla="*/ 1905899 h 2160285"/>
                <a:gd name="connsiteX122" fmla="*/ 1377786 w 2160157"/>
                <a:gd name="connsiteY122" fmla="*/ 1910676 h 2160285"/>
                <a:gd name="connsiteX123" fmla="*/ 1387360 w 2160157"/>
                <a:gd name="connsiteY123" fmla="*/ 1948888 h 2160285"/>
                <a:gd name="connsiteX124" fmla="*/ 1392146 w 2160157"/>
                <a:gd name="connsiteY124" fmla="*/ 1953665 h 2160285"/>
                <a:gd name="connsiteX125" fmla="*/ 1401720 w 2160157"/>
                <a:gd name="connsiteY125" fmla="*/ 1953665 h 2160285"/>
                <a:gd name="connsiteX126" fmla="*/ 1435227 w 2160157"/>
                <a:gd name="connsiteY126" fmla="*/ 1939335 h 2160285"/>
                <a:gd name="connsiteX127" fmla="*/ 1511815 w 2160157"/>
                <a:gd name="connsiteY127" fmla="*/ 1963218 h 2160285"/>
                <a:gd name="connsiteX128" fmla="*/ 1530962 w 2160157"/>
                <a:gd name="connsiteY128" fmla="*/ 2001430 h 2160285"/>
                <a:gd name="connsiteX129" fmla="*/ 1492668 w 2160157"/>
                <a:gd name="connsiteY129" fmla="*/ 2077855 h 2160285"/>
                <a:gd name="connsiteX130" fmla="*/ 1334705 w 2160157"/>
                <a:gd name="connsiteY130" fmla="*/ 2130397 h 2160285"/>
                <a:gd name="connsiteX131" fmla="*/ 1258118 w 2160157"/>
                <a:gd name="connsiteY131" fmla="*/ 2087408 h 2160285"/>
                <a:gd name="connsiteX132" fmla="*/ 1215037 w 2160157"/>
                <a:gd name="connsiteY132" fmla="*/ 1843804 h 2160285"/>
                <a:gd name="connsiteX133" fmla="*/ 1248544 w 2160157"/>
                <a:gd name="connsiteY133" fmla="*/ 1781709 h 2160285"/>
                <a:gd name="connsiteX134" fmla="*/ 1569256 w 2160157"/>
                <a:gd name="connsiteY134" fmla="*/ 1614530 h 2160285"/>
                <a:gd name="connsiteX135" fmla="*/ 1600968 w 2160157"/>
                <a:gd name="connsiteY135" fmla="*/ 1606768 h 2160285"/>
                <a:gd name="connsiteX136" fmla="*/ 386535 w 2160157"/>
                <a:gd name="connsiteY136" fmla="*/ 1345031 h 2160285"/>
                <a:gd name="connsiteX137" fmla="*/ 412945 w 2160157"/>
                <a:gd name="connsiteY137" fmla="*/ 1365324 h 2160285"/>
                <a:gd name="connsiteX138" fmla="*/ 633831 w 2160157"/>
                <a:gd name="connsiteY138" fmla="*/ 1651812 h 2160285"/>
                <a:gd name="connsiteX139" fmla="*/ 638633 w 2160157"/>
                <a:gd name="connsiteY139" fmla="*/ 1723434 h 2160285"/>
                <a:gd name="connsiteX140" fmla="*/ 499378 w 2160157"/>
                <a:gd name="connsiteY140" fmla="*/ 1923976 h 2160285"/>
                <a:gd name="connsiteX141" fmla="*/ 412945 w 2160157"/>
                <a:gd name="connsiteY141" fmla="*/ 1928751 h 2160285"/>
                <a:gd name="connsiteX142" fmla="*/ 288096 w 2160157"/>
                <a:gd name="connsiteY142" fmla="*/ 1818931 h 2160285"/>
                <a:gd name="connsiteX143" fmla="*/ 288096 w 2160157"/>
                <a:gd name="connsiteY143" fmla="*/ 1732984 h 2160285"/>
                <a:gd name="connsiteX144" fmla="*/ 316908 w 2160157"/>
                <a:gd name="connsiteY144" fmla="*/ 1709110 h 2160285"/>
                <a:gd name="connsiteX145" fmla="*/ 398539 w 2160157"/>
                <a:gd name="connsiteY145" fmla="*/ 1713885 h 2160285"/>
                <a:gd name="connsiteX146" fmla="*/ 422549 w 2160157"/>
                <a:gd name="connsiteY146" fmla="*/ 1742534 h 2160285"/>
                <a:gd name="connsiteX147" fmla="*/ 432152 w 2160157"/>
                <a:gd name="connsiteY147" fmla="*/ 1747308 h 2160285"/>
                <a:gd name="connsiteX148" fmla="*/ 441756 w 2160157"/>
                <a:gd name="connsiteY148" fmla="*/ 1742534 h 2160285"/>
                <a:gd name="connsiteX149" fmla="*/ 465765 w 2160157"/>
                <a:gd name="connsiteY149" fmla="*/ 1713885 h 2160285"/>
                <a:gd name="connsiteX150" fmla="*/ 465765 w 2160157"/>
                <a:gd name="connsiteY150" fmla="*/ 1709110 h 2160285"/>
                <a:gd name="connsiteX151" fmla="*/ 465765 w 2160157"/>
                <a:gd name="connsiteY151" fmla="*/ 1699560 h 2160285"/>
                <a:gd name="connsiteX152" fmla="*/ 417747 w 2160157"/>
                <a:gd name="connsiteY152" fmla="*/ 1651812 h 2160285"/>
                <a:gd name="connsiteX153" fmla="*/ 422549 w 2160157"/>
                <a:gd name="connsiteY153" fmla="*/ 1623163 h 2160285"/>
                <a:gd name="connsiteX154" fmla="*/ 451360 w 2160157"/>
                <a:gd name="connsiteY154" fmla="*/ 1623163 h 2160285"/>
                <a:gd name="connsiteX155" fmla="*/ 494576 w 2160157"/>
                <a:gd name="connsiteY155" fmla="*/ 1670911 h 2160285"/>
                <a:gd name="connsiteX156" fmla="*/ 494576 w 2160157"/>
                <a:gd name="connsiteY156" fmla="*/ 1742534 h 2160285"/>
                <a:gd name="connsiteX157" fmla="*/ 470567 w 2160157"/>
                <a:gd name="connsiteY157" fmla="*/ 1771183 h 2160285"/>
                <a:gd name="connsiteX158" fmla="*/ 393737 w 2160157"/>
                <a:gd name="connsiteY158" fmla="*/ 1771183 h 2160285"/>
                <a:gd name="connsiteX159" fmla="*/ 364926 w 2160157"/>
                <a:gd name="connsiteY159" fmla="*/ 1742534 h 2160285"/>
                <a:gd name="connsiteX160" fmla="*/ 360124 w 2160157"/>
                <a:gd name="connsiteY160" fmla="*/ 1742534 h 2160285"/>
                <a:gd name="connsiteX161" fmla="*/ 350521 w 2160157"/>
                <a:gd name="connsiteY161" fmla="*/ 1742534 h 2160285"/>
                <a:gd name="connsiteX162" fmla="*/ 321709 w 2160157"/>
                <a:gd name="connsiteY162" fmla="*/ 1771183 h 2160285"/>
                <a:gd name="connsiteX163" fmla="*/ 316908 w 2160157"/>
                <a:gd name="connsiteY163" fmla="*/ 1780732 h 2160285"/>
                <a:gd name="connsiteX164" fmla="*/ 321709 w 2160157"/>
                <a:gd name="connsiteY164" fmla="*/ 1785507 h 2160285"/>
                <a:gd name="connsiteX165" fmla="*/ 441756 w 2160157"/>
                <a:gd name="connsiteY165" fmla="*/ 1895327 h 2160285"/>
                <a:gd name="connsiteX166" fmla="*/ 451360 w 2160157"/>
                <a:gd name="connsiteY166" fmla="*/ 1900102 h 2160285"/>
                <a:gd name="connsiteX167" fmla="*/ 456162 w 2160157"/>
                <a:gd name="connsiteY167" fmla="*/ 1895327 h 2160285"/>
                <a:gd name="connsiteX168" fmla="*/ 609821 w 2160157"/>
                <a:gd name="connsiteY168" fmla="*/ 1699560 h 2160285"/>
                <a:gd name="connsiteX169" fmla="*/ 609821 w 2160157"/>
                <a:gd name="connsiteY169" fmla="*/ 1690011 h 2160285"/>
                <a:gd name="connsiteX170" fmla="*/ 609821 w 2160157"/>
                <a:gd name="connsiteY170" fmla="*/ 1685236 h 2160285"/>
                <a:gd name="connsiteX171" fmla="*/ 374530 w 2160157"/>
                <a:gd name="connsiteY171" fmla="*/ 1384423 h 2160285"/>
                <a:gd name="connsiteX172" fmla="*/ 364926 w 2160157"/>
                <a:gd name="connsiteY172" fmla="*/ 1379648 h 2160285"/>
                <a:gd name="connsiteX173" fmla="*/ 360124 w 2160157"/>
                <a:gd name="connsiteY173" fmla="*/ 1379648 h 2160285"/>
                <a:gd name="connsiteX174" fmla="*/ 129635 w 2160157"/>
                <a:gd name="connsiteY174" fmla="*/ 1475144 h 2160285"/>
                <a:gd name="connsiteX175" fmla="*/ 124833 w 2160157"/>
                <a:gd name="connsiteY175" fmla="*/ 1479919 h 2160285"/>
                <a:gd name="connsiteX176" fmla="*/ 124833 w 2160157"/>
                <a:gd name="connsiteY176" fmla="*/ 1489469 h 2160285"/>
                <a:gd name="connsiteX177" fmla="*/ 201663 w 2160157"/>
                <a:gd name="connsiteY177" fmla="*/ 1632713 h 2160285"/>
                <a:gd name="connsiteX178" fmla="*/ 211267 w 2160157"/>
                <a:gd name="connsiteY178" fmla="*/ 1642262 h 2160285"/>
                <a:gd name="connsiteX179" fmla="*/ 216069 w 2160157"/>
                <a:gd name="connsiteY179" fmla="*/ 1637488 h 2160285"/>
                <a:gd name="connsiteX180" fmla="*/ 249682 w 2160157"/>
                <a:gd name="connsiteY180" fmla="*/ 1618388 h 2160285"/>
                <a:gd name="connsiteX181" fmla="*/ 254483 w 2160157"/>
                <a:gd name="connsiteY181" fmla="*/ 1608839 h 2160285"/>
                <a:gd name="connsiteX182" fmla="*/ 254483 w 2160157"/>
                <a:gd name="connsiteY182" fmla="*/ 1599289 h 2160285"/>
                <a:gd name="connsiteX183" fmla="*/ 235276 w 2160157"/>
                <a:gd name="connsiteY183" fmla="*/ 1565866 h 2160285"/>
                <a:gd name="connsiteX184" fmla="*/ 254483 w 2160157"/>
                <a:gd name="connsiteY184" fmla="*/ 1494243 h 2160285"/>
                <a:gd name="connsiteX185" fmla="*/ 288096 w 2160157"/>
                <a:gd name="connsiteY185" fmla="*/ 1475144 h 2160285"/>
                <a:gd name="connsiteX186" fmla="*/ 360124 w 2160157"/>
                <a:gd name="connsiteY186" fmla="*/ 1494243 h 2160285"/>
                <a:gd name="connsiteX187" fmla="*/ 393737 w 2160157"/>
                <a:gd name="connsiteY187" fmla="*/ 1551541 h 2160285"/>
                <a:gd name="connsiteX188" fmla="*/ 388935 w 2160157"/>
                <a:gd name="connsiteY188" fmla="*/ 1580190 h 2160285"/>
                <a:gd name="connsiteX189" fmla="*/ 360124 w 2160157"/>
                <a:gd name="connsiteY189" fmla="*/ 1575415 h 2160285"/>
                <a:gd name="connsiteX190" fmla="*/ 321709 w 2160157"/>
                <a:gd name="connsiteY190" fmla="*/ 1518118 h 2160285"/>
                <a:gd name="connsiteX191" fmla="*/ 316908 w 2160157"/>
                <a:gd name="connsiteY191" fmla="*/ 1513343 h 2160285"/>
                <a:gd name="connsiteX192" fmla="*/ 307304 w 2160157"/>
                <a:gd name="connsiteY192" fmla="*/ 1513343 h 2160285"/>
                <a:gd name="connsiteX193" fmla="*/ 273691 w 2160157"/>
                <a:gd name="connsiteY193" fmla="*/ 1532442 h 2160285"/>
                <a:gd name="connsiteX194" fmla="*/ 268889 w 2160157"/>
                <a:gd name="connsiteY194" fmla="*/ 1537217 h 2160285"/>
                <a:gd name="connsiteX195" fmla="*/ 273691 w 2160157"/>
                <a:gd name="connsiteY195" fmla="*/ 1546766 h 2160285"/>
                <a:gd name="connsiteX196" fmla="*/ 292898 w 2160157"/>
                <a:gd name="connsiteY196" fmla="*/ 1580190 h 2160285"/>
                <a:gd name="connsiteX197" fmla="*/ 278493 w 2160157"/>
                <a:gd name="connsiteY197" fmla="*/ 1656587 h 2160285"/>
                <a:gd name="connsiteX198" fmla="*/ 244880 w 2160157"/>
                <a:gd name="connsiteY198" fmla="*/ 1680461 h 2160285"/>
                <a:gd name="connsiteX199" fmla="*/ 163248 w 2160157"/>
                <a:gd name="connsiteY199" fmla="*/ 1656587 h 2160285"/>
                <a:gd name="connsiteX200" fmla="*/ 86418 w 2160157"/>
                <a:gd name="connsiteY200" fmla="*/ 1508568 h 2160285"/>
                <a:gd name="connsiteX201" fmla="*/ 110428 w 2160157"/>
                <a:gd name="connsiteY201" fmla="*/ 1427396 h 2160285"/>
                <a:gd name="connsiteX202" fmla="*/ 345719 w 2160157"/>
                <a:gd name="connsiteY202" fmla="*/ 1346224 h 2160285"/>
                <a:gd name="connsiteX203" fmla="*/ 386535 w 2160157"/>
                <a:gd name="connsiteY203" fmla="*/ 1345031 h 2160285"/>
                <a:gd name="connsiteX204" fmla="*/ 1857651 w 2160157"/>
                <a:gd name="connsiteY204" fmla="*/ 1141425 h 2160285"/>
                <a:gd name="connsiteX205" fmla="*/ 2106858 w 2160157"/>
                <a:gd name="connsiteY205" fmla="*/ 1160523 h 2160285"/>
                <a:gd name="connsiteX206" fmla="*/ 2154783 w 2160157"/>
                <a:gd name="connsiteY206" fmla="*/ 1227369 h 2160285"/>
                <a:gd name="connsiteX207" fmla="*/ 2116443 w 2160157"/>
                <a:gd name="connsiteY207" fmla="*/ 1394484 h 2160285"/>
                <a:gd name="connsiteX208" fmla="*/ 2044556 w 2160157"/>
                <a:gd name="connsiteY208" fmla="*/ 1432682 h 2160285"/>
                <a:gd name="connsiteX209" fmla="*/ 2006217 w 2160157"/>
                <a:gd name="connsiteY209" fmla="*/ 1423133 h 2160285"/>
                <a:gd name="connsiteX210" fmla="*/ 1972670 w 2160157"/>
                <a:gd name="connsiteY210" fmla="*/ 1351512 h 2160285"/>
                <a:gd name="connsiteX211" fmla="*/ 1982254 w 2160157"/>
                <a:gd name="connsiteY211" fmla="*/ 1313314 h 2160285"/>
                <a:gd name="connsiteX212" fmla="*/ 1982254 w 2160157"/>
                <a:gd name="connsiteY212" fmla="*/ 1303765 h 2160285"/>
                <a:gd name="connsiteX213" fmla="*/ 1977462 w 2160157"/>
                <a:gd name="connsiteY213" fmla="*/ 1298990 h 2160285"/>
                <a:gd name="connsiteX214" fmla="*/ 1943915 w 2160157"/>
                <a:gd name="connsiteY214" fmla="*/ 1289441 h 2160285"/>
                <a:gd name="connsiteX215" fmla="*/ 1934330 w 2160157"/>
                <a:gd name="connsiteY215" fmla="*/ 1294215 h 2160285"/>
                <a:gd name="connsiteX216" fmla="*/ 1929537 w 2160157"/>
                <a:gd name="connsiteY216" fmla="*/ 1298990 h 2160285"/>
                <a:gd name="connsiteX217" fmla="*/ 1910368 w 2160157"/>
                <a:gd name="connsiteY217" fmla="*/ 1361061 h 2160285"/>
                <a:gd name="connsiteX218" fmla="*/ 1881613 w 2160157"/>
                <a:gd name="connsiteY218" fmla="*/ 1375386 h 2160285"/>
                <a:gd name="connsiteX219" fmla="*/ 1867236 w 2160157"/>
                <a:gd name="connsiteY219" fmla="*/ 1346737 h 2160285"/>
                <a:gd name="connsiteX220" fmla="*/ 1886405 w 2160157"/>
                <a:gd name="connsiteY220" fmla="*/ 1289441 h 2160285"/>
                <a:gd name="connsiteX221" fmla="*/ 1953500 w 2160157"/>
                <a:gd name="connsiteY221" fmla="*/ 1251243 h 2160285"/>
                <a:gd name="connsiteX222" fmla="*/ 1987047 w 2160157"/>
                <a:gd name="connsiteY222" fmla="*/ 1256018 h 2160285"/>
                <a:gd name="connsiteX223" fmla="*/ 2025387 w 2160157"/>
                <a:gd name="connsiteY223" fmla="*/ 1322864 h 2160285"/>
                <a:gd name="connsiteX224" fmla="*/ 2015802 w 2160157"/>
                <a:gd name="connsiteY224" fmla="*/ 1361061 h 2160285"/>
                <a:gd name="connsiteX225" fmla="*/ 2015802 w 2160157"/>
                <a:gd name="connsiteY225" fmla="*/ 1370611 h 2160285"/>
                <a:gd name="connsiteX226" fmla="*/ 2025387 w 2160157"/>
                <a:gd name="connsiteY226" fmla="*/ 1375386 h 2160285"/>
                <a:gd name="connsiteX227" fmla="*/ 2063726 w 2160157"/>
                <a:gd name="connsiteY227" fmla="*/ 1389710 h 2160285"/>
                <a:gd name="connsiteX228" fmla="*/ 2073311 w 2160157"/>
                <a:gd name="connsiteY228" fmla="*/ 1389710 h 2160285"/>
                <a:gd name="connsiteX229" fmla="*/ 2078104 w 2160157"/>
                <a:gd name="connsiteY229" fmla="*/ 1380160 h 2160285"/>
                <a:gd name="connsiteX230" fmla="*/ 2111651 w 2160157"/>
                <a:gd name="connsiteY230" fmla="*/ 1222595 h 2160285"/>
                <a:gd name="connsiteX231" fmla="*/ 2106858 w 2160157"/>
                <a:gd name="connsiteY231" fmla="*/ 1213045 h 2160285"/>
                <a:gd name="connsiteX232" fmla="*/ 2102066 w 2160157"/>
                <a:gd name="connsiteY232" fmla="*/ 1208271 h 2160285"/>
                <a:gd name="connsiteX233" fmla="*/ 1857651 w 2160157"/>
                <a:gd name="connsiteY233" fmla="*/ 1174848 h 2160285"/>
                <a:gd name="connsiteX234" fmla="*/ 1848066 w 2160157"/>
                <a:gd name="connsiteY234" fmla="*/ 1179622 h 2160285"/>
                <a:gd name="connsiteX235" fmla="*/ 1843273 w 2160157"/>
                <a:gd name="connsiteY235" fmla="*/ 1184397 h 2160285"/>
                <a:gd name="connsiteX236" fmla="*/ 1699500 w 2160157"/>
                <a:gd name="connsiteY236" fmla="*/ 1537726 h 2160285"/>
                <a:gd name="connsiteX237" fmla="*/ 1699500 w 2160157"/>
                <a:gd name="connsiteY237" fmla="*/ 1542501 h 2160285"/>
                <a:gd name="connsiteX238" fmla="*/ 1704292 w 2160157"/>
                <a:gd name="connsiteY238" fmla="*/ 1552050 h 2160285"/>
                <a:gd name="connsiteX239" fmla="*/ 1900783 w 2160157"/>
                <a:gd name="connsiteY239" fmla="*/ 1700066 h 2160285"/>
                <a:gd name="connsiteX240" fmla="*/ 1910368 w 2160157"/>
                <a:gd name="connsiteY240" fmla="*/ 1700066 h 2160285"/>
                <a:gd name="connsiteX241" fmla="*/ 1915160 w 2160157"/>
                <a:gd name="connsiteY241" fmla="*/ 1695292 h 2160285"/>
                <a:gd name="connsiteX242" fmla="*/ 2001424 w 2160157"/>
                <a:gd name="connsiteY242" fmla="*/ 1561600 h 2160285"/>
                <a:gd name="connsiteX243" fmla="*/ 2006217 w 2160157"/>
                <a:gd name="connsiteY243" fmla="*/ 1552050 h 2160285"/>
                <a:gd name="connsiteX244" fmla="*/ 1996632 w 2160157"/>
                <a:gd name="connsiteY244" fmla="*/ 1542501 h 2160285"/>
                <a:gd name="connsiteX245" fmla="*/ 1963085 w 2160157"/>
                <a:gd name="connsiteY245" fmla="*/ 1523402 h 2160285"/>
                <a:gd name="connsiteX246" fmla="*/ 1953500 w 2160157"/>
                <a:gd name="connsiteY246" fmla="*/ 1523402 h 2160285"/>
                <a:gd name="connsiteX247" fmla="*/ 1948707 w 2160157"/>
                <a:gd name="connsiteY247" fmla="*/ 1528177 h 2160285"/>
                <a:gd name="connsiteX248" fmla="*/ 1929537 w 2160157"/>
                <a:gd name="connsiteY248" fmla="*/ 1561600 h 2160285"/>
                <a:gd name="connsiteX249" fmla="*/ 1852858 w 2160157"/>
                <a:gd name="connsiteY249" fmla="*/ 1585473 h 2160285"/>
                <a:gd name="connsiteX250" fmla="*/ 1824104 w 2160157"/>
                <a:gd name="connsiteY250" fmla="*/ 1566374 h 2160285"/>
                <a:gd name="connsiteX251" fmla="*/ 1804934 w 2160157"/>
                <a:gd name="connsiteY251" fmla="*/ 1489979 h 2160285"/>
                <a:gd name="connsiteX252" fmla="*/ 1833688 w 2160157"/>
                <a:gd name="connsiteY252" fmla="*/ 1432682 h 2160285"/>
                <a:gd name="connsiteX253" fmla="*/ 1862443 w 2160157"/>
                <a:gd name="connsiteY253" fmla="*/ 1423133 h 2160285"/>
                <a:gd name="connsiteX254" fmla="*/ 1872028 w 2160157"/>
                <a:gd name="connsiteY254" fmla="*/ 1451781 h 2160285"/>
                <a:gd name="connsiteX255" fmla="*/ 1838481 w 2160157"/>
                <a:gd name="connsiteY255" fmla="*/ 1513852 h 2160285"/>
                <a:gd name="connsiteX256" fmla="*/ 1838481 w 2160157"/>
                <a:gd name="connsiteY256" fmla="*/ 1523402 h 2160285"/>
                <a:gd name="connsiteX257" fmla="*/ 1843273 w 2160157"/>
                <a:gd name="connsiteY257" fmla="*/ 1528177 h 2160285"/>
                <a:gd name="connsiteX258" fmla="*/ 1876821 w 2160157"/>
                <a:gd name="connsiteY258" fmla="*/ 1547275 h 2160285"/>
                <a:gd name="connsiteX259" fmla="*/ 1881613 w 2160157"/>
                <a:gd name="connsiteY259" fmla="*/ 1547275 h 2160285"/>
                <a:gd name="connsiteX260" fmla="*/ 1891198 w 2160157"/>
                <a:gd name="connsiteY260" fmla="*/ 1542501 h 2160285"/>
                <a:gd name="connsiteX261" fmla="*/ 1910368 w 2160157"/>
                <a:gd name="connsiteY261" fmla="*/ 1509078 h 2160285"/>
                <a:gd name="connsiteX262" fmla="*/ 1982254 w 2160157"/>
                <a:gd name="connsiteY262" fmla="*/ 1480429 h 2160285"/>
                <a:gd name="connsiteX263" fmla="*/ 2020594 w 2160157"/>
                <a:gd name="connsiteY263" fmla="*/ 1499528 h 2160285"/>
                <a:gd name="connsiteX264" fmla="*/ 2039764 w 2160157"/>
                <a:gd name="connsiteY264" fmla="*/ 1580698 h 2160285"/>
                <a:gd name="connsiteX265" fmla="*/ 1948707 w 2160157"/>
                <a:gd name="connsiteY265" fmla="*/ 1723940 h 2160285"/>
                <a:gd name="connsiteX266" fmla="*/ 1867236 w 2160157"/>
                <a:gd name="connsiteY266" fmla="*/ 1738264 h 2160285"/>
                <a:gd name="connsiteX267" fmla="*/ 1680330 w 2160157"/>
                <a:gd name="connsiteY267" fmla="*/ 1580698 h 2160285"/>
                <a:gd name="connsiteX268" fmla="*/ 1665953 w 2160157"/>
                <a:gd name="connsiteY268" fmla="*/ 1509078 h 2160285"/>
                <a:gd name="connsiteX269" fmla="*/ 1800141 w 2160157"/>
                <a:gd name="connsiteY269" fmla="*/ 1179622 h 2160285"/>
                <a:gd name="connsiteX270" fmla="*/ 1857651 w 2160157"/>
                <a:gd name="connsiteY270" fmla="*/ 1141425 h 2160285"/>
                <a:gd name="connsiteX271" fmla="*/ 91012 w 2160157"/>
                <a:gd name="connsiteY271" fmla="*/ 727605 h 2160285"/>
                <a:gd name="connsiteX272" fmla="*/ 111042 w 2160157"/>
                <a:gd name="connsiteY272" fmla="*/ 730297 h 2160285"/>
                <a:gd name="connsiteX273" fmla="*/ 346302 w 2160157"/>
                <a:gd name="connsiteY273" fmla="*/ 811663 h 2160285"/>
                <a:gd name="connsiteX274" fmla="*/ 384712 w 2160157"/>
                <a:gd name="connsiteY274" fmla="*/ 873883 h 2160285"/>
                <a:gd name="connsiteX275" fmla="*/ 370308 w 2160157"/>
                <a:gd name="connsiteY275" fmla="*/ 1232848 h 2160285"/>
                <a:gd name="connsiteX276" fmla="*/ 327097 w 2160157"/>
                <a:gd name="connsiteY276" fmla="*/ 1290282 h 2160285"/>
                <a:gd name="connsiteX277" fmla="*/ 87036 w 2160157"/>
                <a:gd name="connsiteY277" fmla="*/ 1357289 h 2160285"/>
                <a:gd name="connsiteX278" fmla="*/ 19819 w 2160157"/>
                <a:gd name="connsiteY278" fmla="*/ 1309427 h 2160285"/>
                <a:gd name="connsiteX279" fmla="*/ 614 w 2160157"/>
                <a:gd name="connsiteY279" fmla="*/ 1141910 h 2160285"/>
                <a:gd name="connsiteX280" fmla="*/ 48626 w 2160157"/>
                <a:gd name="connsiteY280" fmla="*/ 1074903 h 2160285"/>
                <a:gd name="connsiteX281" fmla="*/ 91837 w 2160157"/>
                <a:gd name="connsiteY281" fmla="*/ 1074903 h 2160285"/>
                <a:gd name="connsiteX282" fmla="*/ 149452 w 2160157"/>
                <a:gd name="connsiteY282" fmla="*/ 1132338 h 2160285"/>
                <a:gd name="connsiteX283" fmla="*/ 149452 w 2160157"/>
                <a:gd name="connsiteY283" fmla="*/ 1170627 h 2160285"/>
                <a:gd name="connsiteX284" fmla="*/ 154253 w 2160157"/>
                <a:gd name="connsiteY284" fmla="*/ 1175413 h 2160285"/>
                <a:gd name="connsiteX285" fmla="*/ 163855 w 2160157"/>
                <a:gd name="connsiteY285" fmla="*/ 1180199 h 2160285"/>
                <a:gd name="connsiteX286" fmla="*/ 197464 w 2160157"/>
                <a:gd name="connsiteY286" fmla="*/ 1175413 h 2160285"/>
                <a:gd name="connsiteX287" fmla="*/ 207066 w 2160157"/>
                <a:gd name="connsiteY287" fmla="*/ 1170627 h 2160285"/>
                <a:gd name="connsiteX288" fmla="*/ 207066 w 2160157"/>
                <a:gd name="connsiteY288" fmla="*/ 1161055 h 2160285"/>
                <a:gd name="connsiteX289" fmla="*/ 202265 w 2160157"/>
                <a:gd name="connsiteY289" fmla="*/ 1098834 h 2160285"/>
                <a:gd name="connsiteX290" fmla="*/ 226271 w 2160157"/>
                <a:gd name="connsiteY290" fmla="*/ 1074903 h 2160285"/>
                <a:gd name="connsiteX291" fmla="*/ 245476 w 2160157"/>
                <a:gd name="connsiteY291" fmla="*/ 1094048 h 2160285"/>
                <a:gd name="connsiteX292" fmla="*/ 250277 w 2160157"/>
                <a:gd name="connsiteY292" fmla="*/ 1161055 h 2160285"/>
                <a:gd name="connsiteX293" fmla="*/ 202265 w 2160157"/>
                <a:gd name="connsiteY293" fmla="*/ 1218489 h 2160285"/>
                <a:gd name="connsiteX294" fmla="*/ 168657 w 2160157"/>
                <a:gd name="connsiteY294" fmla="*/ 1223275 h 2160285"/>
                <a:gd name="connsiteX295" fmla="*/ 106241 w 2160157"/>
                <a:gd name="connsiteY295" fmla="*/ 1170627 h 2160285"/>
                <a:gd name="connsiteX296" fmla="*/ 106241 w 2160157"/>
                <a:gd name="connsiteY296" fmla="*/ 1132338 h 2160285"/>
                <a:gd name="connsiteX297" fmla="*/ 101440 w 2160157"/>
                <a:gd name="connsiteY297" fmla="*/ 1127551 h 2160285"/>
                <a:gd name="connsiteX298" fmla="*/ 91837 w 2160157"/>
                <a:gd name="connsiteY298" fmla="*/ 1122765 h 2160285"/>
                <a:gd name="connsiteX299" fmla="*/ 53427 w 2160157"/>
                <a:gd name="connsiteY299" fmla="*/ 1122765 h 2160285"/>
                <a:gd name="connsiteX300" fmla="*/ 43825 w 2160157"/>
                <a:gd name="connsiteY300" fmla="*/ 1127551 h 2160285"/>
                <a:gd name="connsiteX301" fmla="*/ 43825 w 2160157"/>
                <a:gd name="connsiteY301" fmla="*/ 1137124 h 2160285"/>
                <a:gd name="connsiteX302" fmla="*/ 63030 w 2160157"/>
                <a:gd name="connsiteY302" fmla="*/ 1299854 h 2160285"/>
                <a:gd name="connsiteX303" fmla="*/ 67831 w 2160157"/>
                <a:gd name="connsiteY303" fmla="*/ 1304641 h 2160285"/>
                <a:gd name="connsiteX304" fmla="*/ 77433 w 2160157"/>
                <a:gd name="connsiteY304" fmla="*/ 1309427 h 2160285"/>
                <a:gd name="connsiteX305" fmla="*/ 317494 w 2160157"/>
                <a:gd name="connsiteY305" fmla="*/ 1251992 h 2160285"/>
                <a:gd name="connsiteX306" fmla="*/ 327097 w 2160157"/>
                <a:gd name="connsiteY306" fmla="*/ 1247206 h 2160285"/>
                <a:gd name="connsiteX307" fmla="*/ 327097 w 2160157"/>
                <a:gd name="connsiteY307" fmla="*/ 1242420 h 2160285"/>
                <a:gd name="connsiteX308" fmla="*/ 341501 w 2160157"/>
                <a:gd name="connsiteY308" fmla="*/ 859524 h 2160285"/>
                <a:gd name="connsiteX309" fmla="*/ 341501 w 2160157"/>
                <a:gd name="connsiteY309" fmla="*/ 854738 h 2160285"/>
                <a:gd name="connsiteX310" fmla="*/ 331898 w 2160157"/>
                <a:gd name="connsiteY310" fmla="*/ 849952 h 2160285"/>
                <a:gd name="connsiteX311" fmla="*/ 96638 w 2160157"/>
                <a:gd name="connsiteY311" fmla="*/ 773373 h 2160285"/>
                <a:gd name="connsiteX312" fmla="*/ 87036 w 2160157"/>
                <a:gd name="connsiteY312" fmla="*/ 778159 h 2160285"/>
                <a:gd name="connsiteX313" fmla="*/ 82235 w 2160157"/>
                <a:gd name="connsiteY313" fmla="*/ 782945 h 2160285"/>
                <a:gd name="connsiteX314" fmla="*/ 48626 w 2160157"/>
                <a:gd name="connsiteY314" fmla="*/ 945676 h 2160285"/>
                <a:gd name="connsiteX315" fmla="*/ 48626 w 2160157"/>
                <a:gd name="connsiteY315" fmla="*/ 955248 h 2160285"/>
                <a:gd name="connsiteX316" fmla="*/ 58229 w 2160157"/>
                <a:gd name="connsiteY316" fmla="*/ 955248 h 2160285"/>
                <a:gd name="connsiteX317" fmla="*/ 96638 w 2160157"/>
                <a:gd name="connsiteY317" fmla="*/ 960035 h 2160285"/>
                <a:gd name="connsiteX318" fmla="*/ 106241 w 2160157"/>
                <a:gd name="connsiteY318" fmla="*/ 960035 h 2160285"/>
                <a:gd name="connsiteX319" fmla="*/ 111042 w 2160157"/>
                <a:gd name="connsiteY319" fmla="*/ 950462 h 2160285"/>
                <a:gd name="connsiteX320" fmla="*/ 115843 w 2160157"/>
                <a:gd name="connsiteY320" fmla="*/ 912173 h 2160285"/>
                <a:gd name="connsiteX321" fmla="*/ 183060 w 2160157"/>
                <a:gd name="connsiteY321" fmla="*/ 869097 h 2160285"/>
                <a:gd name="connsiteX322" fmla="*/ 216669 w 2160157"/>
                <a:gd name="connsiteY322" fmla="*/ 878669 h 2160285"/>
                <a:gd name="connsiteX323" fmla="*/ 259880 w 2160157"/>
                <a:gd name="connsiteY323" fmla="*/ 936104 h 2160285"/>
                <a:gd name="connsiteX324" fmla="*/ 250277 w 2160157"/>
                <a:gd name="connsiteY324" fmla="*/ 1003110 h 2160285"/>
                <a:gd name="connsiteX325" fmla="*/ 226271 w 2160157"/>
                <a:gd name="connsiteY325" fmla="*/ 1022255 h 2160285"/>
                <a:gd name="connsiteX326" fmla="*/ 207066 w 2160157"/>
                <a:gd name="connsiteY326" fmla="*/ 998324 h 2160285"/>
                <a:gd name="connsiteX327" fmla="*/ 216669 w 2160157"/>
                <a:gd name="connsiteY327" fmla="*/ 931317 h 2160285"/>
                <a:gd name="connsiteX328" fmla="*/ 216669 w 2160157"/>
                <a:gd name="connsiteY328" fmla="*/ 921745 h 2160285"/>
                <a:gd name="connsiteX329" fmla="*/ 207066 w 2160157"/>
                <a:gd name="connsiteY329" fmla="*/ 916959 h 2160285"/>
                <a:gd name="connsiteX330" fmla="*/ 173458 w 2160157"/>
                <a:gd name="connsiteY330" fmla="*/ 912173 h 2160285"/>
                <a:gd name="connsiteX331" fmla="*/ 163855 w 2160157"/>
                <a:gd name="connsiteY331" fmla="*/ 912173 h 2160285"/>
                <a:gd name="connsiteX332" fmla="*/ 159054 w 2160157"/>
                <a:gd name="connsiteY332" fmla="*/ 921745 h 2160285"/>
                <a:gd name="connsiteX333" fmla="*/ 154253 w 2160157"/>
                <a:gd name="connsiteY333" fmla="*/ 955248 h 2160285"/>
                <a:gd name="connsiteX334" fmla="*/ 96638 w 2160157"/>
                <a:gd name="connsiteY334" fmla="*/ 1007897 h 2160285"/>
                <a:gd name="connsiteX335" fmla="*/ 53427 w 2160157"/>
                <a:gd name="connsiteY335" fmla="*/ 1007897 h 2160285"/>
                <a:gd name="connsiteX336" fmla="*/ 5415 w 2160157"/>
                <a:gd name="connsiteY336" fmla="*/ 936104 h 2160285"/>
                <a:gd name="connsiteX337" fmla="*/ 39024 w 2160157"/>
                <a:gd name="connsiteY337" fmla="*/ 773373 h 2160285"/>
                <a:gd name="connsiteX338" fmla="*/ 91012 w 2160157"/>
                <a:gd name="connsiteY338" fmla="*/ 727605 h 2160285"/>
                <a:gd name="connsiteX339" fmla="*/ 1935188 w 2160157"/>
                <a:gd name="connsiteY339" fmla="*/ 475624 h 2160285"/>
                <a:gd name="connsiteX340" fmla="*/ 1996539 w 2160157"/>
                <a:gd name="connsiteY340" fmla="*/ 506511 h 2160285"/>
                <a:gd name="connsiteX341" fmla="*/ 2078042 w 2160157"/>
                <a:gd name="connsiteY341" fmla="*/ 654533 h 2160285"/>
                <a:gd name="connsiteX342" fmla="*/ 2049276 w 2160157"/>
                <a:gd name="connsiteY342" fmla="*/ 735707 h 2160285"/>
                <a:gd name="connsiteX343" fmla="*/ 2010922 w 2160157"/>
                <a:gd name="connsiteY343" fmla="*/ 750031 h 2160285"/>
                <a:gd name="connsiteX344" fmla="*/ 1939008 w 2160157"/>
                <a:gd name="connsiteY344" fmla="*/ 711832 h 2160285"/>
                <a:gd name="connsiteX345" fmla="*/ 1924626 w 2160157"/>
                <a:gd name="connsiteY345" fmla="*/ 678408 h 2160285"/>
                <a:gd name="connsiteX346" fmla="*/ 1919831 w 2160157"/>
                <a:gd name="connsiteY346" fmla="*/ 673633 h 2160285"/>
                <a:gd name="connsiteX347" fmla="*/ 1910243 w 2160157"/>
                <a:gd name="connsiteY347" fmla="*/ 673633 h 2160285"/>
                <a:gd name="connsiteX348" fmla="*/ 1876683 w 2160157"/>
                <a:gd name="connsiteY348" fmla="*/ 692732 h 2160285"/>
                <a:gd name="connsiteX349" fmla="*/ 1871889 w 2160157"/>
                <a:gd name="connsiteY349" fmla="*/ 697507 h 2160285"/>
                <a:gd name="connsiteX350" fmla="*/ 1871889 w 2160157"/>
                <a:gd name="connsiteY350" fmla="*/ 707057 h 2160285"/>
                <a:gd name="connsiteX351" fmla="*/ 1895860 w 2160157"/>
                <a:gd name="connsiteY351" fmla="*/ 759581 h 2160285"/>
                <a:gd name="connsiteX352" fmla="*/ 1886272 w 2160157"/>
                <a:gd name="connsiteY352" fmla="*/ 793005 h 2160285"/>
                <a:gd name="connsiteX353" fmla="*/ 1857506 w 2160157"/>
                <a:gd name="connsiteY353" fmla="*/ 773906 h 2160285"/>
                <a:gd name="connsiteX354" fmla="*/ 1833535 w 2160157"/>
                <a:gd name="connsiteY354" fmla="*/ 726157 h 2160285"/>
                <a:gd name="connsiteX355" fmla="*/ 1857506 w 2160157"/>
                <a:gd name="connsiteY355" fmla="*/ 654533 h 2160285"/>
                <a:gd name="connsiteX356" fmla="*/ 1891066 w 2160157"/>
                <a:gd name="connsiteY356" fmla="*/ 635434 h 2160285"/>
                <a:gd name="connsiteX357" fmla="*/ 1962980 w 2160157"/>
                <a:gd name="connsiteY357" fmla="*/ 664083 h 2160285"/>
                <a:gd name="connsiteX358" fmla="*/ 1982157 w 2160157"/>
                <a:gd name="connsiteY358" fmla="*/ 697507 h 2160285"/>
                <a:gd name="connsiteX359" fmla="*/ 1986951 w 2160157"/>
                <a:gd name="connsiteY359" fmla="*/ 702282 h 2160285"/>
                <a:gd name="connsiteX360" fmla="*/ 1996539 w 2160157"/>
                <a:gd name="connsiteY360" fmla="*/ 702282 h 2160285"/>
                <a:gd name="connsiteX361" fmla="*/ 2030099 w 2160157"/>
                <a:gd name="connsiteY361" fmla="*/ 687958 h 2160285"/>
                <a:gd name="connsiteX362" fmla="*/ 2039688 w 2160157"/>
                <a:gd name="connsiteY362" fmla="*/ 683183 h 2160285"/>
                <a:gd name="connsiteX363" fmla="*/ 2039688 w 2160157"/>
                <a:gd name="connsiteY363" fmla="*/ 673633 h 2160285"/>
                <a:gd name="connsiteX364" fmla="*/ 1962980 w 2160157"/>
                <a:gd name="connsiteY364" fmla="*/ 530386 h 2160285"/>
                <a:gd name="connsiteX365" fmla="*/ 1953391 w 2160157"/>
                <a:gd name="connsiteY365" fmla="*/ 520836 h 2160285"/>
                <a:gd name="connsiteX366" fmla="*/ 1943803 w 2160157"/>
                <a:gd name="connsiteY366" fmla="*/ 525611 h 2160285"/>
                <a:gd name="connsiteX367" fmla="*/ 1737650 w 2160157"/>
                <a:gd name="connsiteY367" fmla="*/ 659308 h 2160285"/>
                <a:gd name="connsiteX368" fmla="*/ 1732856 w 2160157"/>
                <a:gd name="connsiteY368" fmla="*/ 664083 h 2160285"/>
                <a:gd name="connsiteX369" fmla="*/ 1732856 w 2160157"/>
                <a:gd name="connsiteY369" fmla="*/ 673633 h 2160285"/>
                <a:gd name="connsiteX370" fmla="*/ 1847918 w 2160157"/>
                <a:gd name="connsiteY370" fmla="*/ 1031751 h 2160285"/>
                <a:gd name="connsiteX371" fmla="*/ 1852712 w 2160157"/>
                <a:gd name="connsiteY371" fmla="*/ 1041301 h 2160285"/>
                <a:gd name="connsiteX372" fmla="*/ 1862300 w 2160157"/>
                <a:gd name="connsiteY372" fmla="*/ 1041301 h 2160285"/>
                <a:gd name="connsiteX373" fmla="*/ 2106807 w 2160157"/>
                <a:gd name="connsiteY373" fmla="*/ 1031751 h 2160285"/>
                <a:gd name="connsiteX374" fmla="*/ 2116396 w 2160157"/>
                <a:gd name="connsiteY374" fmla="*/ 1026976 h 2160285"/>
                <a:gd name="connsiteX375" fmla="*/ 2116396 w 2160157"/>
                <a:gd name="connsiteY375" fmla="*/ 1017426 h 2160285"/>
                <a:gd name="connsiteX376" fmla="*/ 2097219 w 2160157"/>
                <a:gd name="connsiteY376" fmla="*/ 855079 h 2160285"/>
                <a:gd name="connsiteX377" fmla="*/ 2092424 w 2160157"/>
                <a:gd name="connsiteY377" fmla="*/ 850304 h 2160285"/>
                <a:gd name="connsiteX378" fmla="*/ 2082836 w 2160157"/>
                <a:gd name="connsiteY378" fmla="*/ 845529 h 2160285"/>
                <a:gd name="connsiteX379" fmla="*/ 2044482 w 2160157"/>
                <a:gd name="connsiteY379" fmla="*/ 855079 h 2160285"/>
                <a:gd name="connsiteX380" fmla="*/ 2034893 w 2160157"/>
                <a:gd name="connsiteY380" fmla="*/ 859854 h 2160285"/>
                <a:gd name="connsiteX381" fmla="*/ 2034893 w 2160157"/>
                <a:gd name="connsiteY381" fmla="*/ 869404 h 2160285"/>
                <a:gd name="connsiteX382" fmla="*/ 2044482 w 2160157"/>
                <a:gd name="connsiteY382" fmla="*/ 907603 h 2160285"/>
                <a:gd name="connsiteX383" fmla="*/ 1996539 w 2160157"/>
                <a:gd name="connsiteY383" fmla="*/ 974452 h 2160285"/>
                <a:gd name="connsiteX384" fmla="*/ 1962980 w 2160157"/>
                <a:gd name="connsiteY384" fmla="*/ 974452 h 2160285"/>
                <a:gd name="connsiteX385" fmla="*/ 1900654 w 2160157"/>
                <a:gd name="connsiteY385" fmla="*/ 931478 h 2160285"/>
                <a:gd name="connsiteX386" fmla="*/ 1886272 w 2160157"/>
                <a:gd name="connsiteY386" fmla="*/ 869404 h 2160285"/>
                <a:gd name="connsiteX387" fmla="*/ 1900654 w 2160157"/>
                <a:gd name="connsiteY387" fmla="*/ 845529 h 2160285"/>
                <a:gd name="connsiteX388" fmla="*/ 1929420 w 2160157"/>
                <a:gd name="connsiteY388" fmla="*/ 859854 h 2160285"/>
                <a:gd name="connsiteX389" fmla="*/ 1943803 w 2160157"/>
                <a:gd name="connsiteY389" fmla="*/ 926703 h 2160285"/>
                <a:gd name="connsiteX390" fmla="*/ 1948597 w 2160157"/>
                <a:gd name="connsiteY390" fmla="*/ 931478 h 2160285"/>
                <a:gd name="connsiteX391" fmla="*/ 1953391 w 2160157"/>
                <a:gd name="connsiteY391" fmla="*/ 936253 h 2160285"/>
                <a:gd name="connsiteX392" fmla="*/ 1991745 w 2160157"/>
                <a:gd name="connsiteY392" fmla="*/ 926703 h 2160285"/>
                <a:gd name="connsiteX393" fmla="*/ 1996539 w 2160157"/>
                <a:gd name="connsiteY393" fmla="*/ 926703 h 2160285"/>
                <a:gd name="connsiteX394" fmla="*/ 2001334 w 2160157"/>
                <a:gd name="connsiteY394" fmla="*/ 917153 h 2160285"/>
                <a:gd name="connsiteX395" fmla="*/ 1991745 w 2160157"/>
                <a:gd name="connsiteY395" fmla="*/ 878954 h 2160285"/>
                <a:gd name="connsiteX396" fmla="*/ 2030099 w 2160157"/>
                <a:gd name="connsiteY396" fmla="*/ 812105 h 2160285"/>
                <a:gd name="connsiteX397" fmla="*/ 2068453 w 2160157"/>
                <a:gd name="connsiteY397" fmla="*/ 797780 h 2160285"/>
                <a:gd name="connsiteX398" fmla="*/ 2140367 w 2160157"/>
                <a:gd name="connsiteY398" fmla="*/ 845529 h 2160285"/>
                <a:gd name="connsiteX399" fmla="*/ 2159544 w 2160157"/>
                <a:gd name="connsiteY399" fmla="*/ 1017426 h 2160285"/>
                <a:gd name="connsiteX400" fmla="*/ 2111601 w 2160157"/>
                <a:gd name="connsiteY400" fmla="*/ 1079500 h 2160285"/>
                <a:gd name="connsiteX401" fmla="*/ 1862300 w 2160157"/>
                <a:gd name="connsiteY401" fmla="*/ 1079500 h 2160285"/>
                <a:gd name="connsiteX402" fmla="*/ 1804769 w 2160157"/>
                <a:gd name="connsiteY402" fmla="*/ 1036526 h 2160285"/>
                <a:gd name="connsiteX403" fmla="*/ 1694502 w 2160157"/>
                <a:gd name="connsiteY403" fmla="*/ 697507 h 2160285"/>
                <a:gd name="connsiteX404" fmla="*/ 1713679 w 2160157"/>
                <a:gd name="connsiteY404" fmla="*/ 625884 h 2160285"/>
                <a:gd name="connsiteX405" fmla="*/ 1915037 w 2160157"/>
                <a:gd name="connsiteY405" fmla="*/ 482637 h 2160285"/>
                <a:gd name="connsiteX406" fmla="*/ 1935188 w 2160157"/>
                <a:gd name="connsiteY406" fmla="*/ 475624 h 2160285"/>
                <a:gd name="connsiteX407" fmla="*/ 530203 w 2160157"/>
                <a:gd name="connsiteY407" fmla="*/ 171271 h 2160285"/>
                <a:gd name="connsiteX408" fmla="*/ 566208 w 2160157"/>
                <a:gd name="connsiteY408" fmla="*/ 192162 h 2160285"/>
                <a:gd name="connsiteX409" fmla="*/ 691023 w 2160157"/>
                <a:gd name="connsiteY409" fmla="*/ 407037 h 2160285"/>
                <a:gd name="connsiteX410" fmla="*/ 681422 w 2160157"/>
                <a:gd name="connsiteY410" fmla="*/ 478662 h 2160285"/>
                <a:gd name="connsiteX411" fmla="*/ 436591 w 2160157"/>
                <a:gd name="connsiteY411" fmla="*/ 741287 h 2160285"/>
                <a:gd name="connsiteX412" fmla="*/ 369383 w 2160157"/>
                <a:gd name="connsiteY412" fmla="*/ 760387 h 2160285"/>
                <a:gd name="connsiteX413" fmla="*/ 143755 w 2160157"/>
                <a:gd name="connsiteY413" fmla="*/ 655337 h 2160285"/>
                <a:gd name="connsiteX414" fmla="*/ 119752 w 2160157"/>
                <a:gd name="connsiteY414" fmla="*/ 574162 h 2160285"/>
                <a:gd name="connsiteX415" fmla="*/ 210963 w 2160157"/>
                <a:gd name="connsiteY415" fmla="*/ 435687 h 2160285"/>
                <a:gd name="connsiteX416" fmla="*/ 292573 w 2160157"/>
                <a:gd name="connsiteY416" fmla="*/ 416587 h 2160285"/>
                <a:gd name="connsiteX417" fmla="*/ 326177 w 2160157"/>
                <a:gd name="connsiteY417" fmla="*/ 445237 h 2160285"/>
                <a:gd name="connsiteX418" fmla="*/ 330978 w 2160157"/>
                <a:gd name="connsiteY418" fmla="*/ 521637 h 2160285"/>
                <a:gd name="connsiteX419" fmla="*/ 311776 w 2160157"/>
                <a:gd name="connsiteY419" fmla="*/ 555062 h 2160285"/>
                <a:gd name="connsiteX420" fmla="*/ 306975 w 2160157"/>
                <a:gd name="connsiteY420" fmla="*/ 559837 h 2160285"/>
                <a:gd name="connsiteX421" fmla="*/ 311776 w 2160157"/>
                <a:gd name="connsiteY421" fmla="*/ 569387 h 2160285"/>
                <a:gd name="connsiteX422" fmla="*/ 340579 w 2160157"/>
                <a:gd name="connsiteY422" fmla="*/ 588487 h 2160285"/>
                <a:gd name="connsiteX423" fmla="*/ 350180 w 2160157"/>
                <a:gd name="connsiteY423" fmla="*/ 588487 h 2160285"/>
                <a:gd name="connsiteX424" fmla="*/ 359782 w 2160157"/>
                <a:gd name="connsiteY424" fmla="*/ 583712 h 2160285"/>
                <a:gd name="connsiteX425" fmla="*/ 398186 w 2160157"/>
                <a:gd name="connsiteY425" fmla="*/ 531187 h 2160285"/>
                <a:gd name="connsiteX426" fmla="*/ 426990 w 2160157"/>
                <a:gd name="connsiteY426" fmla="*/ 531187 h 2160285"/>
                <a:gd name="connsiteX427" fmla="*/ 431791 w 2160157"/>
                <a:gd name="connsiteY427" fmla="*/ 559837 h 2160285"/>
                <a:gd name="connsiteX428" fmla="*/ 393386 w 2160157"/>
                <a:gd name="connsiteY428" fmla="*/ 612362 h 2160285"/>
                <a:gd name="connsiteX429" fmla="*/ 321377 w 2160157"/>
                <a:gd name="connsiteY429" fmla="*/ 626687 h 2160285"/>
                <a:gd name="connsiteX430" fmla="*/ 287773 w 2160157"/>
                <a:gd name="connsiteY430" fmla="*/ 607587 h 2160285"/>
                <a:gd name="connsiteX431" fmla="*/ 273371 w 2160157"/>
                <a:gd name="connsiteY431" fmla="*/ 526412 h 2160285"/>
                <a:gd name="connsiteX432" fmla="*/ 297374 w 2160157"/>
                <a:gd name="connsiteY432" fmla="*/ 497762 h 2160285"/>
                <a:gd name="connsiteX433" fmla="*/ 297374 w 2160157"/>
                <a:gd name="connsiteY433" fmla="*/ 488212 h 2160285"/>
                <a:gd name="connsiteX434" fmla="*/ 297374 w 2160157"/>
                <a:gd name="connsiteY434" fmla="*/ 483437 h 2160285"/>
                <a:gd name="connsiteX435" fmla="*/ 263770 w 2160157"/>
                <a:gd name="connsiteY435" fmla="*/ 454787 h 2160285"/>
                <a:gd name="connsiteX436" fmla="*/ 254168 w 2160157"/>
                <a:gd name="connsiteY436" fmla="*/ 454787 h 2160285"/>
                <a:gd name="connsiteX437" fmla="*/ 249368 w 2160157"/>
                <a:gd name="connsiteY437" fmla="*/ 459562 h 2160285"/>
                <a:gd name="connsiteX438" fmla="*/ 158156 w 2160157"/>
                <a:gd name="connsiteY438" fmla="*/ 598037 h 2160285"/>
                <a:gd name="connsiteX439" fmla="*/ 158156 w 2160157"/>
                <a:gd name="connsiteY439" fmla="*/ 607587 h 2160285"/>
                <a:gd name="connsiteX440" fmla="*/ 162957 w 2160157"/>
                <a:gd name="connsiteY440" fmla="*/ 612362 h 2160285"/>
                <a:gd name="connsiteX441" fmla="*/ 383785 w 2160157"/>
                <a:gd name="connsiteY441" fmla="*/ 726962 h 2160285"/>
                <a:gd name="connsiteX442" fmla="*/ 393386 w 2160157"/>
                <a:gd name="connsiteY442" fmla="*/ 726962 h 2160285"/>
                <a:gd name="connsiteX443" fmla="*/ 398186 w 2160157"/>
                <a:gd name="connsiteY443" fmla="*/ 722187 h 2160285"/>
                <a:gd name="connsiteX444" fmla="*/ 657419 w 2160157"/>
                <a:gd name="connsiteY444" fmla="*/ 440462 h 2160285"/>
                <a:gd name="connsiteX445" fmla="*/ 657419 w 2160157"/>
                <a:gd name="connsiteY445" fmla="*/ 435687 h 2160285"/>
                <a:gd name="connsiteX446" fmla="*/ 657419 w 2160157"/>
                <a:gd name="connsiteY446" fmla="*/ 426137 h 2160285"/>
                <a:gd name="connsiteX447" fmla="*/ 523002 w 2160157"/>
                <a:gd name="connsiteY447" fmla="*/ 220812 h 2160285"/>
                <a:gd name="connsiteX448" fmla="*/ 513401 w 2160157"/>
                <a:gd name="connsiteY448" fmla="*/ 216037 h 2160285"/>
                <a:gd name="connsiteX449" fmla="*/ 503800 w 2160157"/>
                <a:gd name="connsiteY449" fmla="*/ 216037 h 2160285"/>
                <a:gd name="connsiteX450" fmla="*/ 378984 w 2160157"/>
                <a:gd name="connsiteY450" fmla="*/ 316312 h 2160285"/>
                <a:gd name="connsiteX451" fmla="*/ 374183 w 2160157"/>
                <a:gd name="connsiteY451" fmla="*/ 325862 h 2160285"/>
                <a:gd name="connsiteX452" fmla="*/ 374183 w 2160157"/>
                <a:gd name="connsiteY452" fmla="*/ 335412 h 2160285"/>
                <a:gd name="connsiteX453" fmla="*/ 402987 w 2160157"/>
                <a:gd name="connsiteY453" fmla="*/ 364062 h 2160285"/>
                <a:gd name="connsiteX454" fmla="*/ 412588 w 2160157"/>
                <a:gd name="connsiteY454" fmla="*/ 364062 h 2160285"/>
                <a:gd name="connsiteX455" fmla="*/ 422189 w 2160157"/>
                <a:gd name="connsiteY455" fmla="*/ 364062 h 2160285"/>
                <a:gd name="connsiteX456" fmla="*/ 450993 w 2160157"/>
                <a:gd name="connsiteY456" fmla="*/ 335412 h 2160285"/>
                <a:gd name="connsiteX457" fmla="*/ 527803 w 2160157"/>
                <a:gd name="connsiteY457" fmla="*/ 344962 h 2160285"/>
                <a:gd name="connsiteX458" fmla="*/ 547005 w 2160157"/>
                <a:gd name="connsiteY458" fmla="*/ 373612 h 2160285"/>
                <a:gd name="connsiteX459" fmla="*/ 542204 w 2160157"/>
                <a:gd name="connsiteY459" fmla="*/ 445237 h 2160285"/>
                <a:gd name="connsiteX460" fmla="*/ 494198 w 2160157"/>
                <a:gd name="connsiteY460" fmla="*/ 492987 h 2160285"/>
                <a:gd name="connsiteX461" fmla="*/ 465395 w 2160157"/>
                <a:gd name="connsiteY461" fmla="*/ 488212 h 2160285"/>
                <a:gd name="connsiteX462" fmla="*/ 465395 w 2160157"/>
                <a:gd name="connsiteY462" fmla="*/ 459562 h 2160285"/>
                <a:gd name="connsiteX463" fmla="*/ 513401 w 2160157"/>
                <a:gd name="connsiteY463" fmla="*/ 411812 h 2160285"/>
                <a:gd name="connsiteX464" fmla="*/ 518201 w 2160157"/>
                <a:gd name="connsiteY464" fmla="*/ 407037 h 2160285"/>
                <a:gd name="connsiteX465" fmla="*/ 513401 w 2160157"/>
                <a:gd name="connsiteY465" fmla="*/ 397487 h 2160285"/>
                <a:gd name="connsiteX466" fmla="*/ 494198 w 2160157"/>
                <a:gd name="connsiteY466" fmla="*/ 368837 h 2160285"/>
                <a:gd name="connsiteX467" fmla="*/ 484597 w 2160157"/>
                <a:gd name="connsiteY467" fmla="*/ 368837 h 2160285"/>
                <a:gd name="connsiteX468" fmla="*/ 474996 w 2160157"/>
                <a:gd name="connsiteY468" fmla="*/ 368837 h 2160285"/>
                <a:gd name="connsiteX469" fmla="*/ 450993 w 2160157"/>
                <a:gd name="connsiteY469" fmla="*/ 392712 h 2160285"/>
                <a:gd name="connsiteX470" fmla="*/ 369383 w 2160157"/>
                <a:gd name="connsiteY470" fmla="*/ 397487 h 2160285"/>
                <a:gd name="connsiteX471" fmla="*/ 340579 w 2160157"/>
                <a:gd name="connsiteY471" fmla="*/ 368837 h 2160285"/>
                <a:gd name="connsiteX472" fmla="*/ 350180 w 2160157"/>
                <a:gd name="connsiteY472" fmla="*/ 282887 h 2160285"/>
                <a:gd name="connsiteX473" fmla="*/ 479797 w 2160157"/>
                <a:gd name="connsiteY473" fmla="*/ 182612 h 2160285"/>
                <a:gd name="connsiteX474" fmla="*/ 530203 w 2160157"/>
                <a:gd name="connsiteY474" fmla="*/ 171271 h 2160285"/>
                <a:gd name="connsiteX475" fmla="*/ 1386554 w 2160157"/>
                <a:gd name="connsiteY475" fmla="*/ 49578 h 2160285"/>
                <a:gd name="connsiteX476" fmla="*/ 1411374 w 2160157"/>
                <a:gd name="connsiteY476" fmla="*/ 52414 h 2160285"/>
                <a:gd name="connsiteX477" fmla="*/ 1569746 w 2160157"/>
                <a:gd name="connsiteY477" fmla="*/ 119279 h 2160285"/>
                <a:gd name="connsiteX478" fmla="*/ 1598541 w 2160157"/>
                <a:gd name="connsiteY478" fmla="*/ 195696 h 2160285"/>
                <a:gd name="connsiteX479" fmla="*/ 1579344 w 2160157"/>
                <a:gd name="connsiteY479" fmla="*/ 229129 h 2160285"/>
                <a:gd name="connsiteX480" fmla="*/ 1502558 w 2160157"/>
                <a:gd name="connsiteY480" fmla="*/ 248233 h 2160285"/>
                <a:gd name="connsiteX481" fmla="*/ 1468964 w 2160157"/>
                <a:gd name="connsiteY481" fmla="*/ 233905 h 2160285"/>
                <a:gd name="connsiteX482" fmla="*/ 1459366 w 2160157"/>
                <a:gd name="connsiteY482" fmla="*/ 233905 h 2160285"/>
                <a:gd name="connsiteX483" fmla="*/ 1454567 w 2160157"/>
                <a:gd name="connsiteY483" fmla="*/ 238681 h 2160285"/>
                <a:gd name="connsiteX484" fmla="*/ 1440169 w 2160157"/>
                <a:gd name="connsiteY484" fmla="*/ 272113 h 2160285"/>
                <a:gd name="connsiteX485" fmla="*/ 1440169 w 2160157"/>
                <a:gd name="connsiteY485" fmla="*/ 281665 h 2160285"/>
                <a:gd name="connsiteX486" fmla="*/ 1444968 w 2160157"/>
                <a:gd name="connsiteY486" fmla="*/ 286441 h 2160285"/>
                <a:gd name="connsiteX487" fmla="*/ 1502558 w 2160157"/>
                <a:gd name="connsiteY487" fmla="*/ 315098 h 2160285"/>
                <a:gd name="connsiteX488" fmla="*/ 1512156 w 2160157"/>
                <a:gd name="connsiteY488" fmla="*/ 343754 h 2160285"/>
                <a:gd name="connsiteX489" fmla="*/ 1483361 w 2160157"/>
                <a:gd name="connsiteY489" fmla="*/ 353306 h 2160285"/>
                <a:gd name="connsiteX490" fmla="*/ 1425772 w 2160157"/>
                <a:gd name="connsiteY490" fmla="*/ 324650 h 2160285"/>
                <a:gd name="connsiteX491" fmla="*/ 1401776 w 2160157"/>
                <a:gd name="connsiteY491" fmla="*/ 257785 h 2160285"/>
                <a:gd name="connsiteX492" fmla="*/ 1411374 w 2160157"/>
                <a:gd name="connsiteY492" fmla="*/ 224353 h 2160285"/>
                <a:gd name="connsiteX493" fmla="*/ 1488161 w 2160157"/>
                <a:gd name="connsiteY493" fmla="*/ 195696 h 2160285"/>
                <a:gd name="connsiteX494" fmla="*/ 1521755 w 2160157"/>
                <a:gd name="connsiteY494" fmla="*/ 210024 h 2160285"/>
                <a:gd name="connsiteX495" fmla="*/ 1531353 w 2160157"/>
                <a:gd name="connsiteY495" fmla="*/ 210024 h 2160285"/>
                <a:gd name="connsiteX496" fmla="*/ 1536152 w 2160157"/>
                <a:gd name="connsiteY496" fmla="*/ 205248 h 2160285"/>
                <a:gd name="connsiteX497" fmla="*/ 1555349 w 2160157"/>
                <a:gd name="connsiteY497" fmla="*/ 171816 h 2160285"/>
                <a:gd name="connsiteX498" fmla="*/ 1555349 w 2160157"/>
                <a:gd name="connsiteY498" fmla="*/ 162264 h 2160285"/>
                <a:gd name="connsiteX499" fmla="*/ 1550549 w 2160157"/>
                <a:gd name="connsiteY499" fmla="*/ 157488 h 2160285"/>
                <a:gd name="connsiteX500" fmla="*/ 1401776 w 2160157"/>
                <a:gd name="connsiteY500" fmla="*/ 95399 h 2160285"/>
                <a:gd name="connsiteX501" fmla="*/ 1392178 w 2160157"/>
                <a:gd name="connsiteY501" fmla="*/ 95399 h 2160285"/>
                <a:gd name="connsiteX502" fmla="*/ 1382580 w 2160157"/>
                <a:gd name="connsiteY502" fmla="*/ 100175 h 2160285"/>
                <a:gd name="connsiteX503" fmla="*/ 1310592 w 2160157"/>
                <a:gd name="connsiteY503" fmla="*/ 334202 h 2160285"/>
                <a:gd name="connsiteX504" fmla="*/ 1310592 w 2160157"/>
                <a:gd name="connsiteY504" fmla="*/ 343754 h 2160285"/>
                <a:gd name="connsiteX505" fmla="*/ 1315392 w 2160157"/>
                <a:gd name="connsiteY505" fmla="*/ 348530 h 2160285"/>
                <a:gd name="connsiteX506" fmla="*/ 1641733 w 2160157"/>
                <a:gd name="connsiteY506" fmla="*/ 553901 h 2160285"/>
                <a:gd name="connsiteX507" fmla="*/ 1646532 w 2160157"/>
                <a:gd name="connsiteY507" fmla="*/ 553901 h 2160285"/>
                <a:gd name="connsiteX508" fmla="*/ 1656130 w 2160157"/>
                <a:gd name="connsiteY508" fmla="*/ 553901 h 2160285"/>
                <a:gd name="connsiteX509" fmla="*/ 1838498 w 2160157"/>
                <a:gd name="connsiteY509" fmla="*/ 386739 h 2160285"/>
                <a:gd name="connsiteX510" fmla="*/ 1838498 w 2160157"/>
                <a:gd name="connsiteY510" fmla="*/ 377187 h 2160285"/>
                <a:gd name="connsiteX511" fmla="*/ 1833699 w 2160157"/>
                <a:gd name="connsiteY511" fmla="*/ 367635 h 2160285"/>
                <a:gd name="connsiteX512" fmla="*/ 1713720 w 2160157"/>
                <a:gd name="connsiteY512" fmla="*/ 257785 h 2160285"/>
                <a:gd name="connsiteX513" fmla="*/ 1704122 w 2160157"/>
                <a:gd name="connsiteY513" fmla="*/ 257785 h 2160285"/>
                <a:gd name="connsiteX514" fmla="*/ 1699323 w 2160157"/>
                <a:gd name="connsiteY514" fmla="*/ 262561 h 2160285"/>
                <a:gd name="connsiteX515" fmla="*/ 1675327 w 2160157"/>
                <a:gd name="connsiteY515" fmla="*/ 291217 h 2160285"/>
                <a:gd name="connsiteX516" fmla="*/ 1670528 w 2160157"/>
                <a:gd name="connsiteY516" fmla="*/ 300770 h 2160285"/>
                <a:gd name="connsiteX517" fmla="*/ 1675327 w 2160157"/>
                <a:gd name="connsiteY517" fmla="*/ 310322 h 2160285"/>
                <a:gd name="connsiteX518" fmla="*/ 1708921 w 2160157"/>
                <a:gd name="connsiteY518" fmla="*/ 334202 h 2160285"/>
                <a:gd name="connsiteX519" fmla="*/ 1713720 w 2160157"/>
                <a:gd name="connsiteY519" fmla="*/ 410619 h 2160285"/>
                <a:gd name="connsiteX520" fmla="*/ 1689724 w 2160157"/>
                <a:gd name="connsiteY520" fmla="*/ 434499 h 2160285"/>
                <a:gd name="connsiteX521" fmla="*/ 1612938 w 2160157"/>
                <a:gd name="connsiteY521" fmla="*/ 444052 h 2160285"/>
                <a:gd name="connsiteX522" fmla="*/ 1560148 w 2160157"/>
                <a:gd name="connsiteY522" fmla="*/ 401067 h 2160285"/>
                <a:gd name="connsiteX523" fmla="*/ 1560148 w 2160157"/>
                <a:gd name="connsiteY523" fmla="*/ 372411 h 2160285"/>
                <a:gd name="connsiteX524" fmla="*/ 1588943 w 2160157"/>
                <a:gd name="connsiteY524" fmla="*/ 367635 h 2160285"/>
                <a:gd name="connsiteX525" fmla="*/ 1641733 w 2160157"/>
                <a:gd name="connsiteY525" fmla="*/ 410619 h 2160285"/>
                <a:gd name="connsiteX526" fmla="*/ 1651331 w 2160157"/>
                <a:gd name="connsiteY526" fmla="*/ 410619 h 2160285"/>
                <a:gd name="connsiteX527" fmla="*/ 1656130 w 2160157"/>
                <a:gd name="connsiteY527" fmla="*/ 410619 h 2160285"/>
                <a:gd name="connsiteX528" fmla="*/ 1680126 w 2160157"/>
                <a:gd name="connsiteY528" fmla="*/ 381963 h 2160285"/>
                <a:gd name="connsiteX529" fmla="*/ 1684925 w 2160157"/>
                <a:gd name="connsiteY529" fmla="*/ 372411 h 2160285"/>
                <a:gd name="connsiteX530" fmla="*/ 1680126 w 2160157"/>
                <a:gd name="connsiteY530" fmla="*/ 362858 h 2160285"/>
                <a:gd name="connsiteX531" fmla="*/ 1651331 w 2160157"/>
                <a:gd name="connsiteY531" fmla="*/ 343754 h 2160285"/>
                <a:gd name="connsiteX532" fmla="*/ 1636934 w 2160157"/>
                <a:gd name="connsiteY532" fmla="*/ 262561 h 2160285"/>
                <a:gd name="connsiteX533" fmla="*/ 1656130 w 2160157"/>
                <a:gd name="connsiteY533" fmla="*/ 229129 h 2160285"/>
                <a:gd name="connsiteX534" fmla="*/ 1742515 w 2160157"/>
                <a:gd name="connsiteY534" fmla="*/ 224353 h 2160285"/>
                <a:gd name="connsiteX535" fmla="*/ 1867293 w 2160157"/>
                <a:gd name="connsiteY535" fmla="*/ 338978 h 2160285"/>
                <a:gd name="connsiteX536" fmla="*/ 1867293 w 2160157"/>
                <a:gd name="connsiteY536" fmla="*/ 420171 h 2160285"/>
                <a:gd name="connsiteX537" fmla="*/ 1680126 w 2160157"/>
                <a:gd name="connsiteY537" fmla="*/ 577782 h 2160285"/>
                <a:gd name="connsiteX538" fmla="*/ 1608139 w 2160157"/>
                <a:gd name="connsiteY538" fmla="*/ 582558 h 2160285"/>
                <a:gd name="connsiteX539" fmla="*/ 1300994 w 2160157"/>
                <a:gd name="connsiteY539" fmla="*/ 391515 h 2160285"/>
                <a:gd name="connsiteX540" fmla="*/ 1276999 w 2160157"/>
                <a:gd name="connsiteY540" fmla="*/ 324650 h 2160285"/>
                <a:gd name="connsiteX541" fmla="*/ 1334588 w 2160157"/>
                <a:gd name="connsiteY541" fmla="*/ 85847 h 2160285"/>
                <a:gd name="connsiteX542" fmla="*/ 1386554 w 2160157"/>
                <a:gd name="connsiteY542" fmla="*/ 49578 h 2160285"/>
                <a:gd name="connsiteX543" fmla="*/ 1032319 w 2160157"/>
                <a:gd name="connsiteY543" fmla="*/ 0 h 2160285"/>
                <a:gd name="connsiteX544" fmla="*/ 1205059 w 2160157"/>
                <a:gd name="connsiteY544" fmla="*/ 9561 h 2160285"/>
                <a:gd name="connsiteX545" fmla="*/ 1257840 w 2160157"/>
                <a:gd name="connsiteY545" fmla="*/ 71711 h 2160285"/>
                <a:gd name="connsiteX546" fmla="*/ 1214655 w 2160157"/>
                <a:gd name="connsiteY546" fmla="*/ 315529 h 2160285"/>
                <a:gd name="connsiteX547" fmla="*/ 1161874 w 2160157"/>
                <a:gd name="connsiteY547" fmla="*/ 363337 h 2160285"/>
                <a:gd name="connsiteX548" fmla="*/ 806799 w 2160157"/>
                <a:gd name="connsiteY548" fmla="*/ 411144 h 2160285"/>
                <a:gd name="connsiteX549" fmla="*/ 744421 w 2160157"/>
                <a:gd name="connsiteY549" fmla="*/ 377679 h 2160285"/>
                <a:gd name="connsiteX550" fmla="*/ 634060 w 2160157"/>
                <a:gd name="connsiteY550" fmla="*/ 157765 h 2160285"/>
                <a:gd name="connsiteX551" fmla="*/ 672446 w 2160157"/>
                <a:gd name="connsiteY551" fmla="*/ 81273 h 2160285"/>
                <a:gd name="connsiteX552" fmla="*/ 835589 w 2160157"/>
                <a:gd name="connsiteY552" fmla="*/ 28684 h 2160285"/>
                <a:gd name="connsiteX553" fmla="*/ 907563 w 2160157"/>
                <a:gd name="connsiteY553" fmla="*/ 71711 h 2160285"/>
                <a:gd name="connsiteX554" fmla="*/ 912362 w 2160157"/>
                <a:gd name="connsiteY554" fmla="*/ 109957 h 2160285"/>
                <a:gd name="connsiteX555" fmla="*/ 869177 w 2160157"/>
                <a:gd name="connsiteY555" fmla="*/ 172107 h 2160285"/>
                <a:gd name="connsiteX556" fmla="*/ 830790 w 2160157"/>
                <a:gd name="connsiteY556" fmla="*/ 181668 h 2160285"/>
                <a:gd name="connsiteX557" fmla="*/ 825992 w 2160157"/>
                <a:gd name="connsiteY557" fmla="*/ 186449 h 2160285"/>
                <a:gd name="connsiteX558" fmla="*/ 825992 w 2160157"/>
                <a:gd name="connsiteY558" fmla="*/ 196011 h 2160285"/>
                <a:gd name="connsiteX559" fmla="*/ 835589 w 2160157"/>
                <a:gd name="connsiteY559" fmla="*/ 229476 h 2160285"/>
                <a:gd name="connsiteX560" fmla="*/ 840387 w 2160157"/>
                <a:gd name="connsiteY560" fmla="*/ 239037 h 2160285"/>
                <a:gd name="connsiteX561" fmla="*/ 845185 w 2160157"/>
                <a:gd name="connsiteY561" fmla="*/ 239037 h 2160285"/>
                <a:gd name="connsiteX562" fmla="*/ 912362 w 2160157"/>
                <a:gd name="connsiteY562" fmla="*/ 224695 h 2160285"/>
                <a:gd name="connsiteX563" fmla="*/ 936353 w 2160157"/>
                <a:gd name="connsiteY563" fmla="*/ 243818 h 2160285"/>
                <a:gd name="connsiteX564" fmla="*/ 921958 w 2160157"/>
                <a:gd name="connsiteY564" fmla="*/ 267722 h 2160285"/>
                <a:gd name="connsiteX565" fmla="*/ 859580 w 2160157"/>
                <a:gd name="connsiteY565" fmla="*/ 282064 h 2160285"/>
                <a:gd name="connsiteX566" fmla="*/ 792404 w 2160157"/>
                <a:gd name="connsiteY566" fmla="*/ 243818 h 2160285"/>
                <a:gd name="connsiteX567" fmla="*/ 782807 w 2160157"/>
                <a:gd name="connsiteY567" fmla="*/ 210353 h 2160285"/>
                <a:gd name="connsiteX568" fmla="*/ 821194 w 2160157"/>
                <a:gd name="connsiteY568" fmla="*/ 143422 h 2160285"/>
                <a:gd name="connsiteX569" fmla="*/ 859580 w 2160157"/>
                <a:gd name="connsiteY569" fmla="*/ 133861 h 2160285"/>
                <a:gd name="connsiteX570" fmla="*/ 864379 w 2160157"/>
                <a:gd name="connsiteY570" fmla="*/ 129080 h 2160285"/>
                <a:gd name="connsiteX571" fmla="*/ 869177 w 2160157"/>
                <a:gd name="connsiteY571" fmla="*/ 119519 h 2160285"/>
                <a:gd name="connsiteX572" fmla="*/ 859580 w 2160157"/>
                <a:gd name="connsiteY572" fmla="*/ 81273 h 2160285"/>
                <a:gd name="connsiteX573" fmla="*/ 854782 w 2160157"/>
                <a:gd name="connsiteY573" fmla="*/ 71711 h 2160285"/>
                <a:gd name="connsiteX574" fmla="*/ 845185 w 2160157"/>
                <a:gd name="connsiteY574" fmla="*/ 71711 h 2160285"/>
                <a:gd name="connsiteX575" fmla="*/ 686841 w 2160157"/>
                <a:gd name="connsiteY575" fmla="*/ 119519 h 2160285"/>
                <a:gd name="connsiteX576" fmla="*/ 682043 w 2160157"/>
                <a:gd name="connsiteY576" fmla="*/ 124299 h 2160285"/>
                <a:gd name="connsiteX577" fmla="*/ 682043 w 2160157"/>
                <a:gd name="connsiteY577" fmla="*/ 133861 h 2160285"/>
                <a:gd name="connsiteX578" fmla="*/ 778009 w 2160157"/>
                <a:gd name="connsiteY578" fmla="*/ 363337 h 2160285"/>
                <a:gd name="connsiteX579" fmla="*/ 782807 w 2160157"/>
                <a:gd name="connsiteY579" fmla="*/ 368117 h 2160285"/>
                <a:gd name="connsiteX580" fmla="*/ 787606 w 2160157"/>
                <a:gd name="connsiteY580" fmla="*/ 368117 h 2160285"/>
                <a:gd name="connsiteX581" fmla="*/ 1166672 w 2160157"/>
                <a:gd name="connsiteY581" fmla="*/ 320310 h 2160285"/>
                <a:gd name="connsiteX582" fmla="*/ 1176269 w 2160157"/>
                <a:gd name="connsiteY582" fmla="*/ 315529 h 2160285"/>
                <a:gd name="connsiteX583" fmla="*/ 1181067 w 2160157"/>
                <a:gd name="connsiteY583" fmla="*/ 310748 h 2160285"/>
                <a:gd name="connsiteX584" fmla="*/ 1209857 w 2160157"/>
                <a:gd name="connsiteY584" fmla="*/ 62150 h 2160285"/>
                <a:gd name="connsiteX585" fmla="*/ 1209857 w 2160157"/>
                <a:gd name="connsiteY585" fmla="*/ 57369 h 2160285"/>
                <a:gd name="connsiteX586" fmla="*/ 1200260 w 2160157"/>
                <a:gd name="connsiteY586" fmla="*/ 52588 h 2160285"/>
                <a:gd name="connsiteX587" fmla="*/ 1037118 w 2160157"/>
                <a:gd name="connsiteY587" fmla="*/ 47807 h 2160285"/>
                <a:gd name="connsiteX588" fmla="*/ 1027521 w 2160157"/>
                <a:gd name="connsiteY588" fmla="*/ 47807 h 2160285"/>
                <a:gd name="connsiteX589" fmla="*/ 1022723 w 2160157"/>
                <a:gd name="connsiteY589" fmla="*/ 57369 h 2160285"/>
                <a:gd name="connsiteX590" fmla="*/ 1027521 w 2160157"/>
                <a:gd name="connsiteY590" fmla="*/ 95615 h 2160285"/>
                <a:gd name="connsiteX591" fmla="*/ 1032319 w 2160157"/>
                <a:gd name="connsiteY591" fmla="*/ 105176 h 2160285"/>
                <a:gd name="connsiteX592" fmla="*/ 1037118 w 2160157"/>
                <a:gd name="connsiteY592" fmla="*/ 109957 h 2160285"/>
                <a:gd name="connsiteX593" fmla="*/ 1075504 w 2160157"/>
                <a:gd name="connsiteY593" fmla="*/ 105176 h 2160285"/>
                <a:gd name="connsiteX594" fmla="*/ 1133084 w 2160157"/>
                <a:gd name="connsiteY594" fmla="*/ 162545 h 2160285"/>
                <a:gd name="connsiteX595" fmla="*/ 1133084 w 2160157"/>
                <a:gd name="connsiteY595" fmla="*/ 200791 h 2160285"/>
                <a:gd name="connsiteX596" fmla="*/ 1080303 w 2160157"/>
                <a:gd name="connsiteY596" fmla="*/ 248599 h 2160285"/>
                <a:gd name="connsiteX597" fmla="*/ 1013126 w 2160157"/>
                <a:gd name="connsiteY597" fmla="*/ 253380 h 2160285"/>
                <a:gd name="connsiteX598" fmla="*/ 989135 w 2160157"/>
                <a:gd name="connsiteY598" fmla="*/ 234257 h 2160285"/>
                <a:gd name="connsiteX599" fmla="*/ 1008328 w 2160157"/>
                <a:gd name="connsiteY599" fmla="*/ 210353 h 2160285"/>
                <a:gd name="connsiteX600" fmla="*/ 1075504 w 2160157"/>
                <a:gd name="connsiteY600" fmla="*/ 205572 h 2160285"/>
                <a:gd name="connsiteX601" fmla="*/ 1085101 w 2160157"/>
                <a:gd name="connsiteY601" fmla="*/ 205572 h 2160285"/>
                <a:gd name="connsiteX602" fmla="*/ 1089899 w 2160157"/>
                <a:gd name="connsiteY602" fmla="*/ 196011 h 2160285"/>
                <a:gd name="connsiteX603" fmla="*/ 1089899 w 2160157"/>
                <a:gd name="connsiteY603" fmla="*/ 162545 h 2160285"/>
                <a:gd name="connsiteX604" fmla="*/ 1085101 w 2160157"/>
                <a:gd name="connsiteY604" fmla="*/ 152984 h 2160285"/>
                <a:gd name="connsiteX605" fmla="*/ 1075504 w 2160157"/>
                <a:gd name="connsiteY605" fmla="*/ 148203 h 2160285"/>
                <a:gd name="connsiteX606" fmla="*/ 1041916 w 2160157"/>
                <a:gd name="connsiteY606" fmla="*/ 152984 h 2160285"/>
                <a:gd name="connsiteX607" fmla="*/ 979538 w 2160157"/>
                <a:gd name="connsiteY607" fmla="*/ 100396 h 2160285"/>
                <a:gd name="connsiteX608" fmla="*/ 974740 w 2160157"/>
                <a:gd name="connsiteY608" fmla="*/ 62150 h 2160285"/>
                <a:gd name="connsiteX609" fmla="*/ 1032319 w 2160157"/>
                <a:gd name="connsiteY609" fmla="*/ 0 h 216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Lst>
              <a:rect l="l" t="t" r="r" b="b"/>
              <a:pathLst>
                <a:path w="2160157" h="2160285">
                  <a:moveTo>
                    <a:pt x="719988" y="1728224"/>
                  </a:moveTo>
                  <a:cubicBezTo>
                    <a:pt x="731385" y="1724042"/>
                    <a:pt x="743382" y="1724042"/>
                    <a:pt x="752979" y="1728821"/>
                  </a:cubicBezTo>
                  <a:cubicBezTo>
                    <a:pt x="863346" y="1781397"/>
                    <a:pt x="983311" y="1810074"/>
                    <a:pt x="1108074" y="1800515"/>
                  </a:cubicBezTo>
                  <a:cubicBezTo>
                    <a:pt x="1132067" y="1800515"/>
                    <a:pt x="1151261" y="1824413"/>
                    <a:pt x="1156060" y="1853090"/>
                  </a:cubicBezTo>
                  <a:lnTo>
                    <a:pt x="1180053" y="2101628"/>
                  </a:lnTo>
                  <a:cubicBezTo>
                    <a:pt x="1184851" y="2130305"/>
                    <a:pt x="1156060" y="2154203"/>
                    <a:pt x="1117671" y="2158983"/>
                  </a:cubicBezTo>
                  <a:cubicBezTo>
                    <a:pt x="1064887" y="2163762"/>
                    <a:pt x="1007304" y="2154203"/>
                    <a:pt x="949721" y="2149423"/>
                  </a:cubicBezTo>
                  <a:cubicBezTo>
                    <a:pt x="916131" y="2144644"/>
                    <a:pt x="892138" y="2115966"/>
                    <a:pt x="896936" y="2087289"/>
                  </a:cubicBezTo>
                  <a:cubicBezTo>
                    <a:pt x="896936" y="2087289"/>
                    <a:pt x="896936" y="2087289"/>
                    <a:pt x="901735" y="2049052"/>
                  </a:cubicBezTo>
                  <a:cubicBezTo>
                    <a:pt x="906533" y="2020375"/>
                    <a:pt x="935325" y="2001257"/>
                    <a:pt x="968915" y="2001257"/>
                  </a:cubicBezTo>
                  <a:cubicBezTo>
                    <a:pt x="978512" y="2006036"/>
                    <a:pt x="992908" y="2006036"/>
                    <a:pt x="1002505" y="2006036"/>
                  </a:cubicBezTo>
                  <a:cubicBezTo>
                    <a:pt x="1007304" y="2006036"/>
                    <a:pt x="1012102" y="2006036"/>
                    <a:pt x="1012102" y="2006036"/>
                  </a:cubicBezTo>
                  <a:cubicBezTo>
                    <a:pt x="1016901" y="2001257"/>
                    <a:pt x="1016901" y="2001257"/>
                    <a:pt x="1016901" y="1996477"/>
                  </a:cubicBezTo>
                  <a:cubicBezTo>
                    <a:pt x="1016901" y="1996477"/>
                    <a:pt x="1016901" y="1996477"/>
                    <a:pt x="1021699" y="1963020"/>
                  </a:cubicBezTo>
                  <a:cubicBezTo>
                    <a:pt x="1021699" y="1958241"/>
                    <a:pt x="1016901" y="1953461"/>
                    <a:pt x="1016901" y="1953461"/>
                  </a:cubicBezTo>
                  <a:cubicBezTo>
                    <a:pt x="1016901" y="1948681"/>
                    <a:pt x="1012102" y="1948681"/>
                    <a:pt x="1007304" y="1948681"/>
                  </a:cubicBezTo>
                  <a:cubicBezTo>
                    <a:pt x="988109" y="1948681"/>
                    <a:pt x="964116" y="1943902"/>
                    <a:pt x="944922" y="1939122"/>
                  </a:cubicBezTo>
                  <a:cubicBezTo>
                    <a:pt x="930526" y="1939122"/>
                    <a:pt x="925728" y="1929563"/>
                    <a:pt x="925728" y="1915224"/>
                  </a:cubicBezTo>
                  <a:cubicBezTo>
                    <a:pt x="930526" y="1905665"/>
                    <a:pt x="940123" y="1896106"/>
                    <a:pt x="949721" y="1900886"/>
                  </a:cubicBezTo>
                  <a:cubicBezTo>
                    <a:pt x="968915" y="1900886"/>
                    <a:pt x="992908" y="1905665"/>
                    <a:pt x="1012102" y="1905665"/>
                  </a:cubicBezTo>
                  <a:cubicBezTo>
                    <a:pt x="1040894" y="1905665"/>
                    <a:pt x="1060088" y="1934343"/>
                    <a:pt x="1060088" y="1963020"/>
                  </a:cubicBezTo>
                  <a:cubicBezTo>
                    <a:pt x="1060088" y="1963020"/>
                    <a:pt x="1060088" y="1963020"/>
                    <a:pt x="1060088" y="1996477"/>
                  </a:cubicBezTo>
                  <a:cubicBezTo>
                    <a:pt x="1060088" y="2029934"/>
                    <a:pt x="1036095" y="2053832"/>
                    <a:pt x="1002505" y="2049052"/>
                  </a:cubicBezTo>
                  <a:cubicBezTo>
                    <a:pt x="988109" y="2049052"/>
                    <a:pt x="973714" y="2049052"/>
                    <a:pt x="964116" y="2044273"/>
                  </a:cubicBezTo>
                  <a:cubicBezTo>
                    <a:pt x="959318" y="2044273"/>
                    <a:pt x="954519" y="2044273"/>
                    <a:pt x="954519" y="2049052"/>
                  </a:cubicBezTo>
                  <a:cubicBezTo>
                    <a:pt x="949721" y="2049052"/>
                    <a:pt x="949721" y="2053832"/>
                    <a:pt x="949721" y="2053832"/>
                  </a:cubicBezTo>
                  <a:cubicBezTo>
                    <a:pt x="949721" y="2053832"/>
                    <a:pt x="949721" y="2053832"/>
                    <a:pt x="944922" y="2096848"/>
                  </a:cubicBezTo>
                  <a:cubicBezTo>
                    <a:pt x="944922" y="2096848"/>
                    <a:pt x="944922" y="2101628"/>
                    <a:pt x="944922" y="2106407"/>
                  </a:cubicBezTo>
                  <a:cubicBezTo>
                    <a:pt x="949721" y="2106407"/>
                    <a:pt x="949721" y="2106407"/>
                    <a:pt x="954519" y="2106407"/>
                  </a:cubicBezTo>
                  <a:cubicBezTo>
                    <a:pt x="1007304" y="2111187"/>
                    <a:pt x="1064887" y="2120746"/>
                    <a:pt x="1117671" y="2115966"/>
                  </a:cubicBezTo>
                  <a:cubicBezTo>
                    <a:pt x="1122470" y="2115966"/>
                    <a:pt x="1122470" y="2111187"/>
                    <a:pt x="1127268" y="2111187"/>
                  </a:cubicBezTo>
                  <a:cubicBezTo>
                    <a:pt x="1127268" y="2106407"/>
                    <a:pt x="1132067" y="2106407"/>
                    <a:pt x="1132067" y="2101628"/>
                  </a:cubicBezTo>
                  <a:cubicBezTo>
                    <a:pt x="1132067" y="2101628"/>
                    <a:pt x="1132067" y="2101628"/>
                    <a:pt x="1117671" y="1857870"/>
                  </a:cubicBezTo>
                  <a:cubicBezTo>
                    <a:pt x="1117671" y="1853090"/>
                    <a:pt x="1117671" y="1848311"/>
                    <a:pt x="1112872" y="1848311"/>
                  </a:cubicBezTo>
                  <a:cubicBezTo>
                    <a:pt x="1112872" y="1848311"/>
                    <a:pt x="1112872" y="1843531"/>
                    <a:pt x="1108074" y="1843531"/>
                  </a:cubicBezTo>
                  <a:cubicBezTo>
                    <a:pt x="978512" y="1853090"/>
                    <a:pt x="848950" y="1824413"/>
                    <a:pt x="733784" y="1767058"/>
                  </a:cubicBezTo>
                  <a:cubicBezTo>
                    <a:pt x="733784" y="1762278"/>
                    <a:pt x="728986" y="1762278"/>
                    <a:pt x="728986" y="1767058"/>
                  </a:cubicBezTo>
                  <a:cubicBezTo>
                    <a:pt x="724187" y="1767058"/>
                    <a:pt x="724187" y="1767058"/>
                    <a:pt x="719389" y="1771837"/>
                  </a:cubicBezTo>
                  <a:cubicBezTo>
                    <a:pt x="719389" y="1771837"/>
                    <a:pt x="719389" y="1771837"/>
                    <a:pt x="609021" y="1991698"/>
                  </a:cubicBezTo>
                  <a:cubicBezTo>
                    <a:pt x="604223" y="1991698"/>
                    <a:pt x="604223" y="1996477"/>
                    <a:pt x="609021" y="2001257"/>
                  </a:cubicBezTo>
                  <a:cubicBezTo>
                    <a:pt x="609021" y="2001257"/>
                    <a:pt x="609021" y="2006036"/>
                    <a:pt x="613820" y="2006036"/>
                  </a:cubicBezTo>
                  <a:cubicBezTo>
                    <a:pt x="661806" y="2029934"/>
                    <a:pt x="714590" y="2049052"/>
                    <a:pt x="767374" y="2068171"/>
                  </a:cubicBezTo>
                  <a:cubicBezTo>
                    <a:pt x="767374" y="2068171"/>
                    <a:pt x="772173" y="2068171"/>
                    <a:pt x="776972" y="2068171"/>
                  </a:cubicBezTo>
                  <a:cubicBezTo>
                    <a:pt x="776972" y="2068171"/>
                    <a:pt x="781770" y="2063391"/>
                    <a:pt x="781770" y="2063391"/>
                  </a:cubicBezTo>
                  <a:cubicBezTo>
                    <a:pt x="781770" y="2063391"/>
                    <a:pt x="781770" y="2063391"/>
                    <a:pt x="791367" y="2020375"/>
                  </a:cubicBezTo>
                  <a:cubicBezTo>
                    <a:pt x="791367" y="2020375"/>
                    <a:pt x="791367" y="2015595"/>
                    <a:pt x="791367" y="2015595"/>
                  </a:cubicBezTo>
                  <a:cubicBezTo>
                    <a:pt x="791367" y="2010816"/>
                    <a:pt x="786569" y="2010816"/>
                    <a:pt x="781770" y="2006036"/>
                  </a:cubicBezTo>
                  <a:cubicBezTo>
                    <a:pt x="781770" y="2006036"/>
                    <a:pt x="781770" y="2006036"/>
                    <a:pt x="748180" y="1996477"/>
                  </a:cubicBezTo>
                  <a:cubicBezTo>
                    <a:pt x="714590" y="1982138"/>
                    <a:pt x="700194" y="1953461"/>
                    <a:pt x="714590" y="1924784"/>
                  </a:cubicBezTo>
                  <a:cubicBezTo>
                    <a:pt x="714590" y="1924784"/>
                    <a:pt x="714590" y="1924784"/>
                    <a:pt x="728986" y="1891327"/>
                  </a:cubicBezTo>
                  <a:cubicBezTo>
                    <a:pt x="738583" y="1867429"/>
                    <a:pt x="772173" y="1848311"/>
                    <a:pt x="796166" y="1857870"/>
                  </a:cubicBezTo>
                  <a:cubicBezTo>
                    <a:pt x="815360" y="1867429"/>
                    <a:pt x="839353" y="1876988"/>
                    <a:pt x="858548" y="1876988"/>
                  </a:cubicBezTo>
                  <a:cubicBezTo>
                    <a:pt x="868145" y="1881768"/>
                    <a:pt x="877742" y="1891327"/>
                    <a:pt x="872943" y="1905665"/>
                  </a:cubicBezTo>
                  <a:cubicBezTo>
                    <a:pt x="868145" y="1915224"/>
                    <a:pt x="858548" y="1924784"/>
                    <a:pt x="848950" y="1920004"/>
                  </a:cubicBezTo>
                  <a:cubicBezTo>
                    <a:pt x="824957" y="1915224"/>
                    <a:pt x="805763" y="1910445"/>
                    <a:pt x="781770" y="1900886"/>
                  </a:cubicBezTo>
                  <a:cubicBezTo>
                    <a:pt x="776972" y="1900886"/>
                    <a:pt x="776972" y="1900886"/>
                    <a:pt x="772173" y="1900886"/>
                  </a:cubicBezTo>
                  <a:cubicBezTo>
                    <a:pt x="772173" y="1900886"/>
                    <a:pt x="767374" y="1905665"/>
                    <a:pt x="767374" y="1905665"/>
                  </a:cubicBezTo>
                  <a:cubicBezTo>
                    <a:pt x="767374" y="1905665"/>
                    <a:pt x="767374" y="1905665"/>
                    <a:pt x="757777" y="1939122"/>
                  </a:cubicBezTo>
                  <a:cubicBezTo>
                    <a:pt x="752979" y="1943902"/>
                    <a:pt x="752979" y="1943902"/>
                    <a:pt x="757777" y="1948681"/>
                  </a:cubicBezTo>
                  <a:cubicBezTo>
                    <a:pt x="757777" y="1953461"/>
                    <a:pt x="757777" y="1953461"/>
                    <a:pt x="762576" y="1953461"/>
                  </a:cubicBezTo>
                  <a:cubicBezTo>
                    <a:pt x="762576" y="1953461"/>
                    <a:pt x="762576" y="1953461"/>
                    <a:pt x="796166" y="1967800"/>
                  </a:cubicBezTo>
                  <a:cubicBezTo>
                    <a:pt x="824957" y="1977359"/>
                    <a:pt x="844152" y="2006036"/>
                    <a:pt x="839353" y="2034714"/>
                  </a:cubicBezTo>
                  <a:cubicBezTo>
                    <a:pt x="839353" y="2034714"/>
                    <a:pt x="839353" y="2034714"/>
                    <a:pt x="829756" y="2072950"/>
                  </a:cubicBezTo>
                  <a:cubicBezTo>
                    <a:pt x="820159" y="2101628"/>
                    <a:pt x="786569" y="2120746"/>
                    <a:pt x="752979" y="2111187"/>
                  </a:cubicBezTo>
                  <a:cubicBezTo>
                    <a:pt x="700194" y="2092069"/>
                    <a:pt x="642611" y="2072950"/>
                    <a:pt x="594625" y="2044273"/>
                  </a:cubicBezTo>
                  <a:cubicBezTo>
                    <a:pt x="561035" y="2029934"/>
                    <a:pt x="551438" y="1991698"/>
                    <a:pt x="565834" y="1967800"/>
                  </a:cubicBezTo>
                  <a:cubicBezTo>
                    <a:pt x="565834" y="1967800"/>
                    <a:pt x="565834" y="1967800"/>
                    <a:pt x="690597" y="1752719"/>
                  </a:cubicBezTo>
                  <a:cubicBezTo>
                    <a:pt x="697795" y="1740770"/>
                    <a:pt x="708592" y="1732406"/>
                    <a:pt x="719988" y="1728224"/>
                  </a:cubicBezTo>
                  <a:close/>
                  <a:moveTo>
                    <a:pt x="1600968" y="1606768"/>
                  </a:moveTo>
                  <a:cubicBezTo>
                    <a:pt x="1613533" y="1608559"/>
                    <a:pt x="1626697" y="1614530"/>
                    <a:pt x="1636270" y="1624083"/>
                  </a:cubicBezTo>
                  <a:lnTo>
                    <a:pt x="1813380" y="1796039"/>
                  </a:lnTo>
                  <a:cubicBezTo>
                    <a:pt x="1837313" y="1819921"/>
                    <a:pt x="1832526" y="1853357"/>
                    <a:pt x="1808593" y="1882017"/>
                  </a:cubicBezTo>
                  <a:cubicBezTo>
                    <a:pt x="1765512" y="1920229"/>
                    <a:pt x="1717645" y="1953665"/>
                    <a:pt x="1674564" y="1982324"/>
                  </a:cubicBezTo>
                  <a:cubicBezTo>
                    <a:pt x="1641057" y="2001430"/>
                    <a:pt x="1602763" y="1996654"/>
                    <a:pt x="1588403" y="1967994"/>
                  </a:cubicBezTo>
                  <a:cubicBezTo>
                    <a:pt x="1588403" y="1967994"/>
                    <a:pt x="1588403" y="1967994"/>
                    <a:pt x="1569256" y="1934559"/>
                  </a:cubicBezTo>
                  <a:cubicBezTo>
                    <a:pt x="1554896" y="1910676"/>
                    <a:pt x="1564469" y="1877240"/>
                    <a:pt x="1593189" y="1858134"/>
                  </a:cubicBezTo>
                  <a:cubicBezTo>
                    <a:pt x="1602763" y="1853357"/>
                    <a:pt x="1612336" y="1843804"/>
                    <a:pt x="1621910" y="1839028"/>
                  </a:cubicBezTo>
                  <a:cubicBezTo>
                    <a:pt x="1621910" y="1834251"/>
                    <a:pt x="1626697" y="1834251"/>
                    <a:pt x="1626697" y="1829474"/>
                  </a:cubicBezTo>
                  <a:cubicBezTo>
                    <a:pt x="1626697" y="1829474"/>
                    <a:pt x="1626697" y="1824698"/>
                    <a:pt x="1621910" y="1819921"/>
                  </a:cubicBezTo>
                  <a:cubicBezTo>
                    <a:pt x="1621910" y="1819921"/>
                    <a:pt x="1621910" y="1819921"/>
                    <a:pt x="1602763" y="1791262"/>
                  </a:cubicBezTo>
                  <a:cubicBezTo>
                    <a:pt x="1602763" y="1791262"/>
                    <a:pt x="1597976" y="1791262"/>
                    <a:pt x="1597976" y="1791262"/>
                  </a:cubicBezTo>
                  <a:cubicBezTo>
                    <a:pt x="1593189" y="1786486"/>
                    <a:pt x="1588403" y="1791262"/>
                    <a:pt x="1588403" y="1791262"/>
                  </a:cubicBezTo>
                  <a:cubicBezTo>
                    <a:pt x="1569256" y="1805592"/>
                    <a:pt x="1550109" y="1815145"/>
                    <a:pt x="1530962" y="1824698"/>
                  </a:cubicBezTo>
                  <a:cubicBezTo>
                    <a:pt x="1521388" y="1834251"/>
                    <a:pt x="1511815" y="1829474"/>
                    <a:pt x="1502241" y="1819921"/>
                  </a:cubicBezTo>
                  <a:cubicBezTo>
                    <a:pt x="1497455" y="1810368"/>
                    <a:pt x="1502241" y="1796039"/>
                    <a:pt x="1511815" y="1791262"/>
                  </a:cubicBezTo>
                  <a:cubicBezTo>
                    <a:pt x="1526175" y="1776932"/>
                    <a:pt x="1545322" y="1767379"/>
                    <a:pt x="1564469" y="1757826"/>
                  </a:cubicBezTo>
                  <a:cubicBezTo>
                    <a:pt x="1583616" y="1738720"/>
                    <a:pt x="1617123" y="1743497"/>
                    <a:pt x="1636270" y="1767379"/>
                  </a:cubicBezTo>
                  <a:cubicBezTo>
                    <a:pt x="1636270" y="1767379"/>
                    <a:pt x="1636270" y="1767379"/>
                    <a:pt x="1660204" y="1796039"/>
                  </a:cubicBezTo>
                  <a:cubicBezTo>
                    <a:pt x="1679351" y="1819921"/>
                    <a:pt x="1674564" y="1853357"/>
                    <a:pt x="1645844" y="1872463"/>
                  </a:cubicBezTo>
                  <a:cubicBezTo>
                    <a:pt x="1636270" y="1882017"/>
                    <a:pt x="1626697" y="1886793"/>
                    <a:pt x="1617123" y="1896346"/>
                  </a:cubicBezTo>
                  <a:cubicBezTo>
                    <a:pt x="1612336" y="1896346"/>
                    <a:pt x="1612336" y="1901123"/>
                    <a:pt x="1607550" y="1901123"/>
                  </a:cubicBezTo>
                  <a:cubicBezTo>
                    <a:pt x="1607550" y="1905899"/>
                    <a:pt x="1607550" y="1905899"/>
                    <a:pt x="1612336" y="1910676"/>
                  </a:cubicBezTo>
                  <a:cubicBezTo>
                    <a:pt x="1612336" y="1910676"/>
                    <a:pt x="1612336" y="1910676"/>
                    <a:pt x="1631483" y="1944112"/>
                  </a:cubicBezTo>
                  <a:cubicBezTo>
                    <a:pt x="1636270" y="1948888"/>
                    <a:pt x="1636270" y="1948888"/>
                    <a:pt x="1641057" y="1948888"/>
                  </a:cubicBezTo>
                  <a:cubicBezTo>
                    <a:pt x="1641057" y="1948888"/>
                    <a:pt x="1645844" y="1948888"/>
                    <a:pt x="1650630" y="1948888"/>
                  </a:cubicBezTo>
                  <a:cubicBezTo>
                    <a:pt x="1693711" y="1915452"/>
                    <a:pt x="1736792" y="1886793"/>
                    <a:pt x="1779872" y="1848581"/>
                  </a:cubicBezTo>
                  <a:cubicBezTo>
                    <a:pt x="1779872" y="1843804"/>
                    <a:pt x="1779872" y="1843804"/>
                    <a:pt x="1779872" y="1839028"/>
                  </a:cubicBezTo>
                  <a:cubicBezTo>
                    <a:pt x="1779872" y="1834251"/>
                    <a:pt x="1779872" y="1834251"/>
                    <a:pt x="1779872" y="1829474"/>
                  </a:cubicBezTo>
                  <a:cubicBezTo>
                    <a:pt x="1779872" y="1829474"/>
                    <a:pt x="1779872" y="1829474"/>
                    <a:pt x="1612336" y="1647965"/>
                  </a:cubicBezTo>
                  <a:cubicBezTo>
                    <a:pt x="1607550" y="1647965"/>
                    <a:pt x="1607550" y="1647965"/>
                    <a:pt x="1602763" y="1647965"/>
                  </a:cubicBezTo>
                  <a:cubicBezTo>
                    <a:pt x="1602763" y="1647965"/>
                    <a:pt x="1597976" y="1647965"/>
                    <a:pt x="1597976" y="1647965"/>
                  </a:cubicBezTo>
                  <a:cubicBezTo>
                    <a:pt x="1502241" y="1733943"/>
                    <a:pt x="1382573" y="1796039"/>
                    <a:pt x="1258118" y="1824698"/>
                  </a:cubicBezTo>
                  <a:cubicBezTo>
                    <a:pt x="1258118" y="1824698"/>
                    <a:pt x="1253331" y="1829474"/>
                    <a:pt x="1253331" y="1829474"/>
                  </a:cubicBezTo>
                  <a:cubicBezTo>
                    <a:pt x="1253331" y="1834251"/>
                    <a:pt x="1253331" y="1834251"/>
                    <a:pt x="1253331" y="1839028"/>
                  </a:cubicBezTo>
                  <a:cubicBezTo>
                    <a:pt x="1253331" y="1839028"/>
                    <a:pt x="1253331" y="1839028"/>
                    <a:pt x="1305985" y="2077855"/>
                  </a:cubicBezTo>
                  <a:cubicBezTo>
                    <a:pt x="1305985" y="2082632"/>
                    <a:pt x="1310772" y="2082632"/>
                    <a:pt x="1310772" y="2087408"/>
                  </a:cubicBezTo>
                  <a:cubicBezTo>
                    <a:pt x="1315559" y="2087408"/>
                    <a:pt x="1320345" y="2087408"/>
                    <a:pt x="1320345" y="2087408"/>
                  </a:cubicBezTo>
                  <a:cubicBezTo>
                    <a:pt x="1377786" y="2077855"/>
                    <a:pt x="1425654" y="2058749"/>
                    <a:pt x="1478308" y="2039643"/>
                  </a:cubicBezTo>
                  <a:cubicBezTo>
                    <a:pt x="1483094" y="2034866"/>
                    <a:pt x="1483094" y="2034866"/>
                    <a:pt x="1483094" y="2030090"/>
                  </a:cubicBezTo>
                  <a:cubicBezTo>
                    <a:pt x="1487881" y="2030090"/>
                    <a:pt x="1487881" y="2025313"/>
                    <a:pt x="1483094" y="2025313"/>
                  </a:cubicBezTo>
                  <a:cubicBezTo>
                    <a:pt x="1483094" y="2025313"/>
                    <a:pt x="1483094" y="2025313"/>
                    <a:pt x="1468734" y="1987101"/>
                  </a:cubicBezTo>
                  <a:cubicBezTo>
                    <a:pt x="1468734" y="1982324"/>
                    <a:pt x="1463947" y="1982324"/>
                    <a:pt x="1463947" y="1982324"/>
                  </a:cubicBezTo>
                  <a:cubicBezTo>
                    <a:pt x="1459161" y="1977547"/>
                    <a:pt x="1454374" y="1977547"/>
                    <a:pt x="1454374" y="1982324"/>
                  </a:cubicBezTo>
                  <a:cubicBezTo>
                    <a:pt x="1454374" y="1982324"/>
                    <a:pt x="1454374" y="1982324"/>
                    <a:pt x="1416080" y="1991877"/>
                  </a:cubicBezTo>
                  <a:cubicBezTo>
                    <a:pt x="1387360" y="2006207"/>
                    <a:pt x="1353852" y="1991877"/>
                    <a:pt x="1344279" y="1958441"/>
                  </a:cubicBezTo>
                  <a:cubicBezTo>
                    <a:pt x="1344279" y="1958441"/>
                    <a:pt x="1344279" y="1958441"/>
                    <a:pt x="1334705" y="1925005"/>
                  </a:cubicBezTo>
                  <a:cubicBezTo>
                    <a:pt x="1329919" y="1896346"/>
                    <a:pt x="1344279" y="1867687"/>
                    <a:pt x="1368213" y="1858134"/>
                  </a:cubicBezTo>
                  <a:cubicBezTo>
                    <a:pt x="1387360" y="1848581"/>
                    <a:pt x="1406507" y="1843804"/>
                    <a:pt x="1425654" y="1834251"/>
                  </a:cubicBezTo>
                  <a:cubicBezTo>
                    <a:pt x="1440014" y="1829474"/>
                    <a:pt x="1449587" y="1834251"/>
                    <a:pt x="1454374" y="1843804"/>
                  </a:cubicBezTo>
                  <a:cubicBezTo>
                    <a:pt x="1459161" y="1853357"/>
                    <a:pt x="1454374" y="1867687"/>
                    <a:pt x="1444801" y="1872463"/>
                  </a:cubicBezTo>
                  <a:cubicBezTo>
                    <a:pt x="1425654" y="1882017"/>
                    <a:pt x="1401720" y="1891570"/>
                    <a:pt x="1382573" y="1896346"/>
                  </a:cubicBezTo>
                  <a:cubicBezTo>
                    <a:pt x="1377786" y="1901123"/>
                    <a:pt x="1377786" y="1901123"/>
                    <a:pt x="1377786" y="1905899"/>
                  </a:cubicBezTo>
                  <a:cubicBezTo>
                    <a:pt x="1372999" y="1905899"/>
                    <a:pt x="1372999" y="1910676"/>
                    <a:pt x="1377786" y="1910676"/>
                  </a:cubicBezTo>
                  <a:cubicBezTo>
                    <a:pt x="1377786" y="1910676"/>
                    <a:pt x="1377786" y="1910676"/>
                    <a:pt x="1387360" y="1948888"/>
                  </a:cubicBezTo>
                  <a:cubicBezTo>
                    <a:pt x="1387360" y="1948888"/>
                    <a:pt x="1392146" y="1953665"/>
                    <a:pt x="1392146" y="1953665"/>
                  </a:cubicBezTo>
                  <a:cubicBezTo>
                    <a:pt x="1396933" y="1953665"/>
                    <a:pt x="1396933" y="1953665"/>
                    <a:pt x="1401720" y="1953665"/>
                  </a:cubicBezTo>
                  <a:cubicBezTo>
                    <a:pt x="1401720" y="1953665"/>
                    <a:pt x="1401720" y="1953665"/>
                    <a:pt x="1435227" y="1939335"/>
                  </a:cubicBezTo>
                  <a:cubicBezTo>
                    <a:pt x="1463947" y="1929782"/>
                    <a:pt x="1497455" y="1939335"/>
                    <a:pt x="1511815" y="1963218"/>
                  </a:cubicBezTo>
                  <a:cubicBezTo>
                    <a:pt x="1511815" y="1963218"/>
                    <a:pt x="1511815" y="1963218"/>
                    <a:pt x="1530962" y="2001430"/>
                  </a:cubicBezTo>
                  <a:cubicBezTo>
                    <a:pt x="1540535" y="2030090"/>
                    <a:pt x="1526175" y="2063525"/>
                    <a:pt x="1492668" y="2077855"/>
                  </a:cubicBezTo>
                  <a:cubicBezTo>
                    <a:pt x="1440014" y="2096961"/>
                    <a:pt x="1387360" y="2116067"/>
                    <a:pt x="1334705" y="2130397"/>
                  </a:cubicBezTo>
                  <a:cubicBezTo>
                    <a:pt x="1296412" y="2139950"/>
                    <a:pt x="1262904" y="2120844"/>
                    <a:pt x="1258118" y="2087408"/>
                  </a:cubicBezTo>
                  <a:cubicBezTo>
                    <a:pt x="1258118" y="2087408"/>
                    <a:pt x="1258118" y="2087408"/>
                    <a:pt x="1215037" y="1843804"/>
                  </a:cubicBezTo>
                  <a:cubicBezTo>
                    <a:pt x="1210250" y="1815145"/>
                    <a:pt x="1229397" y="1791262"/>
                    <a:pt x="1248544" y="1781709"/>
                  </a:cubicBezTo>
                  <a:cubicBezTo>
                    <a:pt x="1368213" y="1753050"/>
                    <a:pt x="1478308" y="1700507"/>
                    <a:pt x="1569256" y="1614530"/>
                  </a:cubicBezTo>
                  <a:cubicBezTo>
                    <a:pt x="1576436" y="1607365"/>
                    <a:pt x="1588403" y="1604976"/>
                    <a:pt x="1600968" y="1606768"/>
                  </a:cubicBezTo>
                  <a:close/>
                  <a:moveTo>
                    <a:pt x="386535" y="1345031"/>
                  </a:moveTo>
                  <a:cubicBezTo>
                    <a:pt x="398539" y="1348612"/>
                    <a:pt x="408143" y="1355774"/>
                    <a:pt x="412945" y="1365324"/>
                  </a:cubicBezTo>
                  <a:cubicBezTo>
                    <a:pt x="460963" y="1475144"/>
                    <a:pt x="537793" y="1575415"/>
                    <a:pt x="633831" y="1651812"/>
                  </a:cubicBezTo>
                  <a:cubicBezTo>
                    <a:pt x="653038" y="1666136"/>
                    <a:pt x="653038" y="1694785"/>
                    <a:pt x="638633" y="1723434"/>
                  </a:cubicBezTo>
                  <a:cubicBezTo>
                    <a:pt x="638633" y="1723434"/>
                    <a:pt x="638633" y="1723434"/>
                    <a:pt x="499378" y="1923976"/>
                  </a:cubicBezTo>
                  <a:cubicBezTo>
                    <a:pt x="480171" y="1947850"/>
                    <a:pt x="441756" y="1952625"/>
                    <a:pt x="412945" y="1928751"/>
                  </a:cubicBezTo>
                  <a:cubicBezTo>
                    <a:pt x="369728" y="1895327"/>
                    <a:pt x="326511" y="1857129"/>
                    <a:pt x="288096" y="1818931"/>
                  </a:cubicBezTo>
                  <a:cubicBezTo>
                    <a:pt x="264087" y="1790282"/>
                    <a:pt x="264087" y="1752083"/>
                    <a:pt x="288096" y="1732984"/>
                  </a:cubicBezTo>
                  <a:cubicBezTo>
                    <a:pt x="288096" y="1732984"/>
                    <a:pt x="288096" y="1732984"/>
                    <a:pt x="316908" y="1709110"/>
                  </a:cubicBezTo>
                  <a:cubicBezTo>
                    <a:pt x="340917" y="1690011"/>
                    <a:pt x="379332" y="1694785"/>
                    <a:pt x="398539" y="1713885"/>
                  </a:cubicBezTo>
                  <a:cubicBezTo>
                    <a:pt x="408143" y="1723434"/>
                    <a:pt x="412945" y="1732984"/>
                    <a:pt x="422549" y="1742534"/>
                  </a:cubicBezTo>
                  <a:cubicBezTo>
                    <a:pt x="427350" y="1742534"/>
                    <a:pt x="427350" y="1747308"/>
                    <a:pt x="432152" y="1747308"/>
                  </a:cubicBezTo>
                  <a:cubicBezTo>
                    <a:pt x="436954" y="1742534"/>
                    <a:pt x="436954" y="1742534"/>
                    <a:pt x="441756" y="1742534"/>
                  </a:cubicBezTo>
                  <a:cubicBezTo>
                    <a:pt x="441756" y="1742534"/>
                    <a:pt x="441756" y="1742534"/>
                    <a:pt x="465765" y="1713885"/>
                  </a:cubicBezTo>
                  <a:cubicBezTo>
                    <a:pt x="465765" y="1713885"/>
                    <a:pt x="465765" y="1709110"/>
                    <a:pt x="465765" y="1709110"/>
                  </a:cubicBezTo>
                  <a:cubicBezTo>
                    <a:pt x="465765" y="1704335"/>
                    <a:pt x="465765" y="1704335"/>
                    <a:pt x="465765" y="1699560"/>
                  </a:cubicBezTo>
                  <a:cubicBezTo>
                    <a:pt x="446558" y="1685236"/>
                    <a:pt x="436954" y="1666136"/>
                    <a:pt x="417747" y="1651812"/>
                  </a:cubicBezTo>
                  <a:cubicBezTo>
                    <a:pt x="412945" y="1642262"/>
                    <a:pt x="412945" y="1632713"/>
                    <a:pt x="422549" y="1623163"/>
                  </a:cubicBezTo>
                  <a:cubicBezTo>
                    <a:pt x="432152" y="1613614"/>
                    <a:pt x="446558" y="1613614"/>
                    <a:pt x="451360" y="1623163"/>
                  </a:cubicBezTo>
                  <a:cubicBezTo>
                    <a:pt x="465765" y="1637488"/>
                    <a:pt x="480171" y="1656587"/>
                    <a:pt x="494576" y="1670911"/>
                  </a:cubicBezTo>
                  <a:cubicBezTo>
                    <a:pt x="513784" y="1690011"/>
                    <a:pt x="513784" y="1723434"/>
                    <a:pt x="494576" y="1742534"/>
                  </a:cubicBezTo>
                  <a:cubicBezTo>
                    <a:pt x="494576" y="1742534"/>
                    <a:pt x="494576" y="1742534"/>
                    <a:pt x="470567" y="1771183"/>
                  </a:cubicBezTo>
                  <a:cubicBezTo>
                    <a:pt x="451360" y="1795057"/>
                    <a:pt x="417747" y="1795057"/>
                    <a:pt x="393737" y="1771183"/>
                  </a:cubicBezTo>
                  <a:cubicBezTo>
                    <a:pt x="384134" y="1766408"/>
                    <a:pt x="374530" y="1752083"/>
                    <a:pt x="364926" y="1742534"/>
                  </a:cubicBezTo>
                  <a:cubicBezTo>
                    <a:pt x="364926" y="1742534"/>
                    <a:pt x="360124" y="1742534"/>
                    <a:pt x="360124" y="1742534"/>
                  </a:cubicBezTo>
                  <a:cubicBezTo>
                    <a:pt x="355322" y="1742534"/>
                    <a:pt x="350521" y="1742534"/>
                    <a:pt x="350521" y="1742534"/>
                  </a:cubicBezTo>
                  <a:cubicBezTo>
                    <a:pt x="350521" y="1742534"/>
                    <a:pt x="350521" y="1742534"/>
                    <a:pt x="321709" y="1771183"/>
                  </a:cubicBezTo>
                  <a:cubicBezTo>
                    <a:pt x="316908" y="1771183"/>
                    <a:pt x="316908" y="1775957"/>
                    <a:pt x="316908" y="1780732"/>
                  </a:cubicBezTo>
                  <a:cubicBezTo>
                    <a:pt x="316908" y="1780732"/>
                    <a:pt x="316908" y="1785507"/>
                    <a:pt x="321709" y="1785507"/>
                  </a:cubicBezTo>
                  <a:cubicBezTo>
                    <a:pt x="355322" y="1828480"/>
                    <a:pt x="398539" y="1861904"/>
                    <a:pt x="441756" y="1895327"/>
                  </a:cubicBezTo>
                  <a:cubicBezTo>
                    <a:pt x="446558" y="1900102"/>
                    <a:pt x="446558" y="1900102"/>
                    <a:pt x="451360" y="1900102"/>
                  </a:cubicBezTo>
                  <a:cubicBezTo>
                    <a:pt x="456162" y="1900102"/>
                    <a:pt x="456162" y="1900102"/>
                    <a:pt x="456162" y="1895327"/>
                  </a:cubicBezTo>
                  <a:cubicBezTo>
                    <a:pt x="456162" y="1895327"/>
                    <a:pt x="456162" y="1895327"/>
                    <a:pt x="609821" y="1699560"/>
                  </a:cubicBezTo>
                  <a:cubicBezTo>
                    <a:pt x="609821" y="1694785"/>
                    <a:pt x="609821" y="1694785"/>
                    <a:pt x="609821" y="1690011"/>
                  </a:cubicBezTo>
                  <a:cubicBezTo>
                    <a:pt x="609821" y="1690011"/>
                    <a:pt x="609821" y="1685236"/>
                    <a:pt x="609821" y="1685236"/>
                  </a:cubicBezTo>
                  <a:cubicBezTo>
                    <a:pt x="504180" y="1608839"/>
                    <a:pt x="427350" y="1499018"/>
                    <a:pt x="374530" y="1384423"/>
                  </a:cubicBezTo>
                  <a:cubicBezTo>
                    <a:pt x="369728" y="1379648"/>
                    <a:pt x="369728" y="1379648"/>
                    <a:pt x="364926" y="1379648"/>
                  </a:cubicBezTo>
                  <a:cubicBezTo>
                    <a:pt x="364926" y="1379648"/>
                    <a:pt x="360124" y="1379648"/>
                    <a:pt x="360124" y="1379648"/>
                  </a:cubicBezTo>
                  <a:cubicBezTo>
                    <a:pt x="360124" y="1379648"/>
                    <a:pt x="360124" y="1379648"/>
                    <a:pt x="129635" y="1475144"/>
                  </a:cubicBezTo>
                  <a:cubicBezTo>
                    <a:pt x="124833" y="1475144"/>
                    <a:pt x="124833" y="1479919"/>
                    <a:pt x="124833" y="1479919"/>
                  </a:cubicBezTo>
                  <a:cubicBezTo>
                    <a:pt x="124833" y="1484694"/>
                    <a:pt x="124833" y="1489469"/>
                    <a:pt x="124833" y="1489469"/>
                  </a:cubicBezTo>
                  <a:cubicBezTo>
                    <a:pt x="148843" y="1541992"/>
                    <a:pt x="172852" y="1589740"/>
                    <a:pt x="201663" y="1632713"/>
                  </a:cubicBezTo>
                  <a:cubicBezTo>
                    <a:pt x="201663" y="1637488"/>
                    <a:pt x="206465" y="1637488"/>
                    <a:pt x="211267" y="1642262"/>
                  </a:cubicBezTo>
                  <a:cubicBezTo>
                    <a:pt x="211267" y="1642262"/>
                    <a:pt x="216069" y="1642262"/>
                    <a:pt x="216069" y="1637488"/>
                  </a:cubicBezTo>
                  <a:cubicBezTo>
                    <a:pt x="216069" y="1637488"/>
                    <a:pt x="216069" y="1637488"/>
                    <a:pt x="249682" y="1618388"/>
                  </a:cubicBezTo>
                  <a:cubicBezTo>
                    <a:pt x="254483" y="1613614"/>
                    <a:pt x="254483" y="1613614"/>
                    <a:pt x="254483" y="1608839"/>
                  </a:cubicBezTo>
                  <a:cubicBezTo>
                    <a:pt x="259285" y="1608839"/>
                    <a:pt x="254483" y="1604064"/>
                    <a:pt x="254483" y="1599289"/>
                  </a:cubicBezTo>
                  <a:cubicBezTo>
                    <a:pt x="254483" y="1599289"/>
                    <a:pt x="254483" y="1599289"/>
                    <a:pt x="235276" y="1565866"/>
                  </a:cubicBezTo>
                  <a:cubicBezTo>
                    <a:pt x="216069" y="1541992"/>
                    <a:pt x="230474" y="1503793"/>
                    <a:pt x="254483" y="1494243"/>
                  </a:cubicBezTo>
                  <a:cubicBezTo>
                    <a:pt x="254483" y="1494243"/>
                    <a:pt x="254483" y="1494243"/>
                    <a:pt x="288096" y="1475144"/>
                  </a:cubicBezTo>
                  <a:cubicBezTo>
                    <a:pt x="316908" y="1460820"/>
                    <a:pt x="345719" y="1475144"/>
                    <a:pt x="360124" y="1494243"/>
                  </a:cubicBezTo>
                  <a:cubicBezTo>
                    <a:pt x="369728" y="1513343"/>
                    <a:pt x="379332" y="1532442"/>
                    <a:pt x="393737" y="1551541"/>
                  </a:cubicBezTo>
                  <a:cubicBezTo>
                    <a:pt x="403341" y="1561091"/>
                    <a:pt x="398539" y="1570640"/>
                    <a:pt x="388935" y="1580190"/>
                  </a:cubicBezTo>
                  <a:cubicBezTo>
                    <a:pt x="379332" y="1584965"/>
                    <a:pt x="364926" y="1584965"/>
                    <a:pt x="360124" y="1575415"/>
                  </a:cubicBezTo>
                  <a:cubicBezTo>
                    <a:pt x="345719" y="1556316"/>
                    <a:pt x="336115" y="1537217"/>
                    <a:pt x="321709" y="1518118"/>
                  </a:cubicBezTo>
                  <a:cubicBezTo>
                    <a:pt x="321709" y="1513343"/>
                    <a:pt x="316908" y="1513343"/>
                    <a:pt x="316908" y="1513343"/>
                  </a:cubicBezTo>
                  <a:cubicBezTo>
                    <a:pt x="312106" y="1513343"/>
                    <a:pt x="312106" y="1513343"/>
                    <a:pt x="307304" y="1513343"/>
                  </a:cubicBezTo>
                  <a:cubicBezTo>
                    <a:pt x="307304" y="1513343"/>
                    <a:pt x="307304" y="1513343"/>
                    <a:pt x="273691" y="1532442"/>
                  </a:cubicBezTo>
                  <a:cubicBezTo>
                    <a:pt x="273691" y="1532442"/>
                    <a:pt x="273691" y="1537217"/>
                    <a:pt x="268889" y="1537217"/>
                  </a:cubicBezTo>
                  <a:cubicBezTo>
                    <a:pt x="268889" y="1541992"/>
                    <a:pt x="268889" y="1541992"/>
                    <a:pt x="273691" y="1546766"/>
                  </a:cubicBezTo>
                  <a:cubicBezTo>
                    <a:pt x="273691" y="1546766"/>
                    <a:pt x="273691" y="1546766"/>
                    <a:pt x="292898" y="1580190"/>
                  </a:cubicBezTo>
                  <a:cubicBezTo>
                    <a:pt x="307304" y="1604064"/>
                    <a:pt x="302502" y="1637488"/>
                    <a:pt x="278493" y="1656587"/>
                  </a:cubicBezTo>
                  <a:cubicBezTo>
                    <a:pt x="278493" y="1656587"/>
                    <a:pt x="278493" y="1656587"/>
                    <a:pt x="244880" y="1680461"/>
                  </a:cubicBezTo>
                  <a:cubicBezTo>
                    <a:pt x="220870" y="1694785"/>
                    <a:pt x="182456" y="1690011"/>
                    <a:pt x="163248" y="1656587"/>
                  </a:cubicBezTo>
                  <a:cubicBezTo>
                    <a:pt x="134437" y="1608839"/>
                    <a:pt x="110428" y="1561091"/>
                    <a:pt x="86418" y="1508568"/>
                  </a:cubicBezTo>
                  <a:cubicBezTo>
                    <a:pt x="72013" y="1475144"/>
                    <a:pt x="86418" y="1441721"/>
                    <a:pt x="110428" y="1427396"/>
                  </a:cubicBezTo>
                  <a:cubicBezTo>
                    <a:pt x="110428" y="1427396"/>
                    <a:pt x="110428" y="1427396"/>
                    <a:pt x="345719" y="1346224"/>
                  </a:cubicBezTo>
                  <a:cubicBezTo>
                    <a:pt x="360124" y="1341450"/>
                    <a:pt x="374530" y="1341450"/>
                    <a:pt x="386535" y="1345031"/>
                  </a:cubicBezTo>
                  <a:close/>
                  <a:moveTo>
                    <a:pt x="1857651" y="1141425"/>
                  </a:moveTo>
                  <a:cubicBezTo>
                    <a:pt x="1857651" y="1141425"/>
                    <a:pt x="1857651" y="1141425"/>
                    <a:pt x="2106858" y="1160523"/>
                  </a:cubicBezTo>
                  <a:cubicBezTo>
                    <a:pt x="2135613" y="1160523"/>
                    <a:pt x="2159575" y="1189172"/>
                    <a:pt x="2154783" y="1227369"/>
                  </a:cubicBezTo>
                  <a:cubicBezTo>
                    <a:pt x="2145198" y="1284666"/>
                    <a:pt x="2135613" y="1337188"/>
                    <a:pt x="2116443" y="1394484"/>
                  </a:cubicBezTo>
                  <a:cubicBezTo>
                    <a:pt x="2106858" y="1427907"/>
                    <a:pt x="2073311" y="1447006"/>
                    <a:pt x="2044556" y="1432682"/>
                  </a:cubicBezTo>
                  <a:cubicBezTo>
                    <a:pt x="2044556" y="1432682"/>
                    <a:pt x="2044556" y="1432682"/>
                    <a:pt x="2006217" y="1423133"/>
                  </a:cubicBezTo>
                  <a:cubicBezTo>
                    <a:pt x="1977462" y="1408809"/>
                    <a:pt x="1967877" y="1380160"/>
                    <a:pt x="1972670" y="1351512"/>
                  </a:cubicBezTo>
                  <a:cubicBezTo>
                    <a:pt x="1972670" y="1351512"/>
                    <a:pt x="1972670" y="1351512"/>
                    <a:pt x="1982254" y="1313314"/>
                  </a:cubicBezTo>
                  <a:cubicBezTo>
                    <a:pt x="1987047" y="1308540"/>
                    <a:pt x="1987047" y="1308540"/>
                    <a:pt x="1982254" y="1303765"/>
                  </a:cubicBezTo>
                  <a:cubicBezTo>
                    <a:pt x="1982254" y="1303765"/>
                    <a:pt x="1977462" y="1298990"/>
                    <a:pt x="1977462" y="1298990"/>
                  </a:cubicBezTo>
                  <a:cubicBezTo>
                    <a:pt x="1977462" y="1298990"/>
                    <a:pt x="1977462" y="1298990"/>
                    <a:pt x="1943915" y="1289441"/>
                  </a:cubicBezTo>
                  <a:cubicBezTo>
                    <a:pt x="1939122" y="1289441"/>
                    <a:pt x="1934330" y="1289441"/>
                    <a:pt x="1934330" y="1294215"/>
                  </a:cubicBezTo>
                  <a:cubicBezTo>
                    <a:pt x="1929537" y="1294215"/>
                    <a:pt x="1929537" y="1294215"/>
                    <a:pt x="1929537" y="1298990"/>
                  </a:cubicBezTo>
                  <a:cubicBezTo>
                    <a:pt x="1924745" y="1322864"/>
                    <a:pt x="1919953" y="1341963"/>
                    <a:pt x="1910368" y="1361061"/>
                  </a:cubicBezTo>
                  <a:cubicBezTo>
                    <a:pt x="1905575" y="1375386"/>
                    <a:pt x="1891198" y="1380160"/>
                    <a:pt x="1881613" y="1375386"/>
                  </a:cubicBezTo>
                  <a:cubicBezTo>
                    <a:pt x="1872028" y="1370611"/>
                    <a:pt x="1862443" y="1361061"/>
                    <a:pt x="1867236" y="1346737"/>
                  </a:cubicBezTo>
                  <a:cubicBezTo>
                    <a:pt x="1876821" y="1327638"/>
                    <a:pt x="1881613" y="1308540"/>
                    <a:pt x="1886405" y="1289441"/>
                  </a:cubicBezTo>
                  <a:cubicBezTo>
                    <a:pt x="1891198" y="1260792"/>
                    <a:pt x="1924745" y="1246468"/>
                    <a:pt x="1953500" y="1251243"/>
                  </a:cubicBezTo>
                  <a:cubicBezTo>
                    <a:pt x="1953500" y="1251243"/>
                    <a:pt x="1953500" y="1251243"/>
                    <a:pt x="1987047" y="1256018"/>
                  </a:cubicBezTo>
                  <a:cubicBezTo>
                    <a:pt x="2015802" y="1260792"/>
                    <a:pt x="2034971" y="1294215"/>
                    <a:pt x="2025387" y="1322864"/>
                  </a:cubicBezTo>
                  <a:cubicBezTo>
                    <a:pt x="2025387" y="1322864"/>
                    <a:pt x="2025387" y="1322864"/>
                    <a:pt x="2015802" y="1361061"/>
                  </a:cubicBezTo>
                  <a:cubicBezTo>
                    <a:pt x="2015802" y="1365836"/>
                    <a:pt x="2015802" y="1365836"/>
                    <a:pt x="2015802" y="1370611"/>
                  </a:cubicBezTo>
                  <a:cubicBezTo>
                    <a:pt x="2020594" y="1375386"/>
                    <a:pt x="2020594" y="1375386"/>
                    <a:pt x="2025387" y="1375386"/>
                  </a:cubicBezTo>
                  <a:cubicBezTo>
                    <a:pt x="2025387" y="1375386"/>
                    <a:pt x="2025387" y="1375386"/>
                    <a:pt x="2063726" y="1389710"/>
                  </a:cubicBezTo>
                  <a:cubicBezTo>
                    <a:pt x="2063726" y="1389710"/>
                    <a:pt x="2068519" y="1389710"/>
                    <a:pt x="2073311" y="1389710"/>
                  </a:cubicBezTo>
                  <a:cubicBezTo>
                    <a:pt x="2073311" y="1384935"/>
                    <a:pt x="2078104" y="1384935"/>
                    <a:pt x="2078104" y="1380160"/>
                  </a:cubicBezTo>
                  <a:cubicBezTo>
                    <a:pt x="2092481" y="1327638"/>
                    <a:pt x="2102066" y="1275117"/>
                    <a:pt x="2111651" y="1222595"/>
                  </a:cubicBezTo>
                  <a:cubicBezTo>
                    <a:pt x="2111651" y="1217820"/>
                    <a:pt x="2111651" y="1213045"/>
                    <a:pt x="2106858" y="1213045"/>
                  </a:cubicBezTo>
                  <a:cubicBezTo>
                    <a:pt x="2106858" y="1208271"/>
                    <a:pt x="2106858" y="1208271"/>
                    <a:pt x="2102066" y="1208271"/>
                  </a:cubicBezTo>
                  <a:cubicBezTo>
                    <a:pt x="2102066" y="1208271"/>
                    <a:pt x="2102066" y="1208271"/>
                    <a:pt x="1857651" y="1174848"/>
                  </a:cubicBezTo>
                  <a:cubicBezTo>
                    <a:pt x="1852858" y="1174848"/>
                    <a:pt x="1848066" y="1174848"/>
                    <a:pt x="1848066" y="1179622"/>
                  </a:cubicBezTo>
                  <a:cubicBezTo>
                    <a:pt x="1843273" y="1179622"/>
                    <a:pt x="1843273" y="1184397"/>
                    <a:pt x="1843273" y="1184397"/>
                  </a:cubicBezTo>
                  <a:cubicBezTo>
                    <a:pt x="1824104" y="1313314"/>
                    <a:pt x="1776179" y="1432682"/>
                    <a:pt x="1699500" y="1537726"/>
                  </a:cubicBezTo>
                  <a:cubicBezTo>
                    <a:pt x="1699500" y="1537726"/>
                    <a:pt x="1699500" y="1542501"/>
                    <a:pt x="1699500" y="1542501"/>
                  </a:cubicBezTo>
                  <a:cubicBezTo>
                    <a:pt x="1699500" y="1547275"/>
                    <a:pt x="1699500" y="1547275"/>
                    <a:pt x="1704292" y="1552050"/>
                  </a:cubicBezTo>
                  <a:cubicBezTo>
                    <a:pt x="1704292" y="1552050"/>
                    <a:pt x="1704292" y="1552050"/>
                    <a:pt x="1900783" y="1700066"/>
                  </a:cubicBezTo>
                  <a:cubicBezTo>
                    <a:pt x="1900783" y="1700066"/>
                    <a:pt x="1905575" y="1700066"/>
                    <a:pt x="1910368" y="1700066"/>
                  </a:cubicBezTo>
                  <a:cubicBezTo>
                    <a:pt x="1910368" y="1700066"/>
                    <a:pt x="1915160" y="1700066"/>
                    <a:pt x="1915160" y="1695292"/>
                  </a:cubicBezTo>
                  <a:cubicBezTo>
                    <a:pt x="1948707" y="1652319"/>
                    <a:pt x="1977462" y="1604572"/>
                    <a:pt x="2001424" y="1561600"/>
                  </a:cubicBezTo>
                  <a:cubicBezTo>
                    <a:pt x="2006217" y="1556825"/>
                    <a:pt x="2006217" y="1552050"/>
                    <a:pt x="2006217" y="1552050"/>
                  </a:cubicBezTo>
                  <a:cubicBezTo>
                    <a:pt x="2001424" y="1547275"/>
                    <a:pt x="2001424" y="1542501"/>
                    <a:pt x="1996632" y="1542501"/>
                  </a:cubicBezTo>
                  <a:cubicBezTo>
                    <a:pt x="1996632" y="1542501"/>
                    <a:pt x="1996632" y="1542501"/>
                    <a:pt x="1963085" y="1523402"/>
                  </a:cubicBezTo>
                  <a:cubicBezTo>
                    <a:pt x="1958292" y="1523402"/>
                    <a:pt x="1958292" y="1523402"/>
                    <a:pt x="1953500" y="1523402"/>
                  </a:cubicBezTo>
                  <a:cubicBezTo>
                    <a:pt x="1948707" y="1523402"/>
                    <a:pt x="1948707" y="1528177"/>
                    <a:pt x="1948707" y="1528177"/>
                  </a:cubicBezTo>
                  <a:cubicBezTo>
                    <a:pt x="1943915" y="1542501"/>
                    <a:pt x="1934330" y="1552050"/>
                    <a:pt x="1929537" y="1561600"/>
                  </a:cubicBezTo>
                  <a:cubicBezTo>
                    <a:pt x="1910368" y="1590248"/>
                    <a:pt x="1876821" y="1599797"/>
                    <a:pt x="1852858" y="1585473"/>
                  </a:cubicBezTo>
                  <a:cubicBezTo>
                    <a:pt x="1852858" y="1585473"/>
                    <a:pt x="1852858" y="1585473"/>
                    <a:pt x="1824104" y="1566374"/>
                  </a:cubicBezTo>
                  <a:cubicBezTo>
                    <a:pt x="1795349" y="1547275"/>
                    <a:pt x="1790556" y="1513852"/>
                    <a:pt x="1804934" y="1489979"/>
                  </a:cubicBezTo>
                  <a:cubicBezTo>
                    <a:pt x="1814519" y="1475655"/>
                    <a:pt x="1824104" y="1451781"/>
                    <a:pt x="1833688" y="1432682"/>
                  </a:cubicBezTo>
                  <a:cubicBezTo>
                    <a:pt x="1838481" y="1423133"/>
                    <a:pt x="1852858" y="1418358"/>
                    <a:pt x="1862443" y="1423133"/>
                  </a:cubicBezTo>
                  <a:cubicBezTo>
                    <a:pt x="1872028" y="1427907"/>
                    <a:pt x="1876821" y="1442232"/>
                    <a:pt x="1872028" y="1451781"/>
                  </a:cubicBezTo>
                  <a:cubicBezTo>
                    <a:pt x="1862443" y="1470880"/>
                    <a:pt x="1852858" y="1494754"/>
                    <a:pt x="1838481" y="1513852"/>
                  </a:cubicBezTo>
                  <a:cubicBezTo>
                    <a:pt x="1838481" y="1513852"/>
                    <a:pt x="1838481" y="1518627"/>
                    <a:pt x="1838481" y="1523402"/>
                  </a:cubicBezTo>
                  <a:cubicBezTo>
                    <a:pt x="1838481" y="1523402"/>
                    <a:pt x="1843273" y="1528177"/>
                    <a:pt x="1843273" y="1528177"/>
                  </a:cubicBezTo>
                  <a:cubicBezTo>
                    <a:pt x="1843273" y="1528177"/>
                    <a:pt x="1843273" y="1528177"/>
                    <a:pt x="1876821" y="1547275"/>
                  </a:cubicBezTo>
                  <a:cubicBezTo>
                    <a:pt x="1876821" y="1547275"/>
                    <a:pt x="1881613" y="1547275"/>
                    <a:pt x="1881613" y="1547275"/>
                  </a:cubicBezTo>
                  <a:cubicBezTo>
                    <a:pt x="1886405" y="1547275"/>
                    <a:pt x="1891198" y="1547275"/>
                    <a:pt x="1891198" y="1542501"/>
                  </a:cubicBezTo>
                  <a:cubicBezTo>
                    <a:pt x="1895990" y="1532951"/>
                    <a:pt x="1905575" y="1523402"/>
                    <a:pt x="1910368" y="1509078"/>
                  </a:cubicBezTo>
                  <a:cubicBezTo>
                    <a:pt x="1919953" y="1480429"/>
                    <a:pt x="1953500" y="1470880"/>
                    <a:pt x="1982254" y="1480429"/>
                  </a:cubicBezTo>
                  <a:cubicBezTo>
                    <a:pt x="1982254" y="1480429"/>
                    <a:pt x="1982254" y="1480429"/>
                    <a:pt x="2020594" y="1499528"/>
                  </a:cubicBezTo>
                  <a:cubicBezTo>
                    <a:pt x="2049349" y="1509078"/>
                    <a:pt x="2058934" y="1547275"/>
                    <a:pt x="2039764" y="1580698"/>
                  </a:cubicBezTo>
                  <a:cubicBezTo>
                    <a:pt x="2015802" y="1628446"/>
                    <a:pt x="1987047" y="1676193"/>
                    <a:pt x="1948707" y="1723940"/>
                  </a:cubicBezTo>
                  <a:cubicBezTo>
                    <a:pt x="1929537" y="1752588"/>
                    <a:pt x="1891198" y="1757363"/>
                    <a:pt x="1867236" y="1738264"/>
                  </a:cubicBezTo>
                  <a:cubicBezTo>
                    <a:pt x="1867236" y="1738264"/>
                    <a:pt x="1867236" y="1738264"/>
                    <a:pt x="1680330" y="1580698"/>
                  </a:cubicBezTo>
                  <a:cubicBezTo>
                    <a:pt x="1656368" y="1561600"/>
                    <a:pt x="1651575" y="1528177"/>
                    <a:pt x="1665953" y="1509078"/>
                  </a:cubicBezTo>
                  <a:cubicBezTo>
                    <a:pt x="1737839" y="1413583"/>
                    <a:pt x="1785764" y="1298990"/>
                    <a:pt x="1800141" y="1179622"/>
                  </a:cubicBezTo>
                  <a:cubicBezTo>
                    <a:pt x="1804934" y="1155749"/>
                    <a:pt x="1828896" y="1136650"/>
                    <a:pt x="1857651" y="1141425"/>
                  </a:cubicBezTo>
                  <a:close/>
                  <a:moveTo>
                    <a:pt x="91012" y="727605"/>
                  </a:moveTo>
                  <a:cubicBezTo>
                    <a:pt x="98139" y="727007"/>
                    <a:pt x="105041" y="727904"/>
                    <a:pt x="111042" y="730297"/>
                  </a:cubicBezTo>
                  <a:cubicBezTo>
                    <a:pt x="111042" y="730297"/>
                    <a:pt x="111042" y="730297"/>
                    <a:pt x="346302" y="811663"/>
                  </a:cubicBezTo>
                  <a:cubicBezTo>
                    <a:pt x="375109" y="826021"/>
                    <a:pt x="389513" y="849952"/>
                    <a:pt x="384712" y="873883"/>
                  </a:cubicBezTo>
                  <a:cubicBezTo>
                    <a:pt x="351103" y="988752"/>
                    <a:pt x="346302" y="1113193"/>
                    <a:pt x="370308" y="1232848"/>
                  </a:cubicBezTo>
                  <a:cubicBezTo>
                    <a:pt x="375109" y="1256779"/>
                    <a:pt x="355904" y="1280710"/>
                    <a:pt x="327097" y="1290282"/>
                  </a:cubicBezTo>
                  <a:lnTo>
                    <a:pt x="87036" y="1357289"/>
                  </a:lnTo>
                  <a:cubicBezTo>
                    <a:pt x="58229" y="1362075"/>
                    <a:pt x="29421" y="1342930"/>
                    <a:pt x="19819" y="1309427"/>
                  </a:cubicBezTo>
                  <a:cubicBezTo>
                    <a:pt x="10216" y="1251992"/>
                    <a:pt x="614" y="1194558"/>
                    <a:pt x="614" y="1141910"/>
                  </a:cubicBezTo>
                  <a:cubicBezTo>
                    <a:pt x="-4187" y="1103620"/>
                    <a:pt x="19819" y="1074903"/>
                    <a:pt x="48626" y="1074903"/>
                  </a:cubicBezTo>
                  <a:cubicBezTo>
                    <a:pt x="48626" y="1074903"/>
                    <a:pt x="48626" y="1074903"/>
                    <a:pt x="91837" y="1074903"/>
                  </a:cubicBezTo>
                  <a:cubicBezTo>
                    <a:pt x="120644" y="1074903"/>
                    <a:pt x="144651" y="1098834"/>
                    <a:pt x="149452" y="1132338"/>
                  </a:cubicBezTo>
                  <a:cubicBezTo>
                    <a:pt x="149452" y="1132338"/>
                    <a:pt x="149452" y="1132338"/>
                    <a:pt x="149452" y="1170627"/>
                  </a:cubicBezTo>
                  <a:cubicBezTo>
                    <a:pt x="149452" y="1170627"/>
                    <a:pt x="149452" y="1175413"/>
                    <a:pt x="154253" y="1175413"/>
                  </a:cubicBezTo>
                  <a:cubicBezTo>
                    <a:pt x="154253" y="1180199"/>
                    <a:pt x="159054" y="1180199"/>
                    <a:pt x="163855" y="1180199"/>
                  </a:cubicBezTo>
                  <a:cubicBezTo>
                    <a:pt x="163855" y="1180199"/>
                    <a:pt x="163855" y="1180199"/>
                    <a:pt x="197464" y="1175413"/>
                  </a:cubicBezTo>
                  <a:cubicBezTo>
                    <a:pt x="202265" y="1175413"/>
                    <a:pt x="202265" y="1170627"/>
                    <a:pt x="207066" y="1170627"/>
                  </a:cubicBezTo>
                  <a:cubicBezTo>
                    <a:pt x="207066" y="1170627"/>
                    <a:pt x="207066" y="1165841"/>
                    <a:pt x="207066" y="1161055"/>
                  </a:cubicBezTo>
                  <a:cubicBezTo>
                    <a:pt x="207066" y="1161055"/>
                    <a:pt x="207066" y="1161055"/>
                    <a:pt x="202265" y="1098834"/>
                  </a:cubicBezTo>
                  <a:cubicBezTo>
                    <a:pt x="202265" y="1084476"/>
                    <a:pt x="211868" y="1074903"/>
                    <a:pt x="226271" y="1074903"/>
                  </a:cubicBezTo>
                  <a:cubicBezTo>
                    <a:pt x="235874" y="1074903"/>
                    <a:pt x="245476" y="1084476"/>
                    <a:pt x="245476" y="1094048"/>
                  </a:cubicBezTo>
                  <a:cubicBezTo>
                    <a:pt x="245476" y="1094048"/>
                    <a:pt x="245476" y="1094048"/>
                    <a:pt x="250277" y="1161055"/>
                  </a:cubicBezTo>
                  <a:cubicBezTo>
                    <a:pt x="255079" y="1184986"/>
                    <a:pt x="235874" y="1213703"/>
                    <a:pt x="202265" y="1218489"/>
                  </a:cubicBezTo>
                  <a:cubicBezTo>
                    <a:pt x="202265" y="1218489"/>
                    <a:pt x="202265" y="1218489"/>
                    <a:pt x="168657" y="1223275"/>
                  </a:cubicBezTo>
                  <a:cubicBezTo>
                    <a:pt x="139849" y="1228061"/>
                    <a:pt x="111042" y="1204130"/>
                    <a:pt x="106241" y="1170627"/>
                  </a:cubicBezTo>
                  <a:cubicBezTo>
                    <a:pt x="106241" y="1170627"/>
                    <a:pt x="106241" y="1170627"/>
                    <a:pt x="106241" y="1132338"/>
                  </a:cubicBezTo>
                  <a:cubicBezTo>
                    <a:pt x="106241" y="1132338"/>
                    <a:pt x="101440" y="1127551"/>
                    <a:pt x="101440" y="1127551"/>
                  </a:cubicBezTo>
                  <a:cubicBezTo>
                    <a:pt x="96638" y="1122765"/>
                    <a:pt x="96638" y="1122765"/>
                    <a:pt x="91837" y="1122765"/>
                  </a:cubicBezTo>
                  <a:cubicBezTo>
                    <a:pt x="91837" y="1122765"/>
                    <a:pt x="91837" y="1122765"/>
                    <a:pt x="53427" y="1122765"/>
                  </a:cubicBezTo>
                  <a:cubicBezTo>
                    <a:pt x="48626" y="1122765"/>
                    <a:pt x="48626" y="1127551"/>
                    <a:pt x="43825" y="1127551"/>
                  </a:cubicBezTo>
                  <a:cubicBezTo>
                    <a:pt x="43825" y="1132338"/>
                    <a:pt x="43825" y="1132338"/>
                    <a:pt x="43825" y="1137124"/>
                  </a:cubicBezTo>
                  <a:cubicBezTo>
                    <a:pt x="43825" y="1189772"/>
                    <a:pt x="53427" y="1247206"/>
                    <a:pt x="63030" y="1299854"/>
                  </a:cubicBezTo>
                  <a:cubicBezTo>
                    <a:pt x="63030" y="1299854"/>
                    <a:pt x="63030" y="1304641"/>
                    <a:pt x="67831" y="1304641"/>
                  </a:cubicBezTo>
                  <a:cubicBezTo>
                    <a:pt x="72632" y="1309427"/>
                    <a:pt x="72632" y="1309427"/>
                    <a:pt x="77433" y="1309427"/>
                  </a:cubicBezTo>
                  <a:cubicBezTo>
                    <a:pt x="77433" y="1309427"/>
                    <a:pt x="77433" y="1309427"/>
                    <a:pt x="317494" y="1251992"/>
                  </a:cubicBezTo>
                  <a:cubicBezTo>
                    <a:pt x="322296" y="1251992"/>
                    <a:pt x="322296" y="1251992"/>
                    <a:pt x="327097" y="1247206"/>
                  </a:cubicBezTo>
                  <a:cubicBezTo>
                    <a:pt x="327097" y="1247206"/>
                    <a:pt x="327097" y="1242420"/>
                    <a:pt x="327097" y="1242420"/>
                  </a:cubicBezTo>
                  <a:cubicBezTo>
                    <a:pt x="298290" y="1117979"/>
                    <a:pt x="307892" y="983966"/>
                    <a:pt x="341501" y="859524"/>
                  </a:cubicBezTo>
                  <a:cubicBezTo>
                    <a:pt x="341501" y="859524"/>
                    <a:pt x="341501" y="854738"/>
                    <a:pt x="341501" y="854738"/>
                  </a:cubicBezTo>
                  <a:cubicBezTo>
                    <a:pt x="336699" y="849952"/>
                    <a:pt x="336699" y="849952"/>
                    <a:pt x="331898" y="849952"/>
                  </a:cubicBezTo>
                  <a:cubicBezTo>
                    <a:pt x="331898" y="849952"/>
                    <a:pt x="331898" y="849952"/>
                    <a:pt x="96638" y="773373"/>
                  </a:cubicBezTo>
                  <a:cubicBezTo>
                    <a:pt x="91837" y="773373"/>
                    <a:pt x="91837" y="773373"/>
                    <a:pt x="87036" y="778159"/>
                  </a:cubicBezTo>
                  <a:cubicBezTo>
                    <a:pt x="87036" y="778159"/>
                    <a:pt x="82235" y="782945"/>
                    <a:pt x="82235" y="782945"/>
                  </a:cubicBezTo>
                  <a:cubicBezTo>
                    <a:pt x="67831" y="835594"/>
                    <a:pt x="53427" y="888242"/>
                    <a:pt x="48626" y="945676"/>
                  </a:cubicBezTo>
                  <a:cubicBezTo>
                    <a:pt x="48626" y="945676"/>
                    <a:pt x="48626" y="950462"/>
                    <a:pt x="48626" y="955248"/>
                  </a:cubicBezTo>
                  <a:cubicBezTo>
                    <a:pt x="53427" y="955248"/>
                    <a:pt x="53427" y="955248"/>
                    <a:pt x="58229" y="955248"/>
                  </a:cubicBezTo>
                  <a:cubicBezTo>
                    <a:pt x="58229" y="955248"/>
                    <a:pt x="58229" y="955248"/>
                    <a:pt x="96638" y="960035"/>
                  </a:cubicBezTo>
                  <a:cubicBezTo>
                    <a:pt x="101440" y="964821"/>
                    <a:pt x="106241" y="960035"/>
                    <a:pt x="106241" y="960035"/>
                  </a:cubicBezTo>
                  <a:cubicBezTo>
                    <a:pt x="111042" y="960035"/>
                    <a:pt x="111042" y="955248"/>
                    <a:pt x="111042" y="950462"/>
                  </a:cubicBezTo>
                  <a:cubicBezTo>
                    <a:pt x="111042" y="950462"/>
                    <a:pt x="111042" y="950462"/>
                    <a:pt x="115843" y="912173"/>
                  </a:cubicBezTo>
                  <a:cubicBezTo>
                    <a:pt x="120644" y="878669"/>
                    <a:pt x="154253" y="859524"/>
                    <a:pt x="183060" y="869097"/>
                  </a:cubicBezTo>
                  <a:cubicBezTo>
                    <a:pt x="183060" y="869097"/>
                    <a:pt x="183060" y="869097"/>
                    <a:pt x="216669" y="878669"/>
                  </a:cubicBezTo>
                  <a:cubicBezTo>
                    <a:pt x="245476" y="883455"/>
                    <a:pt x="264681" y="912173"/>
                    <a:pt x="259880" y="936104"/>
                  </a:cubicBezTo>
                  <a:cubicBezTo>
                    <a:pt x="255079" y="960035"/>
                    <a:pt x="250277" y="979179"/>
                    <a:pt x="250277" y="1003110"/>
                  </a:cubicBezTo>
                  <a:cubicBezTo>
                    <a:pt x="250277" y="1012683"/>
                    <a:pt x="240675" y="1022255"/>
                    <a:pt x="226271" y="1022255"/>
                  </a:cubicBezTo>
                  <a:cubicBezTo>
                    <a:pt x="216669" y="1022255"/>
                    <a:pt x="207066" y="1012683"/>
                    <a:pt x="207066" y="998324"/>
                  </a:cubicBezTo>
                  <a:cubicBezTo>
                    <a:pt x="207066" y="974393"/>
                    <a:pt x="211868" y="955248"/>
                    <a:pt x="216669" y="931317"/>
                  </a:cubicBezTo>
                  <a:cubicBezTo>
                    <a:pt x="216669" y="926531"/>
                    <a:pt x="216669" y="926531"/>
                    <a:pt x="216669" y="921745"/>
                  </a:cubicBezTo>
                  <a:cubicBezTo>
                    <a:pt x="211868" y="921745"/>
                    <a:pt x="211868" y="916959"/>
                    <a:pt x="207066" y="916959"/>
                  </a:cubicBezTo>
                  <a:cubicBezTo>
                    <a:pt x="207066" y="916959"/>
                    <a:pt x="207066" y="916959"/>
                    <a:pt x="173458" y="912173"/>
                  </a:cubicBezTo>
                  <a:cubicBezTo>
                    <a:pt x="168657" y="912173"/>
                    <a:pt x="168657" y="912173"/>
                    <a:pt x="163855" y="912173"/>
                  </a:cubicBezTo>
                  <a:cubicBezTo>
                    <a:pt x="163855" y="916959"/>
                    <a:pt x="159054" y="916959"/>
                    <a:pt x="159054" y="921745"/>
                  </a:cubicBezTo>
                  <a:cubicBezTo>
                    <a:pt x="159054" y="921745"/>
                    <a:pt x="159054" y="921745"/>
                    <a:pt x="154253" y="955248"/>
                  </a:cubicBezTo>
                  <a:cubicBezTo>
                    <a:pt x="149452" y="988752"/>
                    <a:pt x="125446" y="1012683"/>
                    <a:pt x="96638" y="1007897"/>
                  </a:cubicBezTo>
                  <a:cubicBezTo>
                    <a:pt x="96638" y="1007897"/>
                    <a:pt x="96638" y="1007897"/>
                    <a:pt x="53427" y="1007897"/>
                  </a:cubicBezTo>
                  <a:cubicBezTo>
                    <a:pt x="24620" y="1003110"/>
                    <a:pt x="614" y="974393"/>
                    <a:pt x="5415" y="936104"/>
                  </a:cubicBezTo>
                  <a:cubicBezTo>
                    <a:pt x="10216" y="883455"/>
                    <a:pt x="24620" y="826021"/>
                    <a:pt x="39024" y="773373"/>
                  </a:cubicBezTo>
                  <a:cubicBezTo>
                    <a:pt x="46226" y="744656"/>
                    <a:pt x="69631" y="729400"/>
                    <a:pt x="91012" y="727605"/>
                  </a:cubicBezTo>
                  <a:close/>
                  <a:moveTo>
                    <a:pt x="1935188" y="475624"/>
                  </a:moveTo>
                  <a:cubicBezTo>
                    <a:pt x="1956987" y="472490"/>
                    <a:pt x="1982157" y="481443"/>
                    <a:pt x="1996539" y="506511"/>
                  </a:cubicBezTo>
                  <a:cubicBezTo>
                    <a:pt x="2030099" y="554260"/>
                    <a:pt x="2054070" y="602009"/>
                    <a:pt x="2078042" y="654533"/>
                  </a:cubicBezTo>
                  <a:cubicBezTo>
                    <a:pt x="2092424" y="687958"/>
                    <a:pt x="2078042" y="726157"/>
                    <a:pt x="2049276" y="735707"/>
                  </a:cubicBezTo>
                  <a:cubicBezTo>
                    <a:pt x="2049276" y="735707"/>
                    <a:pt x="2049276" y="735707"/>
                    <a:pt x="2010922" y="750031"/>
                  </a:cubicBezTo>
                  <a:cubicBezTo>
                    <a:pt x="1982157" y="759581"/>
                    <a:pt x="1953391" y="740482"/>
                    <a:pt x="1939008" y="711832"/>
                  </a:cubicBezTo>
                  <a:cubicBezTo>
                    <a:pt x="1939008" y="711832"/>
                    <a:pt x="1939008" y="711832"/>
                    <a:pt x="1924626" y="678408"/>
                  </a:cubicBezTo>
                  <a:cubicBezTo>
                    <a:pt x="1924626" y="678408"/>
                    <a:pt x="1919831" y="673633"/>
                    <a:pt x="1919831" y="673633"/>
                  </a:cubicBezTo>
                  <a:cubicBezTo>
                    <a:pt x="1915037" y="673633"/>
                    <a:pt x="1910243" y="673633"/>
                    <a:pt x="1910243" y="673633"/>
                  </a:cubicBezTo>
                  <a:cubicBezTo>
                    <a:pt x="1910243" y="673633"/>
                    <a:pt x="1910243" y="673633"/>
                    <a:pt x="1876683" y="692732"/>
                  </a:cubicBezTo>
                  <a:cubicBezTo>
                    <a:pt x="1871889" y="692732"/>
                    <a:pt x="1871889" y="692732"/>
                    <a:pt x="1871889" y="697507"/>
                  </a:cubicBezTo>
                  <a:cubicBezTo>
                    <a:pt x="1871889" y="702282"/>
                    <a:pt x="1871889" y="702282"/>
                    <a:pt x="1871889" y="707057"/>
                  </a:cubicBezTo>
                  <a:cubicBezTo>
                    <a:pt x="1881477" y="726157"/>
                    <a:pt x="1891066" y="740482"/>
                    <a:pt x="1895860" y="759581"/>
                  </a:cubicBezTo>
                  <a:cubicBezTo>
                    <a:pt x="1900654" y="769131"/>
                    <a:pt x="1895860" y="788231"/>
                    <a:pt x="1886272" y="793005"/>
                  </a:cubicBezTo>
                  <a:cubicBezTo>
                    <a:pt x="1871889" y="797780"/>
                    <a:pt x="1857506" y="788231"/>
                    <a:pt x="1857506" y="773906"/>
                  </a:cubicBezTo>
                  <a:cubicBezTo>
                    <a:pt x="1847918" y="754806"/>
                    <a:pt x="1843123" y="745256"/>
                    <a:pt x="1833535" y="726157"/>
                  </a:cubicBezTo>
                  <a:cubicBezTo>
                    <a:pt x="1819152" y="697507"/>
                    <a:pt x="1833535" y="668858"/>
                    <a:pt x="1857506" y="654533"/>
                  </a:cubicBezTo>
                  <a:cubicBezTo>
                    <a:pt x="1857506" y="654533"/>
                    <a:pt x="1857506" y="654533"/>
                    <a:pt x="1891066" y="635434"/>
                  </a:cubicBezTo>
                  <a:cubicBezTo>
                    <a:pt x="1915037" y="621109"/>
                    <a:pt x="1948597" y="630659"/>
                    <a:pt x="1962980" y="664083"/>
                  </a:cubicBezTo>
                  <a:cubicBezTo>
                    <a:pt x="1962980" y="664083"/>
                    <a:pt x="1962980" y="664083"/>
                    <a:pt x="1982157" y="697507"/>
                  </a:cubicBezTo>
                  <a:cubicBezTo>
                    <a:pt x="1982157" y="697507"/>
                    <a:pt x="1982157" y="702282"/>
                    <a:pt x="1986951" y="702282"/>
                  </a:cubicBezTo>
                  <a:cubicBezTo>
                    <a:pt x="1986951" y="707057"/>
                    <a:pt x="1991745" y="707057"/>
                    <a:pt x="1996539" y="702282"/>
                  </a:cubicBezTo>
                  <a:cubicBezTo>
                    <a:pt x="1996539" y="702282"/>
                    <a:pt x="1996539" y="702282"/>
                    <a:pt x="2030099" y="687958"/>
                  </a:cubicBezTo>
                  <a:cubicBezTo>
                    <a:pt x="2034893" y="687958"/>
                    <a:pt x="2034893" y="683183"/>
                    <a:pt x="2039688" y="683183"/>
                  </a:cubicBezTo>
                  <a:cubicBezTo>
                    <a:pt x="2039688" y="678408"/>
                    <a:pt x="2039688" y="673633"/>
                    <a:pt x="2039688" y="673633"/>
                  </a:cubicBezTo>
                  <a:cubicBezTo>
                    <a:pt x="2015716" y="621109"/>
                    <a:pt x="1991745" y="573360"/>
                    <a:pt x="1962980" y="530386"/>
                  </a:cubicBezTo>
                  <a:cubicBezTo>
                    <a:pt x="1958185" y="525611"/>
                    <a:pt x="1958185" y="525611"/>
                    <a:pt x="1953391" y="520836"/>
                  </a:cubicBezTo>
                  <a:cubicBezTo>
                    <a:pt x="1948597" y="520836"/>
                    <a:pt x="1948597" y="520836"/>
                    <a:pt x="1943803" y="525611"/>
                  </a:cubicBezTo>
                  <a:cubicBezTo>
                    <a:pt x="1943803" y="525611"/>
                    <a:pt x="1943803" y="525611"/>
                    <a:pt x="1737650" y="659308"/>
                  </a:cubicBezTo>
                  <a:cubicBezTo>
                    <a:pt x="1732856" y="659308"/>
                    <a:pt x="1732856" y="664083"/>
                    <a:pt x="1732856" y="664083"/>
                  </a:cubicBezTo>
                  <a:cubicBezTo>
                    <a:pt x="1732856" y="668858"/>
                    <a:pt x="1732856" y="668858"/>
                    <a:pt x="1732856" y="673633"/>
                  </a:cubicBezTo>
                  <a:cubicBezTo>
                    <a:pt x="1799975" y="778681"/>
                    <a:pt x="1843123" y="907603"/>
                    <a:pt x="1847918" y="1031751"/>
                  </a:cubicBezTo>
                  <a:cubicBezTo>
                    <a:pt x="1847918" y="1036526"/>
                    <a:pt x="1847918" y="1036526"/>
                    <a:pt x="1852712" y="1041301"/>
                  </a:cubicBezTo>
                  <a:cubicBezTo>
                    <a:pt x="1852712" y="1041301"/>
                    <a:pt x="1857506" y="1041301"/>
                    <a:pt x="1862300" y="1041301"/>
                  </a:cubicBezTo>
                  <a:cubicBezTo>
                    <a:pt x="1862300" y="1041301"/>
                    <a:pt x="1862300" y="1041301"/>
                    <a:pt x="2106807" y="1031751"/>
                  </a:cubicBezTo>
                  <a:cubicBezTo>
                    <a:pt x="2111601" y="1031751"/>
                    <a:pt x="2111601" y="1031751"/>
                    <a:pt x="2116396" y="1026976"/>
                  </a:cubicBezTo>
                  <a:cubicBezTo>
                    <a:pt x="2116396" y="1022201"/>
                    <a:pt x="2116396" y="1022201"/>
                    <a:pt x="2116396" y="1017426"/>
                  </a:cubicBezTo>
                  <a:cubicBezTo>
                    <a:pt x="2116396" y="964902"/>
                    <a:pt x="2106807" y="912378"/>
                    <a:pt x="2097219" y="855079"/>
                  </a:cubicBezTo>
                  <a:cubicBezTo>
                    <a:pt x="2097219" y="855079"/>
                    <a:pt x="2092424" y="850304"/>
                    <a:pt x="2092424" y="850304"/>
                  </a:cubicBezTo>
                  <a:cubicBezTo>
                    <a:pt x="2087630" y="845529"/>
                    <a:pt x="2087630" y="845529"/>
                    <a:pt x="2082836" y="845529"/>
                  </a:cubicBezTo>
                  <a:cubicBezTo>
                    <a:pt x="2082836" y="845529"/>
                    <a:pt x="2082836" y="845529"/>
                    <a:pt x="2044482" y="855079"/>
                  </a:cubicBezTo>
                  <a:cubicBezTo>
                    <a:pt x="2039688" y="855079"/>
                    <a:pt x="2039688" y="859854"/>
                    <a:pt x="2034893" y="859854"/>
                  </a:cubicBezTo>
                  <a:cubicBezTo>
                    <a:pt x="2034893" y="864629"/>
                    <a:pt x="2034893" y="869404"/>
                    <a:pt x="2034893" y="869404"/>
                  </a:cubicBezTo>
                  <a:cubicBezTo>
                    <a:pt x="2039688" y="883729"/>
                    <a:pt x="2039688" y="893279"/>
                    <a:pt x="2044482" y="907603"/>
                  </a:cubicBezTo>
                  <a:cubicBezTo>
                    <a:pt x="2049276" y="941028"/>
                    <a:pt x="2025305" y="969677"/>
                    <a:pt x="1996539" y="974452"/>
                  </a:cubicBezTo>
                  <a:cubicBezTo>
                    <a:pt x="1996539" y="974452"/>
                    <a:pt x="1996539" y="974452"/>
                    <a:pt x="1962980" y="974452"/>
                  </a:cubicBezTo>
                  <a:cubicBezTo>
                    <a:pt x="1929420" y="979227"/>
                    <a:pt x="1905449" y="960127"/>
                    <a:pt x="1900654" y="931478"/>
                  </a:cubicBezTo>
                  <a:cubicBezTo>
                    <a:pt x="1895860" y="912378"/>
                    <a:pt x="1891066" y="893279"/>
                    <a:pt x="1886272" y="869404"/>
                  </a:cubicBezTo>
                  <a:cubicBezTo>
                    <a:pt x="1881477" y="859854"/>
                    <a:pt x="1891066" y="850304"/>
                    <a:pt x="1900654" y="845529"/>
                  </a:cubicBezTo>
                  <a:cubicBezTo>
                    <a:pt x="1915037" y="840755"/>
                    <a:pt x="1924626" y="845529"/>
                    <a:pt x="1929420" y="859854"/>
                  </a:cubicBezTo>
                  <a:cubicBezTo>
                    <a:pt x="1934214" y="878954"/>
                    <a:pt x="1939008" y="902828"/>
                    <a:pt x="1943803" y="926703"/>
                  </a:cubicBezTo>
                  <a:cubicBezTo>
                    <a:pt x="1943803" y="926703"/>
                    <a:pt x="1943803" y="931478"/>
                    <a:pt x="1948597" y="931478"/>
                  </a:cubicBezTo>
                  <a:cubicBezTo>
                    <a:pt x="1948597" y="936253"/>
                    <a:pt x="1953391" y="936253"/>
                    <a:pt x="1953391" y="936253"/>
                  </a:cubicBezTo>
                  <a:cubicBezTo>
                    <a:pt x="1953391" y="936253"/>
                    <a:pt x="1953391" y="936253"/>
                    <a:pt x="1991745" y="926703"/>
                  </a:cubicBezTo>
                  <a:cubicBezTo>
                    <a:pt x="1991745" y="926703"/>
                    <a:pt x="1996539" y="926703"/>
                    <a:pt x="1996539" y="926703"/>
                  </a:cubicBezTo>
                  <a:cubicBezTo>
                    <a:pt x="2001334" y="921928"/>
                    <a:pt x="2001334" y="917153"/>
                    <a:pt x="2001334" y="917153"/>
                  </a:cubicBezTo>
                  <a:cubicBezTo>
                    <a:pt x="1996539" y="902828"/>
                    <a:pt x="1996539" y="893279"/>
                    <a:pt x="1991745" y="878954"/>
                  </a:cubicBezTo>
                  <a:cubicBezTo>
                    <a:pt x="1986951" y="850304"/>
                    <a:pt x="2001334" y="821655"/>
                    <a:pt x="2030099" y="812105"/>
                  </a:cubicBezTo>
                  <a:cubicBezTo>
                    <a:pt x="2030099" y="812105"/>
                    <a:pt x="2030099" y="812105"/>
                    <a:pt x="2068453" y="797780"/>
                  </a:cubicBezTo>
                  <a:cubicBezTo>
                    <a:pt x="2097219" y="793005"/>
                    <a:pt x="2130778" y="812105"/>
                    <a:pt x="2140367" y="845529"/>
                  </a:cubicBezTo>
                  <a:cubicBezTo>
                    <a:pt x="2149955" y="902828"/>
                    <a:pt x="2159544" y="960127"/>
                    <a:pt x="2159544" y="1017426"/>
                  </a:cubicBezTo>
                  <a:cubicBezTo>
                    <a:pt x="2164338" y="1050850"/>
                    <a:pt x="2140367" y="1079500"/>
                    <a:pt x="2111601" y="1079500"/>
                  </a:cubicBezTo>
                  <a:cubicBezTo>
                    <a:pt x="2111601" y="1079500"/>
                    <a:pt x="2111601" y="1079500"/>
                    <a:pt x="1862300" y="1079500"/>
                  </a:cubicBezTo>
                  <a:cubicBezTo>
                    <a:pt x="1833535" y="1079500"/>
                    <a:pt x="1804769" y="1060400"/>
                    <a:pt x="1804769" y="1036526"/>
                  </a:cubicBezTo>
                  <a:cubicBezTo>
                    <a:pt x="1799975" y="917153"/>
                    <a:pt x="1761621" y="797780"/>
                    <a:pt x="1694502" y="697507"/>
                  </a:cubicBezTo>
                  <a:cubicBezTo>
                    <a:pt x="1684913" y="673633"/>
                    <a:pt x="1689707" y="644983"/>
                    <a:pt x="1713679" y="625884"/>
                  </a:cubicBezTo>
                  <a:cubicBezTo>
                    <a:pt x="1713679" y="625884"/>
                    <a:pt x="1713679" y="625884"/>
                    <a:pt x="1915037" y="482637"/>
                  </a:cubicBezTo>
                  <a:cubicBezTo>
                    <a:pt x="1921030" y="479055"/>
                    <a:pt x="1927922" y="476668"/>
                    <a:pt x="1935188" y="475624"/>
                  </a:cubicBezTo>
                  <a:close/>
                  <a:moveTo>
                    <a:pt x="530203" y="171271"/>
                  </a:moveTo>
                  <a:cubicBezTo>
                    <a:pt x="545805" y="173062"/>
                    <a:pt x="559007" y="180224"/>
                    <a:pt x="566208" y="192162"/>
                  </a:cubicBezTo>
                  <a:cubicBezTo>
                    <a:pt x="566208" y="192162"/>
                    <a:pt x="566208" y="192162"/>
                    <a:pt x="691023" y="407037"/>
                  </a:cubicBezTo>
                  <a:cubicBezTo>
                    <a:pt x="705425" y="435687"/>
                    <a:pt x="700625" y="464337"/>
                    <a:pt x="681422" y="478662"/>
                  </a:cubicBezTo>
                  <a:cubicBezTo>
                    <a:pt x="575809" y="545512"/>
                    <a:pt x="494198" y="636237"/>
                    <a:pt x="436591" y="741287"/>
                  </a:cubicBezTo>
                  <a:cubicBezTo>
                    <a:pt x="426990" y="765162"/>
                    <a:pt x="393386" y="769937"/>
                    <a:pt x="369383" y="760387"/>
                  </a:cubicBezTo>
                  <a:cubicBezTo>
                    <a:pt x="369383" y="760387"/>
                    <a:pt x="369383" y="760387"/>
                    <a:pt x="143755" y="655337"/>
                  </a:cubicBezTo>
                  <a:cubicBezTo>
                    <a:pt x="114951" y="645787"/>
                    <a:pt x="105350" y="607587"/>
                    <a:pt x="119752" y="574162"/>
                  </a:cubicBezTo>
                  <a:cubicBezTo>
                    <a:pt x="148555" y="526412"/>
                    <a:pt x="177359" y="478662"/>
                    <a:pt x="210963" y="435687"/>
                  </a:cubicBezTo>
                  <a:cubicBezTo>
                    <a:pt x="234966" y="407037"/>
                    <a:pt x="268570" y="397487"/>
                    <a:pt x="292573" y="416587"/>
                  </a:cubicBezTo>
                  <a:cubicBezTo>
                    <a:pt x="292573" y="416587"/>
                    <a:pt x="292573" y="416587"/>
                    <a:pt x="326177" y="445237"/>
                  </a:cubicBezTo>
                  <a:cubicBezTo>
                    <a:pt x="345380" y="464337"/>
                    <a:pt x="350180" y="497762"/>
                    <a:pt x="330978" y="521637"/>
                  </a:cubicBezTo>
                  <a:cubicBezTo>
                    <a:pt x="330978" y="521637"/>
                    <a:pt x="330978" y="521637"/>
                    <a:pt x="311776" y="555062"/>
                  </a:cubicBezTo>
                  <a:cubicBezTo>
                    <a:pt x="306975" y="555062"/>
                    <a:pt x="306975" y="559837"/>
                    <a:pt x="306975" y="559837"/>
                  </a:cubicBezTo>
                  <a:cubicBezTo>
                    <a:pt x="306975" y="564612"/>
                    <a:pt x="311776" y="564612"/>
                    <a:pt x="311776" y="569387"/>
                  </a:cubicBezTo>
                  <a:cubicBezTo>
                    <a:pt x="311776" y="569387"/>
                    <a:pt x="311776" y="569387"/>
                    <a:pt x="340579" y="588487"/>
                  </a:cubicBezTo>
                  <a:cubicBezTo>
                    <a:pt x="345380" y="588487"/>
                    <a:pt x="345380" y="588487"/>
                    <a:pt x="350180" y="588487"/>
                  </a:cubicBezTo>
                  <a:cubicBezTo>
                    <a:pt x="354981" y="588487"/>
                    <a:pt x="354981" y="588487"/>
                    <a:pt x="359782" y="583712"/>
                  </a:cubicBezTo>
                  <a:cubicBezTo>
                    <a:pt x="359782" y="583712"/>
                    <a:pt x="359782" y="583712"/>
                    <a:pt x="398186" y="531187"/>
                  </a:cubicBezTo>
                  <a:cubicBezTo>
                    <a:pt x="402987" y="521637"/>
                    <a:pt x="417389" y="521637"/>
                    <a:pt x="426990" y="531187"/>
                  </a:cubicBezTo>
                  <a:cubicBezTo>
                    <a:pt x="436591" y="540737"/>
                    <a:pt x="436591" y="550287"/>
                    <a:pt x="431791" y="559837"/>
                  </a:cubicBezTo>
                  <a:cubicBezTo>
                    <a:pt x="431791" y="559837"/>
                    <a:pt x="431791" y="559837"/>
                    <a:pt x="393386" y="612362"/>
                  </a:cubicBezTo>
                  <a:cubicBezTo>
                    <a:pt x="378984" y="631462"/>
                    <a:pt x="345380" y="641012"/>
                    <a:pt x="321377" y="626687"/>
                  </a:cubicBezTo>
                  <a:cubicBezTo>
                    <a:pt x="321377" y="626687"/>
                    <a:pt x="321377" y="626687"/>
                    <a:pt x="287773" y="607587"/>
                  </a:cubicBezTo>
                  <a:cubicBezTo>
                    <a:pt x="263770" y="588487"/>
                    <a:pt x="254168" y="555062"/>
                    <a:pt x="273371" y="526412"/>
                  </a:cubicBezTo>
                  <a:cubicBezTo>
                    <a:pt x="273371" y="526412"/>
                    <a:pt x="273371" y="526412"/>
                    <a:pt x="297374" y="497762"/>
                  </a:cubicBezTo>
                  <a:cubicBezTo>
                    <a:pt x="297374" y="492987"/>
                    <a:pt x="302174" y="492987"/>
                    <a:pt x="297374" y="488212"/>
                  </a:cubicBezTo>
                  <a:cubicBezTo>
                    <a:pt x="297374" y="483437"/>
                    <a:pt x="297374" y="483437"/>
                    <a:pt x="297374" y="483437"/>
                  </a:cubicBezTo>
                  <a:cubicBezTo>
                    <a:pt x="297374" y="483437"/>
                    <a:pt x="297374" y="483437"/>
                    <a:pt x="263770" y="454787"/>
                  </a:cubicBezTo>
                  <a:cubicBezTo>
                    <a:pt x="258969" y="454787"/>
                    <a:pt x="258969" y="454787"/>
                    <a:pt x="254168" y="454787"/>
                  </a:cubicBezTo>
                  <a:cubicBezTo>
                    <a:pt x="254168" y="454787"/>
                    <a:pt x="249368" y="459562"/>
                    <a:pt x="249368" y="459562"/>
                  </a:cubicBezTo>
                  <a:cubicBezTo>
                    <a:pt x="210963" y="502537"/>
                    <a:pt x="186960" y="550287"/>
                    <a:pt x="158156" y="598037"/>
                  </a:cubicBezTo>
                  <a:cubicBezTo>
                    <a:pt x="158156" y="598037"/>
                    <a:pt x="158156" y="602812"/>
                    <a:pt x="158156" y="607587"/>
                  </a:cubicBezTo>
                  <a:cubicBezTo>
                    <a:pt x="158156" y="607587"/>
                    <a:pt x="162957" y="612362"/>
                    <a:pt x="162957" y="612362"/>
                  </a:cubicBezTo>
                  <a:cubicBezTo>
                    <a:pt x="162957" y="612362"/>
                    <a:pt x="162957" y="612362"/>
                    <a:pt x="383785" y="726962"/>
                  </a:cubicBezTo>
                  <a:cubicBezTo>
                    <a:pt x="388585" y="726962"/>
                    <a:pt x="388585" y="726962"/>
                    <a:pt x="393386" y="726962"/>
                  </a:cubicBezTo>
                  <a:cubicBezTo>
                    <a:pt x="393386" y="726962"/>
                    <a:pt x="398186" y="726962"/>
                    <a:pt x="398186" y="722187"/>
                  </a:cubicBezTo>
                  <a:cubicBezTo>
                    <a:pt x="460594" y="607587"/>
                    <a:pt x="547005" y="512087"/>
                    <a:pt x="657419" y="440462"/>
                  </a:cubicBezTo>
                  <a:cubicBezTo>
                    <a:pt x="657419" y="440462"/>
                    <a:pt x="657419" y="435687"/>
                    <a:pt x="657419" y="435687"/>
                  </a:cubicBezTo>
                  <a:cubicBezTo>
                    <a:pt x="657419" y="430912"/>
                    <a:pt x="657419" y="430912"/>
                    <a:pt x="657419" y="426137"/>
                  </a:cubicBezTo>
                  <a:cubicBezTo>
                    <a:pt x="657419" y="426137"/>
                    <a:pt x="657419" y="426137"/>
                    <a:pt x="523002" y="220812"/>
                  </a:cubicBezTo>
                  <a:cubicBezTo>
                    <a:pt x="523002" y="216037"/>
                    <a:pt x="518201" y="216037"/>
                    <a:pt x="513401" y="216037"/>
                  </a:cubicBezTo>
                  <a:cubicBezTo>
                    <a:pt x="513401" y="216037"/>
                    <a:pt x="508600" y="216037"/>
                    <a:pt x="503800" y="216037"/>
                  </a:cubicBezTo>
                  <a:cubicBezTo>
                    <a:pt x="460594" y="249462"/>
                    <a:pt x="417389" y="278112"/>
                    <a:pt x="378984" y="316312"/>
                  </a:cubicBezTo>
                  <a:cubicBezTo>
                    <a:pt x="374183" y="321087"/>
                    <a:pt x="374183" y="321087"/>
                    <a:pt x="374183" y="325862"/>
                  </a:cubicBezTo>
                  <a:cubicBezTo>
                    <a:pt x="374183" y="330637"/>
                    <a:pt x="374183" y="330637"/>
                    <a:pt x="374183" y="335412"/>
                  </a:cubicBezTo>
                  <a:cubicBezTo>
                    <a:pt x="374183" y="335412"/>
                    <a:pt x="374183" y="335412"/>
                    <a:pt x="402987" y="364062"/>
                  </a:cubicBezTo>
                  <a:cubicBezTo>
                    <a:pt x="407788" y="364062"/>
                    <a:pt x="407788" y="364062"/>
                    <a:pt x="412588" y="364062"/>
                  </a:cubicBezTo>
                  <a:cubicBezTo>
                    <a:pt x="412588" y="364062"/>
                    <a:pt x="417389" y="364062"/>
                    <a:pt x="422189" y="364062"/>
                  </a:cubicBezTo>
                  <a:cubicBezTo>
                    <a:pt x="422189" y="364062"/>
                    <a:pt x="422189" y="364062"/>
                    <a:pt x="450993" y="335412"/>
                  </a:cubicBezTo>
                  <a:cubicBezTo>
                    <a:pt x="474996" y="316312"/>
                    <a:pt x="508600" y="321087"/>
                    <a:pt x="527803" y="344962"/>
                  </a:cubicBezTo>
                  <a:cubicBezTo>
                    <a:pt x="527803" y="344962"/>
                    <a:pt x="527803" y="344962"/>
                    <a:pt x="547005" y="373612"/>
                  </a:cubicBezTo>
                  <a:cubicBezTo>
                    <a:pt x="566208" y="397487"/>
                    <a:pt x="561407" y="430912"/>
                    <a:pt x="542204" y="445237"/>
                  </a:cubicBezTo>
                  <a:cubicBezTo>
                    <a:pt x="542204" y="445237"/>
                    <a:pt x="542204" y="445237"/>
                    <a:pt x="494198" y="492987"/>
                  </a:cubicBezTo>
                  <a:cubicBezTo>
                    <a:pt x="484597" y="497762"/>
                    <a:pt x="474996" y="497762"/>
                    <a:pt x="465395" y="488212"/>
                  </a:cubicBezTo>
                  <a:cubicBezTo>
                    <a:pt x="455794" y="483437"/>
                    <a:pt x="455794" y="469112"/>
                    <a:pt x="465395" y="459562"/>
                  </a:cubicBezTo>
                  <a:cubicBezTo>
                    <a:pt x="465395" y="459562"/>
                    <a:pt x="465395" y="459562"/>
                    <a:pt x="513401" y="411812"/>
                  </a:cubicBezTo>
                  <a:cubicBezTo>
                    <a:pt x="518201" y="411812"/>
                    <a:pt x="518201" y="411812"/>
                    <a:pt x="518201" y="407037"/>
                  </a:cubicBezTo>
                  <a:cubicBezTo>
                    <a:pt x="518201" y="402262"/>
                    <a:pt x="518201" y="402262"/>
                    <a:pt x="513401" y="397487"/>
                  </a:cubicBezTo>
                  <a:cubicBezTo>
                    <a:pt x="513401" y="397487"/>
                    <a:pt x="513401" y="397487"/>
                    <a:pt x="494198" y="368837"/>
                  </a:cubicBezTo>
                  <a:cubicBezTo>
                    <a:pt x="489398" y="368837"/>
                    <a:pt x="489398" y="368837"/>
                    <a:pt x="484597" y="368837"/>
                  </a:cubicBezTo>
                  <a:cubicBezTo>
                    <a:pt x="479797" y="368837"/>
                    <a:pt x="479797" y="368837"/>
                    <a:pt x="474996" y="368837"/>
                  </a:cubicBezTo>
                  <a:cubicBezTo>
                    <a:pt x="474996" y="368837"/>
                    <a:pt x="474996" y="368837"/>
                    <a:pt x="450993" y="392712"/>
                  </a:cubicBezTo>
                  <a:cubicBezTo>
                    <a:pt x="426990" y="416587"/>
                    <a:pt x="393386" y="416587"/>
                    <a:pt x="369383" y="397487"/>
                  </a:cubicBezTo>
                  <a:cubicBezTo>
                    <a:pt x="369383" y="397487"/>
                    <a:pt x="369383" y="397487"/>
                    <a:pt x="340579" y="368837"/>
                  </a:cubicBezTo>
                  <a:cubicBezTo>
                    <a:pt x="316576" y="344962"/>
                    <a:pt x="321377" y="306762"/>
                    <a:pt x="350180" y="282887"/>
                  </a:cubicBezTo>
                  <a:cubicBezTo>
                    <a:pt x="388585" y="244687"/>
                    <a:pt x="436591" y="211262"/>
                    <a:pt x="479797" y="182612"/>
                  </a:cubicBezTo>
                  <a:cubicBezTo>
                    <a:pt x="496599" y="173062"/>
                    <a:pt x="514601" y="169481"/>
                    <a:pt x="530203" y="171271"/>
                  </a:cubicBezTo>
                  <a:close/>
                  <a:moveTo>
                    <a:pt x="1386554" y="49578"/>
                  </a:moveTo>
                  <a:cubicBezTo>
                    <a:pt x="1394577" y="49131"/>
                    <a:pt x="1402976" y="50026"/>
                    <a:pt x="1411374" y="52414"/>
                  </a:cubicBezTo>
                  <a:cubicBezTo>
                    <a:pt x="1468964" y="71518"/>
                    <a:pt x="1521755" y="90623"/>
                    <a:pt x="1569746" y="119279"/>
                  </a:cubicBezTo>
                  <a:cubicBezTo>
                    <a:pt x="1603340" y="133607"/>
                    <a:pt x="1612938" y="171816"/>
                    <a:pt x="1598541" y="195696"/>
                  </a:cubicBezTo>
                  <a:cubicBezTo>
                    <a:pt x="1598541" y="195696"/>
                    <a:pt x="1598541" y="195696"/>
                    <a:pt x="1579344" y="229129"/>
                  </a:cubicBezTo>
                  <a:cubicBezTo>
                    <a:pt x="1564947" y="257785"/>
                    <a:pt x="1531353" y="262561"/>
                    <a:pt x="1502558" y="248233"/>
                  </a:cubicBezTo>
                  <a:cubicBezTo>
                    <a:pt x="1502558" y="248233"/>
                    <a:pt x="1502558" y="248233"/>
                    <a:pt x="1468964" y="233905"/>
                  </a:cubicBezTo>
                  <a:cubicBezTo>
                    <a:pt x="1464165" y="233905"/>
                    <a:pt x="1464165" y="233905"/>
                    <a:pt x="1459366" y="233905"/>
                  </a:cubicBezTo>
                  <a:cubicBezTo>
                    <a:pt x="1459366" y="233905"/>
                    <a:pt x="1454567" y="238681"/>
                    <a:pt x="1454567" y="238681"/>
                  </a:cubicBezTo>
                  <a:cubicBezTo>
                    <a:pt x="1454567" y="238681"/>
                    <a:pt x="1454567" y="238681"/>
                    <a:pt x="1440169" y="272113"/>
                  </a:cubicBezTo>
                  <a:cubicBezTo>
                    <a:pt x="1440169" y="272113"/>
                    <a:pt x="1440169" y="276889"/>
                    <a:pt x="1440169" y="281665"/>
                  </a:cubicBezTo>
                  <a:cubicBezTo>
                    <a:pt x="1440169" y="281665"/>
                    <a:pt x="1440169" y="286441"/>
                    <a:pt x="1444968" y="286441"/>
                  </a:cubicBezTo>
                  <a:cubicBezTo>
                    <a:pt x="1464165" y="295994"/>
                    <a:pt x="1483361" y="305546"/>
                    <a:pt x="1502558" y="315098"/>
                  </a:cubicBezTo>
                  <a:cubicBezTo>
                    <a:pt x="1512156" y="319874"/>
                    <a:pt x="1516955" y="334202"/>
                    <a:pt x="1512156" y="343754"/>
                  </a:cubicBezTo>
                  <a:cubicBezTo>
                    <a:pt x="1507357" y="353306"/>
                    <a:pt x="1492960" y="358082"/>
                    <a:pt x="1483361" y="353306"/>
                  </a:cubicBezTo>
                  <a:cubicBezTo>
                    <a:pt x="1464165" y="343754"/>
                    <a:pt x="1444968" y="334202"/>
                    <a:pt x="1425772" y="324650"/>
                  </a:cubicBezTo>
                  <a:cubicBezTo>
                    <a:pt x="1401776" y="315098"/>
                    <a:pt x="1387379" y="286441"/>
                    <a:pt x="1401776" y="257785"/>
                  </a:cubicBezTo>
                  <a:cubicBezTo>
                    <a:pt x="1401776" y="257785"/>
                    <a:pt x="1401776" y="257785"/>
                    <a:pt x="1411374" y="224353"/>
                  </a:cubicBezTo>
                  <a:cubicBezTo>
                    <a:pt x="1425772" y="195696"/>
                    <a:pt x="1459366" y="181368"/>
                    <a:pt x="1488161" y="195696"/>
                  </a:cubicBezTo>
                  <a:cubicBezTo>
                    <a:pt x="1488161" y="195696"/>
                    <a:pt x="1488161" y="195696"/>
                    <a:pt x="1521755" y="210024"/>
                  </a:cubicBezTo>
                  <a:cubicBezTo>
                    <a:pt x="1526554" y="214800"/>
                    <a:pt x="1526554" y="214800"/>
                    <a:pt x="1531353" y="210024"/>
                  </a:cubicBezTo>
                  <a:cubicBezTo>
                    <a:pt x="1536152" y="210024"/>
                    <a:pt x="1536152" y="210024"/>
                    <a:pt x="1536152" y="205248"/>
                  </a:cubicBezTo>
                  <a:cubicBezTo>
                    <a:pt x="1536152" y="205248"/>
                    <a:pt x="1536152" y="205248"/>
                    <a:pt x="1555349" y="171816"/>
                  </a:cubicBezTo>
                  <a:cubicBezTo>
                    <a:pt x="1560148" y="167040"/>
                    <a:pt x="1560148" y="167040"/>
                    <a:pt x="1555349" y="162264"/>
                  </a:cubicBezTo>
                  <a:cubicBezTo>
                    <a:pt x="1555349" y="157488"/>
                    <a:pt x="1555349" y="157488"/>
                    <a:pt x="1550549" y="157488"/>
                  </a:cubicBezTo>
                  <a:cubicBezTo>
                    <a:pt x="1502558" y="128831"/>
                    <a:pt x="1449768" y="109727"/>
                    <a:pt x="1401776" y="95399"/>
                  </a:cubicBezTo>
                  <a:cubicBezTo>
                    <a:pt x="1396977" y="90623"/>
                    <a:pt x="1392178" y="90623"/>
                    <a:pt x="1392178" y="95399"/>
                  </a:cubicBezTo>
                  <a:cubicBezTo>
                    <a:pt x="1387379" y="95399"/>
                    <a:pt x="1387379" y="95399"/>
                    <a:pt x="1382580" y="100175"/>
                  </a:cubicBezTo>
                  <a:cubicBezTo>
                    <a:pt x="1382580" y="100175"/>
                    <a:pt x="1382580" y="100175"/>
                    <a:pt x="1310592" y="334202"/>
                  </a:cubicBezTo>
                  <a:cubicBezTo>
                    <a:pt x="1310592" y="338978"/>
                    <a:pt x="1310592" y="343754"/>
                    <a:pt x="1310592" y="343754"/>
                  </a:cubicBezTo>
                  <a:cubicBezTo>
                    <a:pt x="1310592" y="348530"/>
                    <a:pt x="1315392" y="348530"/>
                    <a:pt x="1315392" y="348530"/>
                  </a:cubicBezTo>
                  <a:cubicBezTo>
                    <a:pt x="1440169" y="391515"/>
                    <a:pt x="1550549" y="458380"/>
                    <a:pt x="1641733" y="553901"/>
                  </a:cubicBezTo>
                  <a:cubicBezTo>
                    <a:pt x="1641733" y="553901"/>
                    <a:pt x="1641733" y="553901"/>
                    <a:pt x="1646532" y="553901"/>
                  </a:cubicBezTo>
                  <a:cubicBezTo>
                    <a:pt x="1651331" y="553901"/>
                    <a:pt x="1651331" y="553901"/>
                    <a:pt x="1656130" y="553901"/>
                  </a:cubicBezTo>
                  <a:cubicBezTo>
                    <a:pt x="1656130" y="553901"/>
                    <a:pt x="1656130" y="553901"/>
                    <a:pt x="1838498" y="386739"/>
                  </a:cubicBezTo>
                  <a:cubicBezTo>
                    <a:pt x="1838498" y="381963"/>
                    <a:pt x="1838498" y="377187"/>
                    <a:pt x="1838498" y="377187"/>
                  </a:cubicBezTo>
                  <a:cubicBezTo>
                    <a:pt x="1838498" y="372411"/>
                    <a:pt x="1838498" y="372411"/>
                    <a:pt x="1833699" y="367635"/>
                  </a:cubicBezTo>
                  <a:cubicBezTo>
                    <a:pt x="1800105" y="329426"/>
                    <a:pt x="1756912" y="291217"/>
                    <a:pt x="1713720" y="257785"/>
                  </a:cubicBezTo>
                  <a:cubicBezTo>
                    <a:pt x="1713720" y="257785"/>
                    <a:pt x="1708921" y="257785"/>
                    <a:pt x="1704122" y="257785"/>
                  </a:cubicBezTo>
                  <a:cubicBezTo>
                    <a:pt x="1704122" y="257785"/>
                    <a:pt x="1699323" y="257785"/>
                    <a:pt x="1699323" y="262561"/>
                  </a:cubicBezTo>
                  <a:cubicBezTo>
                    <a:pt x="1699323" y="262561"/>
                    <a:pt x="1699323" y="262561"/>
                    <a:pt x="1675327" y="291217"/>
                  </a:cubicBezTo>
                  <a:cubicBezTo>
                    <a:pt x="1670528" y="295994"/>
                    <a:pt x="1670528" y="295994"/>
                    <a:pt x="1670528" y="300770"/>
                  </a:cubicBezTo>
                  <a:cubicBezTo>
                    <a:pt x="1670528" y="305546"/>
                    <a:pt x="1675327" y="305546"/>
                    <a:pt x="1675327" y="310322"/>
                  </a:cubicBezTo>
                  <a:cubicBezTo>
                    <a:pt x="1684925" y="315098"/>
                    <a:pt x="1699323" y="324650"/>
                    <a:pt x="1708921" y="334202"/>
                  </a:cubicBezTo>
                  <a:cubicBezTo>
                    <a:pt x="1732917" y="353306"/>
                    <a:pt x="1732917" y="391515"/>
                    <a:pt x="1713720" y="410619"/>
                  </a:cubicBezTo>
                  <a:cubicBezTo>
                    <a:pt x="1713720" y="410619"/>
                    <a:pt x="1713720" y="410619"/>
                    <a:pt x="1689724" y="434499"/>
                  </a:cubicBezTo>
                  <a:cubicBezTo>
                    <a:pt x="1665729" y="458380"/>
                    <a:pt x="1636934" y="463156"/>
                    <a:pt x="1612938" y="444052"/>
                  </a:cubicBezTo>
                  <a:cubicBezTo>
                    <a:pt x="1598541" y="429723"/>
                    <a:pt x="1579344" y="415395"/>
                    <a:pt x="1560148" y="401067"/>
                  </a:cubicBezTo>
                  <a:cubicBezTo>
                    <a:pt x="1555349" y="396291"/>
                    <a:pt x="1550549" y="381963"/>
                    <a:pt x="1560148" y="372411"/>
                  </a:cubicBezTo>
                  <a:cubicBezTo>
                    <a:pt x="1564947" y="362858"/>
                    <a:pt x="1579344" y="362858"/>
                    <a:pt x="1588943" y="367635"/>
                  </a:cubicBezTo>
                  <a:cubicBezTo>
                    <a:pt x="1603340" y="381963"/>
                    <a:pt x="1622536" y="396291"/>
                    <a:pt x="1641733" y="410619"/>
                  </a:cubicBezTo>
                  <a:cubicBezTo>
                    <a:pt x="1646532" y="410619"/>
                    <a:pt x="1646532" y="410619"/>
                    <a:pt x="1651331" y="410619"/>
                  </a:cubicBezTo>
                  <a:cubicBezTo>
                    <a:pt x="1651331" y="410619"/>
                    <a:pt x="1656130" y="410619"/>
                    <a:pt x="1656130" y="410619"/>
                  </a:cubicBezTo>
                  <a:cubicBezTo>
                    <a:pt x="1656130" y="410619"/>
                    <a:pt x="1656130" y="410619"/>
                    <a:pt x="1680126" y="381963"/>
                  </a:cubicBezTo>
                  <a:cubicBezTo>
                    <a:pt x="1680126" y="377187"/>
                    <a:pt x="1684925" y="377187"/>
                    <a:pt x="1684925" y="372411"/>
                  </a:cubicBezTo>
                  <a:cubicBezTo>
                    <a:pt x="1684925" y="372411"/>
                    <a:pt x="1680126" y="367635"/>
                    <a:pt x="1680126" y="362858"/>
                  </a:cubicBezTo>
                  <a:cubicBezTo>
                    <a:pt x="1670528" y="358082"/>
                    <a:pt x="1660930" y="348530"/>
                    <a:pt x="1651331" y="343754"/>
                  </a:cubicBezTo>
                  <a:cubicBezTo>
                    <a:pt x="1627336" y="324650"/>
                    <a:pt x="1617737" y="291217"/>
                    <a:pt x="1636934" y="262561"/>
                  </a:cubicBezTo>
                  <a:cubicBezTo>
                    <a:pt x="1636934" y="262561"/>
                    <a:pt x="1636934" y="262561"/>
                    <a:pt x="1656130" y="229129"/>
                  </a:cubicBezTo>
                  <a:cubicBezTo>
                    <a:pt x="1675327" y="205248"/>
                    <a:pt x="1713720" y="205248"/>
                    <a:pt x="1742515" y="224353"/>
                  </a:cubicBezTo>
                  <a:cubicBezTo>
                    <a:pt x="1785707" y="257785"/>
                    <a:pt x="1828899" y="295994"/>
                    <a:pt x="1867293" y="338978"/>
                  </a:cubicBezTo>
                  <a:cubicBezTo>
                    <a:pt x="1891288" y="362858"/>
                    <a:pt x="1891288" y="401067"/>
                    <a:pt x="1867293" y="420171"/>
                  </a:cubicBezTo>
                  <a:cubicBezTo>
                    <a:pt x="1867293" y="420171"/>
                    <a:pt x="1867293" y="420171"/>
                    <a:pt x="1680126" y="577782"/>
                  </a:cubicBezTo>
                  <a:cubicBezTo>
                    <a:pt x="1656130" y="596886"/>
                    <a:pt x="1622536" y="601662"/>
                    <a:pt x="1608139" y="582558"/>
                  </a:cubicBezTo>
                  <a:cubicBezTo>
                    <a:pt x="1526554" y="491812"/>
                    <a:pt x="1416174" y="429723"/>
                    <a:pt x="1300994" y="391515"/>
                  </a:cubicBezTo>
                  <a:cubicBezTo>
                    <a:pt x="1281798" y="381963"/>
                    <a:pt x="1267400" y="358082"/>
                    <a:pt x="1276999" y="324650"/>
                  </a:cubicBezTo>
                  <a:cubicBezTo>
                    <a:pt x="1276999" y="324650"/>
                    <a:pt x="1276999" y="324650"/>
                    <a:pt x="1334588" y="85847"/>
                  </a:cubicBezTo>
                  <a:cubicBezTo>
                    <a:pt x="1341787" y="64354"/>
                    <a:pt x="1362483" y="50922"/>
                    <a:pt x="1386554" y="49578"/>
                  </a:cubicBezTo>
                  <a:close/>
                  <a:moveTo>
                    <a:pt x="1032319" y="0"/>
                  </a:moveTo>
                  <a:cubicBezTo>
                    <a:pt x="1089899" y="0"/>
                    <a:pt x="1147479" y="4781"/>
                    <a:pt x="1205059" y="9561"/>
                  </a:cubicBezTo>
                  <a:cubicBezTo>
                    <a:pt x="1238647" y="14342"/>
                    <a:pt x="1262638" y="43027"/>
                    <a:pt x="1257840" y="71711"/>
                  </a:cubicBezTo>
                  <a:cubicBezTo>
                    <a:pt x="1257840" y="71711"/>
                    <a:pt x="1257840" y="71711"/>
                    <a:pt x="1214655" y="315529"/>
                  </a:cubicBezTo>
                  <a:cubicBezTo>
                    <a:pt x="1209857" y="344214"/>
                    <a:pt x="1185865" y="363337"/>
                    <a:pt x="1161874" y="363337"/>
                  </a:cubicBezTo>
                  <a:cubicBezTo>
                    <a:pt x="1041916" y="348994"/>
                    <a:pt x="917160" y="368117"/>
                    <a:pt x="806799" y="411144"/>
                  </a:cubicBezTo>
                  <a:cubicBezTo>
                    <a:pt x="782807" y="415925"/>
                    <a:pt x="758816" y="406363"/>
                    <a:pt x="744421" y="377679"/>
                  </a:cubicBezTo>
                  <a:lnTo>
                    <a:pt x="634060" y="157765"/>
                  </a:lnTo>
                  <a:cubicBezTo>
                    <a:pt x="624463" y="129080"/>
                    <a:pt x="638858" y="95615"/>
                    <a:pt x="672446" y="81273"/>
                  </a:cubicBezTo>
                  <a:cubicBezTo>
                    <a:pt x="725228" y="57369"/>
                    <a:pt x="778009" y="43027"/>
                    <a:pt x="835589" y="28684"/>
                  </a:cubicBezTo>
                  <a:cubicBezTo>
                    <a:pt x="869177" y="19123"/>
                    <a:pt x="902765" y="43027"/>
                    <a:pt x="907563" y="71711"/>
                  </a:cubicBezTo>
                  <a:cubicBezTo>
                    <a:pt x="907563" y="71711"/>
                    <a:pt x="907563" y="71711"/>
                    <a:pt x="912362" y="109957"/>
                  </a:cubicBezTo>
                  <a:cubicBezTo>
                    <a:pt x="917160" y="138642"/>
                    <a:pt x="897967" y="167326"/>
                    <a:pt x="869177" y="172107"/>
                  </a:cubicBezTo>
                  <a:cubicBezTo>
                    <a:pt x="869177" y="172107"/>
                    <a:pt x="869177" y="172107"/>
                    <a:pt x="830790" y="181668"/>
                  </a:cubicBezTo>
                  <a:cubicBezTo>
                    <a:pt x="830790" y="186449"/>
                    <a:pt x="825992" y="186449"/>
                    <a:pt x="825992" y="186449"/>
                  </a:cubicBezTo>
                  <a:cubicBezTo>
                    <a:pt x="821194" y="191230"/>
                    <a:pt x="821194" y="196011"/>
                    <a:pt x="825992" y="196011"/>
                  </a:cubicBezTo>
                  <a:cubicBezTo>
                    <a:pt x="825992" y="196011"/>
                    <a:pt x="825992" y="196011"/>
                    <a:pt x="835589" y="229476"/>
                  </a:cubicBezTo>
                  <a:cubicBezTo>
                    <a:pt x="835589" y="234257"/>
                    <a:pt x="835589" y="234257"/>
                    <a:pt x="840387" y="239037"/>
                  </a:cubicBezTo>
                  <a:cubicBezTo>
                    <a:pt x="840387" y="239037"/>
                    <a:pt x="845185" y="239037"/>
                    <a:pt x="845185" y="239037"/>
                  </a:cubicBezTo>
                  <a:cubicBezTo>
                    <a:pt x="869177" y="234257"/>
                    <a:pt x="888370" y="229476"/>
                    <a:pt x="912362" y="224695"/>
                  </a:cubicBezTo>
                  <a:cubicBezTo>
                    <a:pt x="921958" y="219914"/>
                    <a:pt x="936353" y="229476"/>
                    <a:pt x="936353" y="243818"/>
                  </a:cubicBezTo>
                  <a:cubicBezTo>
                    <a:pt x="936353" y="253380"/>
                    <a:pt x="931555" y="262941"/>
                    <a:pt x="921958" y="267722"/>
                  </a:cubicBezTo>
                  <a:cubicBezTo>
                    <a:pt x="897967" y="267722"/>
                    <a:pt x="878774" y="277283"/>
                    <a:pt x="859580" y="282064"/>
                  </a:cubicBezTo>
                  <a:cubicBezTo>
                    <a:pt x="830790" y="286845"/>
                    <a:pt x="802001" y="272503"/>
                    <a:pt x="792404" y="243818"/>
                  </a:cubicBezTo>
                  <a:cubicBezTo>
                    <a:pt x="792404" y="243818"/>
                    <a:pt x="792404" y="243818"/>
                    <a:pt x="782807" y="210353"/>
                  </a:cubicBezTo>
                  <a:cubicBezTo>
                    <a:pt x="773211" y="181668"/>
                    <a:pt x="787606" y="148203"/>
                    <a:pt x="821194" y="143422"/>
                  </a:cubicBezTo>
                  <a:cubicBezTo>
                    <a:pt x="821194" y="143422"/>
                    <a:pt x="821194" y="143422"/>
                    <a:pt x="859580" y="133861"/>
                  </a:cubicBezTo>
                  <a:cubicBezTo>
                    <a:pt x="859580" y="133861"/>
                    <a:pt x="864379" y="129080"/>
                    <a:pt x="864379" y="129080"/>
                  </a:cubicBezTo>
                  <a:cubicBezTo>
                    <a:pt x="869177" y="124299"/>
                    <a:pt x="869177" y="119519"/>
                    <a:pt x="869177" y="119519"/>
                  </a:cubicBezTo>
                  <a:cubicBezTo>
                    <a:pt x="869177" y="119519"/>
                    <a:pt x="869177" y="119519"/>
                    <a:pt x="859580" y="81273"/>
                  </a:cubicBezTo>
                  <a:cubicBezTo>
                    <a:pt x="859580" y="76492"/>
                    <a:pt x="854782" y="71711"/>
                    <a:pt x="854782" y="71711"/>
                  </a:cubicBezTo>
                  <a:cubicBezTo>
                    <a:pt x="849984" y="71711"/>
                    <a:pt x="845185" y="71711"/>
                    <a:pt x="845185" y="71711"/>
                  </a:cubicBezTo>
                  <a:cubicBezTo>
                    <a:pt x="792404" y="81273"/>
                    <a:pt x="739623" y="100396"/>
                    <a:pt x="686841" y="119519"/>
                  </a:cubicBezTo>
                  <a:cubicBezTo>
                    <a:pt x="686841" y="119519"/>
                    <a:pt x="682043" y="124299"/>
                    <a:pt x="682043" y="124299"/>
                  </a:cubicBezTo>
                  <a:cubicBezTo>
                    <a:pt x="677245" y="129080"/>
                    <a:pt x="677245" y="133861"/>
                    <a:pt x="682043" y="133861"/>
                  </a:cubicBezTo>
                  <a:cubicBezTo>
                    <a:pt x="682043" y="133861"/>
                    <a:pt x="682043" y="133861"/>
                    <a:pt x="778009" y="363337"/>
                  </a:cubicBezTo>
                  <a:cubicBezTo>
                    <a:pt x="778009" y="363337"/>
                    <a:pt x="778009" y="368117"/>
                    <a:pt x="782807" y="368117"/>
                  </a:cubicBezTo>
                  <a:cubicBezTo>
                    <a:pt x="782807" y="368117"/>
                    <a:pt x="787606" y="372898"/>
                    <a:pt x="787606" y="368117"/>
                  </a:cubicBezTo>
                  <a:cubicBezTo>
                    <a:pt x="907563" y="325091"/>
                    <a:pt x="1041916" y="301187"/>
                    <a:pt x="1166672" y="320310"/>
                  </a:cubicBezTo>
                  <a:cubicBezTo>
                    <a:pt x="1171470" y="320310"/>
                    <a:pt x="1171470" y="320310"/>
                    <a:pt x="1176269" y="315529"/>
                  </a:cubicBezTo>
                  <a:cubicBezTo>
                    <a:pt x="1176269" y="315529"/>
                    <a:pt x="1181067" y="310748"/>
                    <a:pt x="1181067" y="310748"/>
                  </a:cubicBezTo>
                  <a:cubicBezTo>
                    <a:pt x="1181067" y="310748"/>
                    <a:pt x="1181067" y="310748"/>
                    <a:pt x="1209857" y="62150"/>
                  </a:cubicBezTo>
                  <a:cubicBezTo>
                    <a:pt x="1209857" y="62150"/>
                    <a:pt x="1209857" y="57369"/>
                    <a:pt x="1209857" y="57369"/>
                  </a:cubicBezTo>
                  <a:cubicBezTo>
                    <a:pt x="1205059" y="52588"/>
                    <a:pt x="1200260" y="52588"/>
                    <a:pt x="1200260" y="52588"/>
                  </a:cubicBezTo>
                  <a:cubicBezTo>
                    <a:pt x="1142681" y="47807"/>
                    <a:pt x="1089899" y="43027"/>
                    <a:pt x="1037118" y="47807"/>
                  </a:cubicBezTo>
                  <a:cubicBezTo>
                    <a:pt x="1032319" y="47807"/>
                    <a:pt x="1027521" y="47807"/>
                    <a:pt x="1027521" y="47807"/>
                  </a:cubicBezTo>
                  <a:cubicBezTo>
                    <a:pt x="1027521" y="52588"/>
                    <a:pt x="1022723" y="52588"/>
                    <a:pt x="1022723" y="57369"/>
                  </a:cubicBezTo>
                  <a:cubicBezTo>
                    <a:pt x="1022723" y="57369"/>
                    <a:pt x="1022723" y="57369"/>
                    <a:pt x="1027521" y="95615"/>
                  </a:cubicBezTo>
                  <a:cubicBezTo>
                    <a:pt x="1027521" y="100396"/>
                    <a:pt x="1027521" y="105176"/>
                    <a:pt x="1032319" y="105176"/>
                  </a:cubicBezTo>
                  <a:cubicBezTo>
                    <a:pt x="1032319" y="105176"/>
                    <a:pt x="1037118" y="109957"/>
                    <a:pt x="1037118" y="109957"/>
                  </a:cubicBezTo>
                  <a:cubicBezTo>
                    <a:pt x="1037118" y="109957"/>
                    <a:pt x="1037118" y="109957"/>
                    <a:pt x="1075504" y="105176"/>
                  </a:cubicBezTo>
                  <a:cubicBezTo>
                    <a:pt x="1109092" y="105176"/>
                    <a:pt x="1133084" y="133861"/>
                    <a:pt x="1133084" y="162545"/>
                  </a:cubicBezTo>
                  <a:cubicBezTo>
                    <a:pt x="1133084" y="162545"/>
                    <a:pt x="1133084" y="162545"/>
                    <a:pt x="1133084" y="200791"/>
                  </a:cubicBezTo>
                  <a:cubicBezTo>
                    <a:pt x="1128286" y="229476"/>
                    <a:pt x="1104294" y="253380"/>
                    <a:pt x="1080303" y="248599"/>
                  </a:cubicBezTo>
                  <a:cubicBezTo>
                    <a:pt x="1080303" y="248599"/>
                    <a:pt x="1080303" y="248599"/>
                    <a:pt x="1013126" y="253380"/>
                  </a:cubicBezTo>
                  <a:cubicBezTo>
                    <a:pt x="1003530" y="253380"/>
                    <a:pt x="989135" y="243818"/>
                    <a:pt x="989135" y="234257"/>
                  </a:cubicBezTo>
                  <a:cubicBezTo>
                    <a:pt x="989135" y="219914"/>
                    <a:pt x="998731" y="210353"/>
                    <a:pt x="1008328" y="210353"/>
                  </a:cubicBezTo>
                  <a:cubicBezTo>
                    <a:pt x="1008328" y="210353"/>
                    <a:pt x="1008328" y="210353"/>
                    <a:pt x="1075504" y="205572"/>
                  </a:cubicBezTo>
                  <a:cubicBezTo>
                    <a:pt x="1080303" y="205572"/>
                    <a:pt x="1085101" y="205572"/>
                    <a:pt x="1085101" y="205572"/>
                  </a:cubicBezTo>
                  <a:cubicBezTo>
                    <a:pt x="1085101" y="200791"/>
                    <a:pt x="1089899" y="200791"/>
                    <a:pt x="1089899" y="196011"/>
                  </a:cubicBezTo>
                  <a:cubicBezTo>
                    <a:pt x="1089899" y="196011"/>
                    <a:pt x="1089899" y="196011"/>
                    <a:pt x="1089899" y="162545"/>
                  </a:cubicBezTo>
                  <a:cubicBezTo>
                    <a:pt x="1089899" y="157765"/>
                    <a:pt x="1089899" y="152984"/>
                    <a:pt x="1085101" y="152984"/>
                  </a:cubicBezTo>
                  <a:cubicBezTo>
                    <a:pt x="1085101" y="152984"/>
                    <a:pt x="1080303" y="148203"/>
                    <a:pt x="1075504" y="148203"/>
                  </a:cubicBezTo>
                  <a:cubicBezTo>
                    <a:pt x="1075504" y="148203"/>
                    <a:pt x="1075504" y="148203"/>
                    <a:pt x="1041916" y="152984"/>
                  </a:cubicBezTo>
                  <a:cubicBezTo>
                    <a:pt x="1008328" y="152984"/>
                    <a:pt x="984336" y="129080"/>
                    <a:pt x="979538" y="100396"/>
                  </a:cubicBezTo>
                  <a:cubicBezTo>
                    <a:pt x="979538" y="100396"/>
                    <a:pt x="979538" y="100396"/>
                    <a:pt x="974740" y="62150"/>
                  </a:cubicBezTo>
                  <a:cubicBezTo>
                    <a:pt x="969941" y="28684"/>
                    <a:pt x="998731" y="4781"/>
                    <a:pt x="1032319" y="0"/>
                  </a:cubicBezTo>
                  <a:close/>
                </a:path>
              </a:pathLst>
            </a:custGeom>
            <a:solidFill>
              <a:srgbClr val="B71C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t" anchorCtr="0" compatLnSpc="1">
              <a:prstTxWarp prst="textNoShape">
                <a:avLst/>
              </a:prstTxWarp>
              <a:noAutofit/>
            </a:bodyPr>
            <a:lstStyle/>
            <a:p>
              <a:endParaRPr lang="zh-CN" altLang="en-US">
                <a:latin typeface="Times New Roman" panose="02020603050405020304" pitchFamily="18" charset="0"/>
                <a:cs typeface="Times New Roman" panose="02020603050405020304" pitchFamily="18" charset="0"/>
              </a:endParaRPr>
            </a:p>
          </p:txBody>
        </p:sp>
      </p:grpSp>
      <p:grpSp>
        <p:nvGrpSpPr>
          <p:cNvPr id="19" name="组合 18"/>
          <p:cNvGrpSpPr/>
          <p:nvPr/>
        </p:nvGrpSpPr>
        <p:grpSpPr>
          <a:xfrm>
            <a:off x="7502271" y="3510729"/>
            <a:ext cx="776220" cy="772372"/>
            <a:chOff x="1524001" y="1543049"/>
            <a:chExt cx="2562225" cy="2549525"/>
          </a:xfrm>
        </p:grpSpPr>
        <p:sp>
          <p:nvSpPr>
            <p:cNvPr id="20" name="Freeform 23"/>
            <p:cNvSpPr>
              <a:spLocks/>
            </p:cNvSpPr>
            <p:nvPr/>
          </p:nvSpPr>
          <p:spPr bwMode="auto">
            <a:xfrm>
              <a:off x="1524001" y="1543049"/>
              <a:ext cx="2562225" cy="2549525"/>
            </a:xfrm>
            <a:custGeom>
              <a:avLst/>
              <a:gdLst>
                <a:gd name="T0" fmla="*/ 534 w 534"/>
                <a:gd name="T1" fmla="*/ 267 h 534"/>
                <a:gd name="T2" fmla="*/ 506 w 534"/>
                <a:gd name="T3" fmla="*/ 331 h 534"/>
                <a:gd name="T4" fmla="*/ 498 w 534"/>
                <a:gd name="T5" fmla="*/ 400 h 534"/>
                <a:gd name="T6" fmla="*/ 442 w 534"/>
                <a:gd name="T7" fmla="*/ 442 h 534"/>
                <a:gd name="T8" fmla="*/ 400 w 534"/>
                <a:gd name="T9" fmla="*/ 498 h 534"/>
                <a:gd name="T10" fmla="*/ 331 w 534"/>
                <a:gd name="T11" fmla="*/ 506 h 534"/>
                <a:gd name="T12" fmla="*/ 267 w 534"/>
                <a:gd name="T13" fmla="*/ 534 h 534"/>
                <a:gd name="T14" fmla="*/ 203 w 534"/>
                <a:gd name="T15" fmla="*/ 506 h 534"/>
                <a:gd name="T16" fmla="*/ 134 w 534"/>
                <a:gd name="T17" fmla="*/ 498 h 534"/>
                <a:gd name="T18" fmla="*/ 92 w 534"/>
                <a:gd name="T19" fmla="*/ 442 h 534"/>
                <a:gd name="T20" fmla="*/ 36 w 534"/>
                <a:gd name="T21" fmla="*/ 400 h 534"/>
                <a:gd name="T22" fmla="*/ 28 w 534"/>
                <a:gd name="T23" fmla="*/ 331 h 534"/>
                <a:gd name="T24" fmla="*/ 0 w 534"/>
                <a:gd name="T25" fmla="*/ 267 h 534"/>
                <a:gd name="T26" fmla="*/ 28 w 534"/>
                <a:gd name="T27" fmla="*/ 203 h 534"/>
                <a:gd name="T28" fmla="*/ 36 w 534"/>
                <a:gd name="T29" fmla="*/ 134 h 534"/>
                <a:gd name="T30" fmla="*/ 92 w 534"/>
                <a:gd name="T31" fmla="*/ 92 h 534"/>
                <a:gd name="T32" fmla="*/ 134 w 534"/>
                <a:gd name="T33" fmla="*/ 36 h 534"/>
                <a:gd name="T34" fmla="*/ 203 w 534"/>
                <a:gd name="T35" fmla="*/ 28 h 534"/>
                <a:gd name="T36" fmla="*/ 267 w 534"/>
                <a:gd name="T37" fmla="*/ 0 h 534"/>
                <a:gd name="T38" fmla="*/ 331 w 534"/>
                <a:gd name="T39" fmla="*/ 28 h 534"/>
                <a:gd name="T40" fmla="*/ 400 w 534"/>
                <a:gd name="T41" fmla="*/ 36 h 534"/>
                <a:gd name="T42" fmla="*/ 442 w 534"/>
                <a:gd name="T43" fmla="*/ 92 h 534"/>
                <a:gd name="T44" fmla="*/ 498 w 534"/>
                <a:gd name="T45" fmla="*/ 134 h 534"/>
                <a:gd name="T46" fmla="*/ 506 w 534"/>
                <a:gd name="T47" fmla="*/ 203 h 534"/>
                <a:gd name="T48" fmla="*/ 534 w 534"/>
                <a:gd name="T49" fmla="*/ 26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534">
                  <a:moveTo>
                    <a:pt x="534" y="267"/>
                  </a:moveTo>
                  <a:cubicBezTo>
                    <a:pt x="534" y="290"/>
                    <a:pt x="512" y="310"/>
                    <a:pt x="506" y="331"/>
                  </a:cubicBezTo>
                  <a:cubicBezTo>
                    <a:pt x="500" y="353"/>
                    <a:pt x="509" y="381"/>
                    <a:pt x="498" y="400"/>
                  </a:cubicBezTo>
                  <a:cubicBezTo>
                    <a:pt x="487" y="420"/>
                    <a:pt x="458" y="426"/>
                    <a:pt x="442" y="442"/>
                  </a:cubicBezTo>
                  <a:cubicBezTo>
                    <a:pt x="426" y="458"/>
                    <a:pt x="420" y="487"/>
                    <a:pt x="400" y="498"/>
                  </a:cubicBezTo>
                  <a:cubicBezTo>
                    <a:pt x="381" y="509"/>
                    <a:pt x="353" y="500"/>
                    <a:pt x="331" y="506"/>
                  </a:cubicBezTo>
                  <a:cubicBezTo>
                    <a:pt x="310" y="512"/>
                    <a:pt x="290" y="534"/>
                    <a:pt x="267" y="534"/>
                  </a:cubicBezTo>
                  <a:cubicBezTo>
                    <a:pt x="244" y="534"/>
                    <a:pt x="224" y="512"/>
                    <a:pt x="203" y="506"/>
                  </a:cubicBezTo>
                  <a:cubicBezTo>
                    <a:pt x="181" y="500"/>
                    <a:pt x="153" y="509"/>
                    <a:pt x="134" y="498"/>
                  </a:cubicBezTo>
                  <a:cubicBezTo>
                    <a:pt x="114" y="487"/>
                    <a:pt x="108" y="458"/>
                    <a:pt x="92" y="442"/>
                  </a:cubicBezTo>
                  <a:cubicBezTo>
                    <a:pt x="76" y="426"/>
                    <a:pt x="47" y="420"/>
                    <a:pt x="36" y="400"/>
                  </a:cubicBezTo>
                  <a:cubicBezTo>
                    <a:pt x="25" y="381"/>
                    <a:pt x="34" y="353"/>
                    <a:pt x="28" y="331"/>
                  </a:cubicBezTo>
                  <a:cubicBezTo>
                    <a:pt x="22" y="310"/>
                    <a:pt x="0" y="290"/>
                    <a:pt x="0" y="267"/>
                  </a:cubicBezTo>
                  <a:cubicBezTo>
                    <a:pt x="0" y="244"/>
                    <a:pt x="22" y="224"/>
                    <a:pt x="28" y="203"/>
                  </a:cubicBezTo>
                  <a:cubicBezTo>
                    <a:pt x="34" y="181"/>
                    <a:pt x="25" y="153"/>
                    <a:pt x="36" y="134"/>
                  </a:cubicBezTo>
                  <a:cubicBezTo>
                    <a:pt x="47" y="114"/>
                    <a:pt x="76" y="108"/>
                    <a:pt x="92" y="92"/>
                  </a:cubicBezTo>
                  <a:cubicBezTo>
                    <a:pt x="108" y="76"/>
                    <a:pt x="114" y="47"/>
                    <a:pt x="134" y="36"/>
                  </a:cubicBezTo>
                  <a:cubicBezTo>
                    <a:pt x="153" y="25"/>
                    <a:pt x="181" y="34"/>
                    <a:pt x="203" y="28"/>
                  </a:cubicBezTo>
                  <a:cubicBezTo>
                    <a:pt x="224" y="22"/>
                    <a:pt x="244" y="0"/>
                    <a:pt x="267" y="0"/>
                  </a:cubicBezTo>
                  <a:cubicBezTo>
                    <a:pt x="290" y="0"/>
                    <a:pt x="310" y="22"/>
                    <a:pt x="331" y="28"/>
                  </a:cubicBezTo>
                  <a:cubicBezTo>
                    <a:pt x="353" y="34"/>
                    <a:pt x="381" y="25"/>
                    <a:pt x="400" y="36"/>
                  </a:cubicBezTo>
                  <a:cubicBezTo>
                    <a:pt x="420" y="47"/>
                    <a:pt x="426" y="76"/>
                    <a:pt x="442" y="92"/>
                  </a:cubicBezTo>
                  <a:cubicBezTo>
                    <a:pt x="458" y="108"/>
                    <a:pt x="487" y="114"/>
                    <a:pt x="498" y="134"/>
                  </a:cubicBezTo>
                  <a:cubicBezTo>
                    <a:pt x="509" y="153"/>
                    <a:pt x="500" y="181"/>
                    <a:pt x="506" y="203"/>
                  </a:cubicBezTo>
                  <a:cubicBezTo>
                    <a:pt x="512" y="224"/>
                    <a:pt x="534" y="244"/>
                    <a:pt x="534" y="267"/>
                  </a:cubicBezTo>
                  <a:close/>
                </a:path>
              </a:pathLst>
            </a:custGeom>
            <a:solidFill>
              <a:srgbClr val="FF3D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ctr" anchorCtr="0" compatLnSpc="1">
              <a:prstTxWarp prst="textNoShape">
                <a:avLst/>
              </a:prstTxWarp>
            </a:bodyPr>
            <a:lstStyle/>
            <a:p>
              <a:pPr algn="ctr"/>
              <a:r>
                <a:rPr lang="en-US" altLang="zh-CN" sz="1400" dirty="0">
                  <a:latin typeface="Times New Roman" panose="02020603050405020304" pitchFamily="18" charset="0"/>
                  <a:cs typeface="Times New Roman" panose="02020603050405020304" pitchFamily="18" charset="0"/>
                </a:rPr>
                <a:t>04</a:t>
              </a:r>
              <a:endParaRPr lang="zh-CN" altLang="en-US" sz="1400" dirty="0">
                <a:latin typeface="Times New Roman" panose="02020603050405020304" pitchFamily="18" charset="0"/>
                <a:cs typeface="Times New Roman" panose="02020603050405020304" pitchFamily="18" charset="0"/>
              </a:endParaRPr>
            </a:p>
          </p:txBody>
        </p:sp>
        <p:sp>
          <p:nvSpPr>
            <p:cNvPr id="21" name="自由: 形状 20"/>
            <p:cNvSpPr>
              <a:spLocks/>
            </p:cNvSpPr>
            <p:nvPr/>
          </p:nvSpPr>
          <p:spPr bwMode="auto">
            <a:xfrm>
              <a:off x="1725038" y="1738312"/>
              <a:ext cx="2160157" cy="2160285"/>
            </a:xfrm>
            <a:custGeom>
              <a:avLst/>
              <a:gdLst>
                <a:gd name="connsiteX0" fmla="*/ 719988 w 2160157"/>
                <a:gd name="connsiteY0" fmla="*/ 1728224 h 2160285"/>
                <a:gd name="connsiteX1" fmla="*/ 752979 w 2160157"/>
                <a:gd name="connsiteY1" fmla="*/ 1728821 h 2160285"/>
                <a:gd name="connsiteX2" fmla="*/ 1108074 w 2160157"/>
                <a:gd name="connsiteY2" fmla="*/ 1800515 h 2160285"/>
                <a:gd name="connsiteX3" fmla="*/ 1156060 w 2160157"/>
                <a:gd name="connsiteY3" fmla="*/ 1853090 h 2160285"/>
                <a:gd name="connsiteX4" fmla="*/ 1180053 w 2160157"/>
                <a:gd name="connsiteY4" fmla="*/ 2101628 h 2160285"/>
                <a:gd name="connsiteX5" fmla="*/ 1117671 w 2160157"/>
                <a:gd name="connsiteY5" fmla="*/ 2158983 h 2160285"/>
                <a:gd name="connsiteX6" fmla="*/ 949721 w 2160157"/>
                <a:gd name="connsiteY6" fmla="*/ 2149423 h 2160285"/>
                <a:gd name="connsiteX7" fmla="*/ 896936 w 2160157"/>
                <a:gd name="connsiteY7" fmla="*/ 2087289 h 2160285"/>
                <a:gd name="connsiteX8" fmla="*/ 901735 w 2160157"/>
                <a:gd name="connsiteY8" fmla="*/ 2049052 h 2160285"/>
                <a:gd name="connsiteX9" fmla="*/ 968915 w 2160157"/>
                <a:gd name="connsiteY9" fmla="*/ 2001257 h 2160285"/>
                <a:gd name="connsiteX10" fmla="*/ 1002505 w 2160157"/>
                <a:gd name="connsiteY10" fmla="*/ 2006036 h 2160285"/>
                <a:gd name="connsiteX11" fmla="*/ 1012102 w 2160157"/>
                <a:gd name="connsiteY11" fmla="*/ 2006036 h 2160285"/>
                <a:gd name="connsiteX12" fmla="*/ 1016901 w 2160157"/>
                <a:gd name="connsiteY12" fmla="*/ 1996477 h 2160285"/>
                <a:gd name="connsiteX13" fmla="*/ 1021699 w 2160157"/>
                <a:gd name="connsiteY13" fmla="*/ 1963020 h 2160285"/>
                <a:gd name="connsiteX14" fmla="*/ 1016901 w 2160157"/>
                <a:gd name="connsiteY14" fmla="*/ 1953461 h 2160285"/>
                <a:gd name="connsiteX15" fmla="*/ 1007304 w 2160157"/>
                <a:gd name="connsiteY15" fmla="*/ 1948681 h 2160285"/>
                <a:gd name="connsiteX16" fmla="*/ 944922 w 2160157"/>
                <a:gd name="connsiteY16" fmla="*/ 1939122 h 2160285"/>
                <a:gd name="connsiteX17" fmla="*/ 925728 w 2160157"/>
                <a:gd name="connsiteY17" fmla="*/ 1915224 h 2160285"/>
                <a:gd name="connsiteX18" fmla="*/ 949721 w 2160157"/>
                <a:gd name="connsiteY18" fmla="*/ 1900886 h 2160285"/>
                <a:gd name="connsiteX19" fmla="*/ 1012102 w 2160157"/>
                <a:gd name="connsiteY19" fmla="*/ 1905665 h 2160285"/>
                <a:gd name="connsiteX20" fmla="*/ 1060088 w 2160157"/>
                <a:gd name="connsiteY20" fmla="*/ 1963020 h 2160285"/>
                <a:gd name="connsiteX21" fmla="*/ 1060088 w 2160157"/>
                <a:gd name="connsiteY21" fmla="*/ 1996477 h 2160285"/>
                <a:gd name="connsiteX22" fmla="*/ 1002505 w 2160157"/>
                <a:gd name="connsiteY22" fmla="*/ 2049052 h 2160285"/>
                <a:gd name="connsiteX23" fmla="*/ 964116 w 2160157"/>
                <a:gd name="connsiteY23" fmla="*/ 2044273 h 2160285"/>
                <a:gd name="connsiteX24" fmla="*/ 954519 w 2160157"/>
                <a:gd name="connsiteY24" fmla="*/ 2049052 h 2160285"/>
                <a:gd name="connsiteX25" fmla="*/ 949721 w 2160157"/>
                <a:gd name="connsiteY25" fmla="*/ 2053832 h 2160285"/>
                <a:gd name="connsiteX26" fmla="*/ 944922 w 2160157"/>
                <a:gd name="connsiteY26" fmla="*/ 2096848 h 2160285"/>
                <a:gd name="connsiteX27" fmla="*/ 944922 w 2160157"/>
                <a:gd name="connsiteY27" fmla="*/ 2106407 h 2160285"/>
                <a:gd name="connsiteX28" fmla="*/ 954519 w 2160157"/>
                <a:gd name="connsiteY28" fmla="*/ 2106407 h 2160285"/>
                <a:gd name="connsiteX29" fmla="*/ 1117671 w 2160157"/>
                <a:gd name="connsiteY29" fmla="*/ 2115966 h 2160285"/>
                <a:gd name="connsiteX30" fmla="*/ 1127268 w 2160157"/>
                <a:gd name="connsiteY30" fmla="*/ 2111187 h 2160285"/>
                <a:gd name="connsiteX31" fmla="*/ 1132067 w 2160157"/>
                <a:gd name="connsiteY31" fmla="*/ 2101628 h 2160285"/>
                <a:gd name="connsiteX32" fmla="*/ 1117671 w 2160157"/>
                <a:gd name="connsiteY32" fmla="*/ 1857870 h 2160285"/>
                <a:gd name="connsiteX33" fmla="*/ 1112872 w 2160157"/>
                <a:gd name="connsiteY33" fmla="*/ 1848311 h 2160285"/>
                <a:gd name="connsiteX34" fmla="*/ 1108074 w 2160157"/>
                <a:gd name="connsiteY34" fmla="*/ 1843531 h 2160285"/>
                <a:gd name="connsiteX35" fmla="*/ 733784 w 2160157"/>
                <a:gd name="connsiteY35" fmla="*/ 1767058 h 2160285"/>
                <a:gd name="connsiteX36" fmla="*/ 728986 w 2160157"/>
                <a:gd name="connsiteY36" fmla="*/ 1767058 h 2160285"/>
                <a:gd name="connsiteX37" fmla="*/ 719389 w 2160157"/>
                <a:gd name="connsiteY37" fmla="*/ 1771837 h 2160285"/>
                <a:gd name="connsiteX38" fmla="*/ 609021 w 2160157"/>
                <a:gd name="connsiteY38" fmla="*/ 1991698 h 2160285"/>
                <a:gd name="connsiteX39" fmla="*/ 609021 w 2160157"/>
                <a:gd name="connsiteY39" fmla="*/ 2001257 h 2160285"/>
                <a:gd name="connsiteX40" fmla="*/ 613820 w 2160157"/>
                <a:gd name="connsiteY40" fmla="*/ 2006036 h 2160285"/>
                <a:gd name="connsiteX41" fmla="*/ 767374 w 2160157"/>
                <a:gd name="connsiteY41" fmla="*/ 2068171 h 2160285"/>
                <a:gd name="connsiteX42" fmla="*/ 776972 w 2160157"/>
                <a:gd name="connsiteY42" fmla="*/ 2068171 h 2160285"/>
                <a:gd name="connsiteX43" fmla="*/ 781770 w 2160157"/>
                <a:gd name="connsiteY43" fmla="*/ 2063391 h 2160285"/>
                <a:gd name="connsiteX44" fmla="*/ 791367 w 2160157"/>
                <a:gd name="connsiteY44" fmla="*/ 2020375 h 2160285"/>
                <a:gd name="connsiteX45" fmla="*/ 791367 w 2160157"/>
                <a:gd name="connsiteY45" fmla="*/ 2015595 h 2160285"/>
                <a:gd name="connsiteX46" fmla="*/ 781770 w 2160157"/>
                <a:gd name="connsiteY46" fmla="*/ 2006036 h 2160285"/>
                <a:gd name="connsiteX47" fmla="*/ 748180 w 2160157"/>
                <a:gd name="connsiteY47" fmla="*/ 1996477 h 2160285"/>
                <a:gd name="connsiteX48" fmla="*/ 714590 w 2160157"/>
                <a:gd name="connsiteY48" fmla="*/ 1924784 h 2160285"/>
                <a:gd name="connsiteX49" fmla="*/ 728986 w 2160157"/>
                <a:gd name="connsiteY49" fmla="*/ 1891327 h 2160285"/>
                <a:gd name="connsiteX50" fmla="*/ 796166 w 2160157"/>
                <a:gd name="connsiteY50" fmla="*/ 1857870 h 2160285"/>
                <a:gd name="connsiteX51" fmla="*/ 858548 w 2160157"/>
                <a:gd name="connsiteY51" fmla="*/ 1876988 h 2160285"/>
                <a:gd name="connsiteX52" fmla="*/ 872943 w 2160157"/>
                <a:gd name="connsiteY52" fmla="*/ 1905665 h 2160285"/>
                <a:gd name="connsiteX53" fmla="*/ 848950 w 2160157"/>
                <a:gd name="connsiteY53" fmla="*/ 1920004 h 2160285"/>
                <a:gd name="connsiteX54" fmla="*/ 781770 w 2160157"/>
                <a:gd name="connsiteY54" fmla="*/ 1900886 h 2160285"/>
                <a:gd name="connsiteX55" fmla="*/ 772173 w 2160157"/>
                <a:gd name="connsiteY55" fmla="*/ 1900886 h 2160285"/>
                <a:gd name="connsiteX56" fmla="*/ 767374 w 2160157"/>
                <a:gd name="connsiteY56" fmla="*/ 1905665 h 2160285"/>
                <a:gd name="connsiteX57" fmla="*/ 757777 w 2160157"/>
                <a:gd name="connsiteY57" fmla="*/ 1939122 h 2160285"/>
                <a:gd name="connsiteX58" fmla="*/ 757777 w 2160157"/>
                <a:gd name="connsiteY58" fmla="*/ 1948681 h 2160285"/>
                <a:gd name="connsiteX59" fmla="*/ 762576 w 2160157"/>
                <a:gd name="connsiteY59" fmla="*/ 1953461 h 2160285"/>
                <a:gd name="connsiteX60" fmla="*/ 796166 w 2160157"/>
                <a:gd name="connsiteY60" fmla="*/ 1967800 h 2160285"/>
                <a:gd name="connsiteX61" fmla="*/ 839353 w 2160157"/>
                <a:gd name="connsiteY61" fmla="*/ 2034714 h 2160285"/>
                <a:gd name="connsiteX62" fmla="*/ 829756 w 2160157"/>
                <a:gd name="connsiteY62" fmla="*/ 2072950 h 2160285"/>
                <a:gd name="connsiteX63" fmla="*/ 752979 w 2160157"/>
                <a:gd name="connsiteY63" fmla="*/ 2111187 h 2160285"/>
                <a:gd name="connsiteX64" fmla="*/ 594625 w 2160157"/>
                <a:gd name="connsiteY64" fmla="*/ 2044273 h 2160285"/>
                <a:gd name="connsiteX65" fmla="*/ 565834 w 2160157"/>
                <a:gd name="connsiteY65" fmla="*/ 1967800 h 2160285"/>
                <a:gd name="connsiteX66" fmla="*/ 690597 w 2160157"/>
                <a:gd name="connsiteY66" fmla="*/ 1752719 h 2160285"/>
                <a:gd name="connsiteX67" fmla="*/ 719988 w 2160157"/>
                <a:gd name="connsiteY67" fmla="*/ 1728224 h 2160285"/>
                <a:gd name="connsiteX68" fmla="*/ 1600968 w 2160157"/>
                <a:gd name="connsiteY68" fmla="*/ 1606768 h 2160285"/>
                <a:gd name="connsiteX69" fmla="*/ 1636270 w 2160157"/>
                <a:gd name="connsiteY69" fmla="*/ 1624083 h 2160285"/>
                <a:gd name="connsiteX70" fmla="*/ 1813380 w 2160157"/>
                <a:gd name="connsiteY70" fmla="*/ 1796039 h 2160285"/>
                <a:gd name="connsiteX71" fmla="*/ 1808593 w 2160157"/>
                <a:gd name="connsiteY71" fmla="*/ 1882017 h 2160285"/>
                <a:gd name="connsiteX72" fmla="*/ 1674564 w 2160157"/>
                <a:gd name="connsiteY72" fmla="*/ 1982324 h 2160285"/>
                <a:gd name="connsiteX73" fmla="*/ 1588403 w 2160157"/>
                <a:gd name="connsiteY73" fmla="*/ 1967994 h 2160285"/>
                <a:gd name="connsiteX74" fmla="*/ 1569256 w 2160157"/>
                <a:gd name="connsiteY74" fmla="*/ 1934559 h 2160285"/>
                <a:gd name="connsiteX75" fmla="*/ 1593189 w 2160157"/>
                <a:gd name="connsiteY75" fmla="*/ 1858134 h 2160285"/>
                <a:gd name="connsiteX76" fmla="*/ 1621910 w 2160157"/>
                <a:gd name="connsiteY76" fmla="*/ 1839028 h 2160285"/>
                <a:gd name="connsiteX77" fmla="*/ 1626697 w 2160157"/>
                <a:gd name="connsiteY77" fmla="*/ 1829474 h 2160285"/>
                <a:gd name="connsiteX78" fmla="*/ 1621910 w 2160157"/>
                <a:gd name="connsiteY78" fmla="*/ 1819921 h 2160285"/>
                <a:gd name="connsiteX79" fmla="*/ 1602763 w 2160157"/>
                <a:gd name="connsiteY79" fmla="*/ 1791262 h 2160285"/>
                <a:gd name="connsiteX80" fmla="*/ 1597976 w 2160157"/>
                <a:gd name="connsiteY80" fmla="*/ 1791262 h 2160285"/>
                <a:gd name="connsiteX81" fmla="*/ 1588403 w 2160157"/>
                <a:gd name="connsiteY81" fmla="*/ 1791262 h 2160285"/>
                <a:gd name="connsiteX82" fmla="*/ 1530962 w 2160157"/>
                <a:gd name="connsiteY82" fmla="*/ 1824698 h 2160285"/>
                <a:gd name="connsiteX83" fmla="*/ 1502241 w 2160157"/>
                <a:gd name="connsiteY83" fmla="*/ 1819921 h 2160285"/>
                <a:gd name="connsiteX84" fmla="*/ 1511815 w 2160157"/>
                <a:gd name="connsiteY84" fmla="*/ 1791262 h 2160285"/>
                <a:gd name="connsiteX85" fmla="*/ 1564469 w 2160157"/>
                <a:gd name="connsiteY85" fmla="*/ 1757826 h 2160285"/>
                <a:gd name="connsiteX86" fmla="*/ 1636270 w 2160157"/>
                <a:gd name="connsiteY86" fmla="*/ 1767379 h 2160285"/>
                <a:gd name="connsiteX87" fmla="*/ 1660204 w 2160157"/>
                <a:gd name="connsiteY87" fmla="*/ 1796039 h 2160285"/>
                <a:gd name="connsiteX88" fmla="*/ 1645844 w 2160157"/>
                <a:gd name="connsiteY88" fmla="*/ 1872463 h 2160285"/>
                <a:gd name="connsiteX89" fmla="*/ 1617123 w 2160157"/>
                <a:gd name="connsiteY89" fmla="*/ 1896346 h 2160285"/>
                <a:gd name="connsiteX90" fmla="*/ 1607550 w 2160157"/>
                <a:gd name="connsiteY90" fmla="*/ 1901123 h 2160285"/>
                <a:gd name="connsiteX91" fmla="*/ 1612336 w 2160157"/>
                <a:gd name="connsiteY91" fmla="*/ 1910676 h 2160285"/>
                <a:gd name="connsiteX92" fmla="*/ 1631483 w 2160157"/>
                <a:gd name="connsiteY92" fmla="*/ 1944112 h 2160285"/>
                <a:gd name="connsiteX93" fmla="*/ 1641057 w 2160157"/>
                <a:gd name="connsiteY93" fmla="*/ 1948888 h 2160285"/>
                <a:gd name="connsiteX94" fmla="*/ 1650630 w 2160157"/>
                <a:gd name="connsiteY94" fmla="*/ 1948888 h 2160285"/>
                <a:gd name="connsiteX95" fmla="*/ 1779872 w 2160157"/>
                <a:gd name="connsiteY95" fmla="*/ 1848581 h 2160285"/>
                <a:gd name="connsiteX96" fmla="*/ 1779872 w 2160157"/>
                <a:gd name="connsiteY96" fmla="*/ 1839028 h 2160285"/>
                <a:gd name="connsiteX97" fmla="*/ 1779872 w 2160157"/>
                <a:gd name="connsiteY97" fmla="*/ 1829474 h 2160285"/>
                <a:gd name="connsiteX98" fmla="*/ 1612336 w 2160157"/>
                <a:gd name="connsiteY98" fmla="*/ 1647965 h 2160285"/>
                <a:gd name="connsiteX99" fmla="*/ 1602763 w 2160157"/>
                <a:gd name="connsiteY99" fmla="*/ 1647965 h 2160285"/>
                <a:gd name="connsiteX100" fmla="*/ 1597976 w 2160157"/>
                <a:gd name="connsiteY100" fmla="*/ 1647965 h 2160285"/>
                <a:gd name="connsiteX101" fmla="*/ 1258118 w 2160157"/>
                <a:gd name="connsiteY101" fmla="*/ 1824698 h 2160285"/>
                <a:gd name="connsiteX102" fmla="*/ 1253331 w 2160157"/>
                <a:gd name="connsiteY102" fmla="*/ 1829474 h 2160285"/>
                <a:gd name="connsiteX103" fmla="*/ 1253331 w 2160157"/>
                <a:gd name="connsiteY103" fmla="*/ 1839028 h 2160285"/>
                <a:gd name="connsiteX104" fmla="*/ 1305985 w 2160157"/>
                <a:gd name="connsiteY104" fmla="*/ 2077855 h 2160285"/>
                <a:gd name="connsiteX105" fmla="*/ 1310772 w 2160157"/>
                <a:gd name="connsiteY105" fmla="*/ 2087408 h 2160285"/>
                <a:gd name="connsiteX106" fmla="*/ 1320345 w 2160157"/>
                <a:gd name="connsiteY106" fmla="*/ 2087408 h 2160285"/>
                <a:gd name="connsiteX107" fmla="*/ 1478308 w 2160157"/>
                <a:gd name="connsiteY107" fmla="*/ 2039643 h 2160285"/>
                <a:gd name="connsiteX108" fmla="*/ 1483094 w 2160157"/>
                <a:gd name="connsiteY108" fmla="*/ 2030090 h 2160285"/>
                <a:gd name="connsiteX109" fmla="*/ 1483094 w 2160157"/>
                <a:gd name="connsiteY109" fmla="*/ 2025313 h 2160285"/>
                <a:gd name="connsiteX110" fmla="*/ 1468734 w 2160157"/>
                <a:gd name="connsiteY110" fmla="*/ 1987101 h 2160285"/>
                <a:gd name="connsiteX111" fmla="*/ 1463947 w 2160157"/>
                <a:gd name="connsiteY111" fmla="*/ 1982324 h 2160285"/>
                <a:gd name="connsiteX112" fmla="*/ 1454374 w 2160157"/>
                <a:gd name="connsiteY112" fmla="*/ 1982324 h 2160285"/>
                <a:gd name="connsiteX113" fmla="*/ 1416080 w 2160157"/>
                <a:gd name="connsiteY113" fmla="*/ 1991877 h 2160285"/>
                <a:gd name="connsiteX114" fmla="*/ 1344279 w 2160157"/>
                <a:gd name="connsiteY114" fmla="*/ 1958441 h 2160285"/>
                <a:gd name="connsiteX115" fmla="*/ 1334705 w 2160157"/>
                <a:gd name="connsiteY115" fmla="*/ 1925005 h 2160285"/>
                <a:gd name="connsiteX116" fmla="*/ 1368213 w 2160157"/>
                <a:gd name="connsiteY116" fmla="*/ 1858134 h 2160285"/>
                <a:gd name="connsiteX117" fmla="*/ 1425654 w 2160157"/>
                <a:gd name="connsiteY117" fmla="*/ 1834251 h 2160285"/>
                <a:gd name="connsiteX118" fmla="*/ 1454374 w 2160157"/>
                <a:gd name="connsiteY118" fmla="*/ 1843804 h 2160285"/>
                <a:gd name="connsiteX119" fmla="*/ 1444801 w 2160157"/>
                <a:gd name="connsiteY119" fmla="*/ 1872463 h 2160285"/>
                <a:gd name="connsiteX120" fmla="*/ 1382573 w 2160157"/>
                <a:gd name="connsiteY120" fmla="*/ 1896346 h 2160285"/>
                <a:gd name="connsiteX121" fmla="*/ 1377786 w 2160157"/>
                <a:gd name="connsiteY121" fmla="*/ 1905899 h 2160285"/>
                <a:gd name="connsiteX122" fmla="*/ 1377786 w 2160157"/>
                <a:gd name="connsiteY122" fmla="*/ 1910676 h 2160285"/>
                <a:gd name="connsiteX123" fmla="*/ 1387360 w 2160157"/>
                <a:gd name="connsiteY123" fmla="*/ 1948888 h 2160285"/>
                <a:gd name="connsiteX124" fmla="*/ 1392146 w 2160157"/>
                <a:gd name="connsiteY124" fmla="*/ 1953665 h 2160285"/>
                <a:gd name="connsiteX125" fmla="*/ 1401720 w 2160157"/>
                <a:gd name="connsiteY125" fmla="*/ 1953665 h 2160285"/>
                <a:gd name="connsiteX126" fmla="*/ 1435227 w 2160157"/>
                <a:gd name="connsiteY126" fmla="*/ 1939335 h 2160285"/>
                <a:gd name="connsiteX127" fmla="*/ 1511815 w 2160157"/>
                <a:gd name="connsiteY127" fmla="*/ 1963218 h 2160285"/>
                <a:gd name="connsiteX128" fmla="*/ 1530962 w 2160157"/>
                <a:gd name="connsiteY128" fmla="*/ 2001430 h 2160285"/>
                <a:gd name="connsiteX129" fmla="*/ 1492668 w 2160157"/>
                <a:gd name="connsiteY129" fmla="*/ 2077855 h 2160285"/>
                <a:gd name="connsiteX130" fmla="*/ 1334705 w 2160157"/>
                <a:gd name="connsiteY130" fmla="*/ 2130397 h 2160285"/>
                <a:gd name="connsiteX131" fmla="*/ 1258118 w 2160157"/>
                <a:gd name="connsiteY131" fmla="*/ 2087408 h 2160285"/>
                <a:gd name="connsiteX132" fmla="*/ 1215037 w 2160157"/>
                <a:gd name="connsiteY132" fmla="*/ 1843804 h 2160285"/>
                <a:gd name="connsiteX133" fmla="*/ 1248544 w 2160157"/>
                <a:gd name="connsiteY133" fmla="*/ 1781709 h 2160285"/>
                <a:gd name="connsiteX134" fmla="*/ 1569256 w 2160157"/>
                <a:gd name="connsiteY134" fmla="*/ 1614530 h 2160285"/>
                <a:gd name="connsiteX135" fmla="*/ 1600968 w 2160157"/>
                <a:gd name="connsiteY135" fmla="*/ 1606768 h 2160285"/>
                <a:gd name="connsiteX136" fmla="*/ 386535 w 2160157"/>
                <a:gd name="connsiteY136" fmla="*/ 1345031 h 2160285"/>
                <a:gd name="connsiteX137" fmla="*/ 412945 w 2160157"/>
                <a:gd name="connsiteY137" fmla="*/ 1365324 h 2160285"/>
                <a:gd name="connsiteX138" fmla="*/ 633831 w 2160157"/>
                <a:gd name="connsiteY138" fmla="*/ 1651812 h 2160285"/>
                <a:gd name="connsiteX139" fmla="*/ 638633 w 2160157"/>
                <a:gd name="connsiteY139" fmla="*/ 1723434 h 2160285"/>
                <a:gd name="connsiteX140" fmla="*/ 499378 w 2160157"/>
                <a:gd name="connsiteY140" fmla="*/ 1923976 h 2160285"/>
                <a:gd name="connsiteX141" fmla="*/ 412945 w 2160157"/>
                <a:gd name="connsiteY141" fmla="*/ 1928751 h 2160285"/>
                <a:gd name="connsiteX142" fmla="*/ 288096 w 2160157"/>
                <a:gd name="connsiteY142" fmla="*/ 1818931 h 2160285"/>
                <a:gd name="connsiteX143" fmla="*/ 288096 w 2160157"/>
                <a:gd name="connsiteY143" fmla="*/ 1732984 h 2160285"/>
                <a:gd name="connsiteX144" fmla="*/ 316908 w 2160157"/>
                <a:gd name="connsiteY144" fmla="*/ 1709110 h 2160285"/>
                <a:gd name="connsiteX145" fmla="*/ 398539 w 2160157"/>
                <a:gd name="connsiteY145" fmla="*/ 1713885 h 2160285"/>
                <a:gd name="connsiteX146" fmla="*/ 422549 w 2160157"/>
                <a:gd name="connsiteY146" fmla="*/ 1742534 h 2160285"/>
                <a:gd name="connsiteX147" fmla="*/ 432152 w 2160157"/>
                <a:gd name="connsiteY147" fmla="*/ 1747308 h 2160285"/>
                <a:gd name="connsiteX148" fmla="*/ 441756 w 2160157"/>
                <a:gd name="connsiteY148" fmla="*/ 1742534 h 2160285"/>
                <a:gd name="connsiteX149" fmla="*/ 465765 w 2160157"/>
                <a:gd name="connsiteY149" fmla="*/ 1713885 h 2160285"/>
                <a:gd name="connsiteX150" fmla="*/ 465765 w 2160157"/>
                <a:gd name="connsiteY150" fmla="*/ 1709110 h 2160285"/>
                <a:gd name="connsiteX151" fmla="*/ 465765 w 2160157"/>
                <a:gd name="connsiteY151" fmla="*/ 1699560 h 2160285"/>
                <a:gd name="connsiteX152" fmla="*/ 417747 w 2160157"/>
                <a:gd name="connsiteY152" fmla="*/ 1651812 h 2160285"/>
                <a:gd name="connsiteX153" fmla="*/ 422549 w 2160157"/>
                <a:gd name="connsiteY153" fmla="*/ 1623163 h 2160285"/>
                <a:gd name="connsiteX154" fmla="*/ 451360 w 2160157"/>
                <a:gd name="connsiteY154" fmla="*/ 1623163 h 2160285"/>
                <a:gd name="connsiteX155" fmla="*/ 494576 w 2160157"/>
                <a:gd name="connsiteY155" fmla="*/ 1670911 h 2160285"/>
                <a:gd name="connsiteX156" fmla="*/ 494576 w 2160157"/>
                <a:gd name="connsiteY156" fmla="*/ 1742534 h 2160285"/>
                <a:gd name="connsiteX157" fmla="*/ 470567 w 2160157"/>
                <a:gd name="connsiteY157" fmla="*/ 1771183 h 2160285"/>
                <a:gd name="connsiteX158" fmla="*/ 393737 w 2160157"/>
                <a:gd name="connsiteY158" fmla="*/ 1771183 h 2160285"/>
                <a:gd name="connsiteX159" fmla="*/ 364926 w 2160157"/>
                <a:gd name="connsiteY159" fmla="*/ 1742534 h 2160285"/>
                <a:gd name="connsiteX160" fmla="*/ 360124 w 2160157"/>
                <a:gd name="connsiteY160" fmla="*/ 1742534 h 2160285"/>
                <a:gd name="connsiteX161" fmla="*/ 350521 w 2160157"/>
                <a:gd name="connsiteY161" fmla="*/ 1742534 h 2160285"/>
                <a:gd name="connsiteX162" fmla="*/ 321709 w 2160157"/>
                <a:gd name="connsiteY162" fmla="*/ 1771183 h 2160285"/>
                <a:gd name="connsiteX163" fmla="*/ 316908 w 2160157"/>
                <a:gd name="connsiteY163" fmla="*/ 1780732 h 2160285"/>
                <a:gd name="connsiteX164" fmla="*/ 321709 w 2160157"/>
                <a:gd name="connsiteY164" fmla="*/ 1785507 h 2160285"/>
                <a:gd name="connsiteX165" fmla="*/ 441756 w 2160157"/>
                <a:gd name="connsiteY165" fmla="*/ 1895327 h 2160285"/>
                <a:gd name="connsiteX166" fmla="*/ 451360 w 2160157"/>
                <a:gd name="connsiteY166" fmla="*/ 1900102 h 2160285"/>
                <a:gd name="connsiteX167" fmla="*/ 456162 w 2160157"/>
                <a:gd name="connsiteY167" fmla="*/ 1895327 h 2160285"/>
                <a:gd name="connsiteX168" fmla="*/ 609821 w 2160157"/>
                <a:gd name="connsiteY168" fmla="*/ 1699560 h 2160285"/>
                <a:gd name="connsiteX169" fmla="*/ 609821 w 2160157"/>
                <a:gd name="connsiteY169" fmla="*/ 1690011 h 2160285"/>
                <a:gd name="connsiteX170" fmla="*/ 609821 w 2160157"/>
                <a:gd name="connsiteY170" fmla="*/ 1685236 h 2160285"/>
                <a:gd name="connsiteX171" fmla="*/ 374530 w 2160157"/>
                <a:gd name="connsiteY171" fmla="*/ 1384423 h 2160285"/>
                <a:gd name="connsiteX172" fmla="*/ 364926 w 2160157"/>
                <a:gd name="connsiteY172" fmla="*/ 1379648 h 2160285"/>
                <a:gd name="connsiteX173" fmla="*/ 360124 w 2160157"/>
                <a:gd name="connsiteY173" fmla="*/ 1379648 h 2160285"/>
                <a:gd name="connsiteX174" fmla="*/ 129635 w 2160157"/>
                <a:gd name="connsiteY174" fmla="*/ 1475144 h 2160285"/>
                <a:gd name="connsiteX175" fmla="*/ 124833 w 2160157"/>
                <a:gd name="connsiteY175" fmla="*/ 1479919 h 2160285"/>
                <a:gd name="connsiteX176" fmla="*/ 124833 w 2160157"/>
                <a:gd name="connsiteY176" fmla="*/ 1489469 h 2160285"/>
                <a:gd name="connsiteX177" fmla="*/ 201663 w 2160157"/>
                <a:gd name="connsiteY177" fmla="*/ 1632713 h 2160285"/>
                <a:gd name="connsiteX178" fmla="*/ 211267 w 2160157"/>
                <a:gd name="connsiteY178" fmla="*/ 1642262 h 2160285"/>
                <a:gd name="connsiteX179" fmla="*/ 216069 w 2160157"/>
                <a:gd name="connsiteY179" fmla="*/ 1637488 h 2160285"/>
                <a:gd name="connsiteX180" fmla="*/ 249682 w 2160157"/>
                <a:gd name="connsiteY180" fmla="*/ 1618388 h 2160285"/>
                <a:gd name="connsiteX181" fmla="*/ 254483 w 2160157"/>
                <a:gd name="connsiteY181" fmla="*/ 1608839 h 2160285"/>
                <a:gd name="connsiteX182" fmla="*/ 254483 w 2160157"/>
                <a:gd name="connsiteY182" fmla="*/ 1599289 h 2160285"/>
                <a:gd name="connsiteX183" fmla="*/ 235276 w 2160157"/>
                <a:gd name="connsiteY183" fmla="*/ 1565866 h 2160285"/>
                <a:gd name="connsiteX184" fmla="*/ 254483 w 2160157"/>
                <a:gd name="connsiteY184" fmla="*/ 1494243 h 2160285"/>
                <a:gd name="connsiteX185" fmla="*/ 288096 w 2160157"/>
                <a:gd name="connsiteY185" fmla="*/ 1475144 h 2160285"/>
                <a:gd name="connsiteX186" fmla="*/ 360124 w 2160157"/>
                <a:gd name="connsiteY186" fmla="*/ 1494243 h 2160285"/>
                <a:gd name="connsiteX187" fmla="*/ 393737 w 2160157"/>
                <a:gd name="connsiteY187" fmla="*/ 1551541 h 2160285"/>
                <a:gd name="connsiteX188" fmla="*/ 388935 w 2160157"/>
                <a:gd name="connsiteY188" fmla="*/ 1580190 h 2160285"/>
                <a:gd name="connsiteX189" fmla="*/ 360124 w 2160157"/>
                <a:gd name="connsiteY189" fmla="*/ 1575415 h 2160285"/>
                <a:gd name="connsiteX190" fmla="*/ 321709 w 2160157"/>
                <a:gd name="connsiteY190" fmla="*/ 1518118 h 2160285"/>
                <a:gd name="connsiteX191" fmla="*/ 316908 w 2160157"/>
                <a:gd name="connsiteY191" fmla="*/ 1513343 h 2160285"/>
                <a:gd name="connsiteX192" fmla="*/ 307304 w 2160157"/>
                <a:gd name="connsiteY192" fmla="*/ 1513343 h 2160285"/>
                <a:gd name="connsiteX193" fmla="*/ 273691 w 2160157"/>
                <a:gd name="connsiteY193" fmla="*/ 1532442 h 2160285"/>
                <a:gd name="connsiteX194" fmla="*/ 268889 w 2160157"/>
                <a:gd name="connsiteY194" fmla="*/ 1537217 h 2160285"/>
                <a:gd name="connsiteX195" fmla="*/ 273691 w 2160157"/>
                <a:gd name="connsiteY195" fmla="*/ 1546766 h 2160285"/>
                <a:gd name="connsiteX196" fmla="*/ 292898 w 2160157"/>
                <a:gd name="connsiteY196" fmla="*/ 1580190 h 2160285"/>
                <a:gd name="connsiteX197" fmla="*/ 278493 w 2160157"/>
                <a:gd name="connsiteY197" fmla="*/ 1656587 h 2160285"/>
                <a:gd name="connsiteX198" fmla="*/ 244880 w 2160157"/>
                <a:gd name="connsiteY198" fmla="*/ 1680461 h 2160285"/>
                <a:gd name="connsiteX199" fmla="*/ 163248 w 2160157"/>
                <a:gd name="connsiteY199" fmla="*/ 1656587 h 2160285"/>
                <a:gd name="connsiteX200" fmla="*/ 86418 w 2160157"/>
                <a:gd name="connsiteY200" fmla="*/ 1508568 h 2160285"/>
                <a:gd name="connsiteX201" fmla="*/ 110428 w 2160157"/>
                <a:gd name="connsiteY201" fmla="*/ 1427396 h 2160285"/>
                <a:gd name="connsiteX202" fmla="*/ 345719 w 2160157"/>
                <a:gd name="connsiteY202" fmla="*/ 1346224 h 2160285"/>
                <a:gd name="connsiteX203" fmla="*/ 386535 w 2160157"/>
                <a:gd name="connsiteY203" fmla="*/ 1345031 h 2160285"/>
                <a:gd name="connsiteX204" fmla="*/ 1857651 w 2160157"/>
                <a:gd name="connsiteY204" fmla="*/ 1141425 h 2160285"/>
                <a:gd name="connsiteX205" fmla="*/ 2106858 w 2160157"/>
                <a:gd name="connsiteY205" fmla="*/ 1160523 h 2160285"/>
                <a:gd name="connsiteX206" fmla="*/ 2154783 w 2160157"/>
                <a:gd name="connsiteY206" fmla="*/ 1227369 h 2160285"/>
                <a:gd name="connsiteX207" fmla="*/ 2116443 w 2160157"/>
                <a:gd name="connsiteY207" fmla="*/ 1394484 h 2160285"/>
                <a:gd name="connsiteX208" fmla="*/ 2044556 w 2160157"/>
                <a:gd name="connsiteY208" fmla="*/ 1432682 h 2160285"/>
                <a:gd name="connsiteX209" fmla="*/ 2006217 w 2160157"/>
                <a:gd name="connsiteY209" fmla="*/ 1423133 h 2160285"/>
                <a:gd name="connsiteX210" fmla="*/ 1972670 w 2160157"/>
                <a:gd name="connsiteY210" fmla="*/ 1351512 h 2160285"/>
                <a:gd name="connsiteX211" fmla="*/ 1982254 w 2160157"/>
                <a:gd name="connsiteY211" fmla="*/ 1313314 h 2160285"/>
                <a:gd name="connsiteX212" fmla="*/ 1982254 w 2160157"/>
                <a:gd name="connsiteY212" fmla="*/ 1303765 h 2160285"/>
                <a:gd name="connsiteX213" fmla="*/ 1977462 w 2160157"/>
                <a:gd name="connsiteY213" fmla="*/ 1298990 h 2160285"/>
                <a:gd name="connsiteX214" fmla="*/ 1943915 w 2160157"/>
                <a:gd name="connsiteY214" fmla="*/ 1289441 h 2160285"/>
                <a:gd name="connsiteX215" fmla="*/ 1934330 w 2160157"/>
                <a:gd name="connsiteY215" fmla="*/ 1294215 h 2160285"/>
                <a:gd name="connsiteX216" fmla="*/ 1929537 w 2160157"/>
                <a:gd name="connsiteY216" fmla="*/ 1298990 h 2160285"/>
                <a:gd name="connsiteX217" fmla="*/ 1910368 w 2160157"/>
                <a:gd name="connsiteY217" fmla="*/ 1361061 h 2160285"/>
                <a:gd name="connsiteX218" fmla="*/ 1881613 w 2160157"/>
                <a:gd name="connsiteY218" fmla="*/ 1375386 h 2160285"/>
                <a:gd name="connsiteX219" fmla="*/ 1867236 w 2160157"/>
                <a:gd name="connsiteY219" fmla="*/ 1346737 h 2160285"/>
                <a:gd name="connsiteX220" fmla="*/ 1886405 w 2160157"/>
                <a:gd name="connsiteY220" fmla="*/ 1289441 h 2160285"/>
                <a:gd name="connsiteX221" fmla="*/ 1953500 w 2160157"/>
                <a:gd name="connsiteY221" fmla="*/ 1251243 h 2160285"/>
                <a:gd name="connsiteX222" fmla="*/ 1987047 w 2160157"/>
                <a:gd name="connsiteY222" fmla="*/ 1256018 h 2160285"/>
                <a:gd name="connsiteX223" fmla="*/ 2025387 w 2160157"/>
                <a:gd name="connsiteY223" fmla="*/ 1322864 h 2160285"/>
                <a:gd name="connsiteX224" fmla="*/ 2015802 w 2160157"/>
                <a:gd name="connsiteY224" fmla="*/ 1361061 h 2160285"/>
                <a:gd name="connsiteX225" fmla="*/ 2015802 w 2160157"/>
                <a:gd name="connsiteY225" fmla="*/ 1370611 h 2160285"/>
                <a:gd name="connsiteX226" fmla="*/ 2025387 w 2160157"/>
                <a:gd name="connsiteY226" fmla="*/ 1375386 h 2160285"/>
                <a:gd name="connsiteX227" fmla="*/ 2063726 w 2160157"/>
                <a:gd name="connsiteY227" fmla="*/ 1389710 h 2160285"/>
                <a:gd name="connsiteX228" fmla="*/ 2073311 w 2160157"/>
                <a:gd name="connsiteY228" fmla="*/ 1389710 h 2160285"/>
                <a:gd name="connsiteX229" fmla="*/ 2078104 w 2160157"/>
                <a:gd name="connsiteY229" fmla="*/ 1380160 h 2160285"/>
                <a:gd name="connsiteX230" fmla="*/ 2111651 w 2160157"/>
                <a:gd name="connsiteY230" fmla="*/ 1222595 h 2160285"/>
                <a:gd name="connsiteX231" fmla="*/ 2106858 w 2160157"/>
                <a:gd name="connsiteY231" fmla="*/ 1213045 h 2160285"/>
                <a:gd name="connsiteX232" fmla="*/ 2102066 w 2160157"/>
                <a:gd name="connsiteY232" fmla="*/ 1208271 h 2160285"/>
                <a:gd name="connsiteX233" fmla="*/ 1857651 w 2160157"/>
                <a:gd name="connsiteY233" fmla="*/ 1174848 h 2160285"/>
                <a:gd name="connsiteX234" fmla="*/ 1848066 w 2160157"/>
                <a:gd name="connsiteY234" fmla="*/ 1179622 h 2160285"/>
                <a:gd name="connsiteX235" fmla="*/ 1843273 w 2160157"/>
                <a:gd name="connsiteY235" fmla="*/ 1184397 h 2160285"/>
                <a:gd name="connsiteX236" fmla="*/ 1699500 w 2160157"/>
                <a:gd name="connsiteY236" fmla="*/ 1537726 h 2160285"/>
                <a:gd name="connsiteX237" fmla="*/ 1699500 w 2160157"/>
                <a:gd name="connsiteY237" fmla="*/ 1542501 h 2160285"/>
                <a:gd name="connsiteX238" fmla="*/ 1704292 w 2160157"/>
                <a:gd name="connsiteY238" fmla="*/ 1552050 h 2160285"/>
                <a:gd name="connsiteX239" fmla="*/ 1900783 w 2160157"/>
                <a:gd name="connsiteY239" fmla="*/ 1700066 h 2160285"/>
                <a:gd name="connsiteX240" fmla="*/ 1910368 w 2160157"/>
                <a:gd name="connsiteY240" fmla="*/ 1700066 h 2160285"/>
                <a:gd name="connsiteX241" fmla="*/ 1915160 w 2160157"/>
                <a:gd name="connsiteY241" fmla="*/ 1695292 h 2160285"/>
                <a:gd name="connsiteX242" fmla="*/ 2001424 w 2160157"/>
                <a:gd name="connsiteY242" fmla="*/ 1561600 h 2160285"/>
                <a:gd name="connsiteX243" fmla="*/ 2006217 w 2160157"/>
                <a:gd name="connsiteY243" fmla="*/ 1552050 h 2160285"/>
                <a:gd name="connsiteX244" fmla="*/ 1996632 w 2160157"/>
                <a:gd name="connsiteY244" fmla="*/ 1542501 h 2160285"/>
                <a:gd name="connsiteX245" fmla="*/ 1963085 w 2160157"/>
                <a:gd name="connsiteY245" fmla="*/ 1523402 h 2160285"/>
                <a:gd name="connsiteX246" fmla="*/ 1953500 w 2160157"/>
                <a:gd name="connsiteY246" fmla="*/ 1523402 h 2160285"/>
                <a:gd name="connsiteX247" fmla="*/ 1948707 w 2160157"/>
                <a:gd name="connsiteY247" fmla="*/ 1528177 h 2160285"/>
                <a:gd name="connsiteX248" fmla="*/ 1929537 w 2160157"/>
                <a:gd name="connsiteY248" fmla="*/ 1561600 h 2160285"/>
                <a:gd name="connsiteX249" fmla="*/ 1852858 w 2160157"/>
                <a:gd name="connsiteY249" fmla="*/ 1585473 h 2160285"/>
                <a:gd name="connsiteX250" fmla="*/ 1824104 w 2160157"/>
                <a:gd name="connsiteY250" fmla="*/ 1566374 h 2160285"/>
                <a:gd name="connsiteX251" fmla="*/ 1804934 w 2160157"/>
                <a:gd name="connsiteY251" fmla="*/ 1489979 h 2160285"/>
                <a:gd name="connsiteX252" fmla="*/ 1833688 w 2160157"/>
                <a:gd name="connsiteY252" fmla="*/ 1432682 h 2160285"/>
                <a:gd name="connsiteX253" fmla="*/ 1862443 w 2160157"/>
                <a:gd name="connsiteY253" fmla="*/ 1423133 h 2160285"/>
                <a:gd name="connsiteX254" fmla="*/ 1872028 w 2160157"/>
                <a:gd name="connsiteY254" fmla="*/ 1451781 h 2160285"/>
                <a:gd name="connsiteX255" fmla="*/ 1838481 w 2160157"/>
                <a:gd name="connsiteY255" fmla="*/ 1513852 h 2160285"/>
                <a:gd name="connsiteX256" fmla="*/ 1838481 w 2160157"/>
                <a:gd name="connsiteY256" fmla="*/ 1523402 h 2160285"/>
                <a:gd name="connsiteX257" fmla="*/ 1843273 w 2160157"/>
                <a:gd name="connsiteY257" fmla="*/ 1528177 h 2160285"/>
                <a:gd name="connsiteX258" fmla="*/ 1876821 w 2160157"/>
                <a:gd name="connsiteY258" fmla="*/ 1547275 h 2160285"/>
                <a:gd name="connsiteX259" fmla="*/ 1881613 w 2160157"/>
                <a:gd name="connsiteY259" fmla="*/ 1547275 h 2160285"/>
                <a:gd name="connsiteX260" fmla="*/ 1891198 w 2160157"/>
                <a:gd name="connsiteY260" fmla="*/ 1542501 h 2160285"/>
                <a:gd name="connsiteX261" fmla="*/ 1910368 w 2160157"/>
                <a:gd name="connsiteY261" fmla="*/ 1509078 h 2160285"/>
                <a:gd name="connsiteX262" fmla="*/ 1982254 w 2160157"/>
                <a:gd name="connsiteY262" fmla="*/ 1480429 h 2160285"/>
                <a:gd name="connsiteX263" fmla="*/ 2020594 w 2160157"/>
                <a:gd name="connsiteY263" fmla="*/ 1499528 h 2160285"/>
                <a:gd name="connsiteX264" fmla="*/ 2039764 w 2160157"/>
                <a:gd name="connsiteY264" fmla="*/ 1580698 h 2160285"/>
                <a:gd name="connsiteX265" fmla="*/ 1948707 w 2160157"/>
                <a:gd name="connsiteY265" fmla="*/ 1723940 h 2160285"/>
                <a:gd name="connsiteX266" fmla="*/ 1867236 w 2160157"/>
                <a:gd name="connsiteY266" fmla="*/ 1738264 h 2160285"/>
                <a:gd name="connsiteX267" fmla="*/ 1680330 w 2160157"/>
                <a:gd name="connsiteY267" fmla="*/ 1580698 h 2160285"/>
                <a:gd name="connsiteX268" fmla="*/ 1665953 w 2160157"/>
                <a:gd name="connsiteY268" fmla="*/ 1509078 h 2160285"/>
                <a:gd name="connsiteX269" fmla="*/ 1800141 w 2160157"/>
                <a:gd name="connsiteY269" fmla="*/ 1179622 h 2160285"/>
                <a:gd name="connsiteX270" fmla="*/ 1857651 w 2160157"/>
                <a:gd name="connsiteY270" fmla="*/ 1141425 h 2160285"/>
                <a:gd name="connsiteX271" fmla="*/ 91012 w 2160157"/>
                <a:gd name="connsiteY271" fmla="*/ 727605 h 2160285"/>
                <a:gd name="connsiteX272" fmla="*/ 111042 w 2160157"/>
                <a:gd name="connsiteY272" fmla="*/ 730297 h 2160285"/>
                <a:gd name="connsiteX273" fmla="*/ 346302 w 2160157"/>
                <a:gd name="connsiteY273" fmla="*/ 811663 h 2160285"/>
                <a:gd name="connsiteX274" fmla="*/ 384712 w 2160157"/>
                <a:gd name="connsiteY274" fmla="*/ 873883 h 2160285"/>
                <a:gd name="connsiteX275" fmla="*/ 370308 w 2160157"/>
                <a:gd name="connsiteY275" fmla="*/ 1232848 h 2160285"/>
                <a:gd name="connsiteX276" fmla="*/ 327097 w 2160157"/>
                <a:gd name="connsiteY276" fmla="*/ 1290282 h 2160285"/>
                <a:gd name="connsiteX277" fmla="*/ 87036 w 2160157"/>
                <a:gd name="connsiteY277" fmla="*/ 1357289 h 2160285"/>
                <a:gd name="connsiteX278" fmla="*/ 19819 w 2160157"/>
                <a:gd name="connsiteY278" fmla="*/ 1309427 h 2160285"/>
                <a:gd name="connsiteX279" fmla="*/ 614 w 2160157"/>
                <a:gd name="connsiteY279" fmla="*/ 1141910 h 2160285"/>
                <a:gd name="connsiteX280" fmla="*/ 48626 w 2160157"/>
                <a:gd name="connsiteY280" fmla="*/ 1074903 h 2160285"/>
                <a:gd name="connsiteX281" fmla="*/ 91837 w 2160157"/>
                <a:gd name="connsiteY281" fmla="*/ 1074903 h 2160285"/>
                <a:gd name="connsiteX282" fmla="*/ 149452 w 2160157"/>
                <a:gd name="connsiteY282" fmla="*/ 1132338 h 2160285"/>
                <a:gd name="connsiteX283" fmla="*/ 149452 w 2160157"/>
                <a:gd name="connsiteY283" fmla="*/ 1170627 h 2160285"/>
                <a:gd name="connsiteX284" fmla="*/ 154253 w 2160157"/>
                <a:gd name="connsiteY284" fmla="*/ 1175413 h 2160285"/>
                <a:gd name="connsiteX285" fmla="*/ 163855 w 2160157"/>
                <a:gd name="connsiteY285" fmla="*/ 1180199 h 2160285"/>
                <a:gd name="connsiteX286" fmla="*/ 197464 w 2160157"/>
                <a:gd name="connsiteY286" fmla="*/ 1175413 h 2160285"/>
                <a:gd name="connsiteX287" fmla="*/ 207066 w 2160157"/>
                <a:gd name="connsiteY287" fmla="*/ 1170627 h 2160285"/>
                <a:gd name="connsiteX288" fmla="*/ 207066 w 2160157"/>
                <a:gd name="connsiteY288" fmla="*/ 1161055 h 2160285"/>
                <a:gd name="connsiteX289" fmla="*/ 202265 w 2160157"/>
                <a:gd name="connsiteY289" fmla="*/ 1098834 h 2160285"/>
                <a:gd name="connsiteX290" fmla="*/ 226271 w 2160157"/>
                <a:gd name="connsiteY290" fmla="*/ 1074903 h 2160285"/>
                <a:gd name="connsiteX291" fmla="*/ 245476 w 2160157"/>
                <a:gd name="connsiteY291" fmla="*/ 1094048 h 2160285"/>
                <a:gd name="connsiteX292" fmla="*/ 250277 w 2160157"/>
                <a:gd name="connsiteY292" fmla="*/ 1161055 h 2160285"/>
                <a:gd name="connsiteX293" fmla="*/ 202265 w 2160157"/>
                <a:gd name="connsiteY293" fmla="*/ 1218489 h 2160285"/>
                <a:gd name="connsiteX294" fmla="*/ 168657 w 2160157"/>
                <a:gd name="connsiteY294" fmla="*/ 1223275 h 2160285"/>
                <a:gd name="connsiteX295" fmla="*/ 106241 w 2160157"/>
                <a:gd name="connsiteY295" fmla="*/ 1170627 h 2160285"/>
                <a:gd name="connsiteX296" fmla="*/ 106241 w 2160157"/>
                <a:gd name="connsiteY296" fmla="*/ 1132338 h 2160285"/>
                <a:gd name="connsiteX297" fmla="*/ 101440 w 2160157"/>
                <a:gd name="connsiteY297" fmla="*/ 1127551 h 2160285"/>
                <a:gd name="connsiteX298" fmla="*/ 91837 w 2160157"/>
                <a:gd name="connsiteY298" fmla="*/ 1122765 h 2160285"/>
                <a:gd name="connsiteX299" fmla="*/ 53427 w 2160157"/>
                <a:gd name="connsiteY299" fmla="*/ 1122765 h 2160285"/>
                <a:gd name="connsiteX300" fmla="*/ 43825 w 2160157"/>
                <a:gd name="connsiteY300" fmla="*/ 1127551 h 2160285"/>
                <a:gd name="connsiteX301" fmla="*/ 43825 w 2160157"/>
                <a:gd name="connsiteY301" fmla="*/ 1137124 h 2160285"/>
                <a:gd name="connsiteX302" fmla="*/ 63030 w 2160157"/>
                <a:gd name="connsiteY302" fmla="*/ 1299854 h 2160285"/>
                <a:gd name="connsiteX303" fmla="*/ 67831 w 2160157"/>
                <a:gd name="connsiteY303" fmla="*/ 1304641 h 2160285"/>
                <a:gd name="connsiteX304" fmla="*/ 77433 w 2160157"/>
                <a:gd name="connsiteY304" fmla="*/ 1309427 h 2160285"/>
                <a:gd name="connsiteX305" fmla="*/ 317494 w 2160157"/>
                <a:gd name="connsiteY305" fmla="*/ 1251992 h 2160285"/>
                <a:gd name="connsiteX306" fmla="*/ 327097 w 2160157"/>
                <a:gd name="connsiteY306" fmla="*/ 1247206 h 2160285"/>
                <a:gd name="connsiteX307" fmla="*/ 327097 w 2160157"/>
                <a:gd name="connsiteY307" fmla="*/ 1242420 h 2160285"/>
                <a:gd name="connsiteX308" fmla="*/ 341501 w 2160157"/>
                <a:gd name="connsiteY308" fmla="*/ 859524 h 2160285"/>
                <a:gd name="connsiteX309" fmla="*/ 341501 w 2160157"/>
                <a:gd name="connsiteY309" fmla="*/ 854738 h 2160285"/>
                <a:gd name="connsiteX310" fmla="*/ 331898 w 2160157"/>
                <a:gd name="connsiteY310" fmla="*/ 849952 h 2160285"/>
                <a:gd name="connsiteX311" fmla="*/ 96638 w 2160157"/>
                <a:gd name="connsiteY311" fmla="*/ 773373 h 2160285"/>
                <a:gd name="connsiteX312" fmla="*/ 87036 w 2160157"/>
                <a:gd name="connsiteY312" fmla="*/ 778159 h 2160285"/>
                <a:gd name="connsiteX313" fmla="*/ 82235 w 2160157"/>
                <a:gd name="connsiteY313" fmla="*/ 782945 h 2160285"/>
                <a:gd name="connsiteX314" fmla="*/ 48626 w 2160157"/>
                <a:gd name="connsiteY314" fmla="*/ 945676 h 2160285"/>
                <a:gd name="connsiteX315" fmla="*/ 48626 w 2160157"/>
                <a:gd name="connsiteY315" fmla="*/ 955248 h 2160285"/>
                <a:gd name="connsiteX316" fmla="*/ 58229 w 2160157"/>
                <a:gd name="connsiteY316" fmla="*/ 955248 h 2160285"/>
                <a:gd name="connsiteX317" fmla="*/ 96638 w 2160157"/>
                <a:gd name="connsiteY317" fmla="*/ 960035 h 2160285"/>
                <a:gd name="connsiteX318" fmla="*/ 106241 w 2160157"/>
                <a:gd name="connsiteY318" fmla="*/ 960035 h 2160285"/>
                <a:gd name="connsiteX319" fmla="*/ 111042 w 2160157"/>
                <a:gd name="connsiteY319" fmla="*/ 950462 h 2160285"/>
                <a:gd name="connsiteX320" fmla="*/ 115843 w 2160157"/>
                <a:gd name="connsiteY320" fmla="*/ 912173 h 2160285"/>
                <a:gd name="connsiteX321" fmla="*/ 183060 w 2160157"/>
                <a:gd name="connsiteY321" fmla="*/ 869097 h 2160285"/>
                <a:gd name="connsiteX322" fmla="*/ 216669 w 2160157"/>
                <a:gd name="connsiteY322" fmla="*/ 878669 h 2160285"/>
                <a:gd name="connsiteX323" fmla="*/ 259880 w 2160157"/>
                <a:gd name="connsiteY323" fmla="*/ 936104 h 2160285"/>
                <a:gd name="connsiteX324" fmla="*/ 250277 w 2160157"/>
                <a:gd name="connsiteY324" fmla="*/ 1003110 h 2160285"/>
                <a:gd name="connsiteX325" fmla="*/ 226271 w 2160157"/>
                <a:gd name="connsiteY325" fmla="*/ 1022255 h 2160285"/>
                <a:gd name="connsiteX326" fmla="*/ 207066 w 2160157"/>
                <a:gd name="connsiteY326" fmla="*/ 998324 h 2160285"/>
                <a:gd name="connsiteX327" fmla="*/ 216669 w 2160157"/>
                <a:gd name="connsiteY327" fmla="*/ 931317 h 2160285"/>
                <a:gd name="connsiteX328" fmla="*/ 216669 w 2160157"/>
                <a:gd name="connsiteY328" fmla="*/ 921745 h 2160285"/>
                <a:gd name="connsiteX329" fmla="*/ 207066 w 2160157"/>
                <a:gd name="connsiteY329" fmla="*/ 916959 h 2160285"/>
                <a:gd name="connsiteX330" fmla="*/ 173458 w 2160157"/>
                <a:gd name="connsiteY330" fmla="*/ 912173 h 2160285"/>
                <a:gd name="connsiteX331" fmla="*/ 163855 w 2160157"/>
                <a:gd name="connsiteY331" fmla="*/ 912173 h 2160285"/>
                <a:gd name="connsiteX332" fmla="*/ 159054 w 2160157"/>
                <a:gd name="connsiteY332" fmla="*/ 921745 h 2160285"/>
                <a:gd name="connsiteX333" fmla="*/ 154253 w 2160157"/>
                <a:gd name="connsiteY333" fmla="*/ 955248 h 2160285"/>
                <a:gd name="connsiteX334" fmla="*/ 96638 w 2160157"/>
                <a:gd name="connsiteY334" fmla="*/ 1007897 h 2160285"/>
                <a:gd name="connsiteX335" fmla="*/ 53427 w 2160157"/>
                <a:gd name="connsiteY335" fmla="*/ 1007897 h 2160285"/>
                <a:gd name="connsiteX336" fmla="*/ 5415 w 2160157"/>
                <a:gd name="connsiteY336" fmla="*/ 936104 h 2160285"/>
                <a:gd name="connsiteX337" fmla="*/ 39024 w 2160157"/>
                <a:gd name="connsiteY337" fmla="*/ 773373 h 2160285"/>
                <a:gd name="connsiteX338" fmla="*/ 91012 w 2160157"/>
                <a:gd name="connsiteY338" fmla="*/ 727605 h 2160285"/>
                <a:gd name="connsiteX339" fmla="*/ 1935188 w 2160157"/>
                <a:gd name="connsiteY339" fmla="*/ 475624 h 2160285"/>
                <a:gd name="connsiteX340" fmla="*/ 1996539 w 2160157"/>
                <a:gd name="connsiteY340" fmla="*/ 506511 h 2160285"/>
                <a:gd name="connsiteX341" fmla="*/ 2078042 w 2160157"/>
                <a:gd name="connsiteY341" fmla="*/ 654533 h 2160285"/>
                <a:gd name="connsiteX342" fmla="*/ 2049276 w 2160157"/>
                <a:gd name="connsiteY342" fmla="*/ 735707 h 2160285"/>
                <a:gd name="connsiteX343" fmla="*/ 2010922 w 2160157"/>
                <a:gd name="connsiteY343" fmla="*/ 750031 h 2160285"/>
                <a:gd name="connsiteX344" fmla="*/ 1939008 w 2160157"/>
                <a:gd name="connsiteY344" fmla="*/ 711832 h 2160285"/>
                <a:gd name="connsiteX345" fmla="*/ 1924626 w 2160157"/>
                <a:gd name="connsiteY345" fmla="*/ 678408 h 2160285"/>
                <a:gd name="connsiteX346" fmla="*/ 1919831 w 2160157"/>
                <a:gd name="connsiteY346" fmla="*/ 673633 h 2160285"/>
                <a:gd name="connsiteX347" fmla="*/ 1910243 w 2160157"/>
                <a:gd name="connsiteY347" fmla="*/ 673633 h 2160285"/>
                <a:gd name="connsiteX348" fmla="*/ 1876683 w 2160157"/>
                <a:gd name="connsiteY348" fmla="*/ 692732 h 2160285"/>
                <a:gd name="connsiteX349" fmla="*/ 1871889 w 2160157"/>
                <a:gd name="connsiteY349" fmla="*/ 697507 h 2160285"/>
                <a:gd name="connsiteX350" fmla="*/ 1871889 w 2160157"/>
                <a:gd name="connsiteY350" fmla="*/ 707057 h 2160285"/>
                <a:gd name="connsiteX351" fmla="*/ 1895860 w 2160157"/>
                <a:gd name="connsiteY351" fmla="*/ 759581 h 2160285"/>
                <a:gd name="connsiteX352" fmla="*/ 1886272 w 2160157"/>
                <a:gd name="connsiteY352" fmla="*/ 793005 h 2160285"/>
                <a:gd name="connsiteX353" fmla="*/ 1857506 w 2160157"/>
                <a:gd name="connsiteY353" fmla="*/ 773906 h 2160285"/>
                <a:gd name="connsiteX354" fmla="*/ 1833535 w 2160157"/>
                <a:gd name="connsiteY354" fmla="*/ 726157 h 2160285"/>
                <a:gd name="connsiteX355" fmla="*/ 1857506 w 2160157"/>
                <a:gd name="connsiteY355" fmla="*/ 654533 h 2160285"/>
                <a:gd name="connsiteX356" fmla="*/ 1891066 w 2160157"/>
                <a:gd name="connsiteY356" fmla="*/ 635434 h 2160285"/>
                <a:gd name="connsiteX357" fmla="*/ 1962980 w 2160157"/>
                <a:gd name="connsiteY357" fmla="*/ 664083 h 2160285"/>
                <a:gd name="connsiteX358" fmla="*/ 1982157 w 2160157"/>
                <a:gd name="connsiteY358" fmla="*/ 697507 h 2160285"/>
                <a:gd name="connsiteX359" fmla="*/ 1986951 w 2160157"/>
                <a:gd name="connsiteY359" fmla="*/ 702282 h 2160285"/>
                <a:gd name="connsiteX360" fmla="*/ 1996539 w 2160157"/>
                <a:gd name="connsiteY360" fmla="*/ 702282 h 2160285"/>
                <a:gd name="connsiteX361" fmla="*/ 2030099 w 2160157"/>
                <a:gd name="connsiteY361" fmla="*/ 687958 h 2160285"/>
                <a:gd name="connsiteX362" fmla="*/ 2039688 w 2160157"/>
                <a:gd name="connsiteY362" fmla="*/ 683183 h 2160285"/>
                <a:gd name="connsiteX363" fmla="*/ 2039688 w 2160157"/>
                <a:gd name="connsiteY363" fmla="*/ 673633 h 2160285"/>
                <a:gd name="connsiteX364" fmla="*/ 1962980 w 2160157"/>
                <a:gd name="connsiteY364" fmla="*/ 530386 h 2160285"/>
                <a:gd name="connsiteX365" fmla="*/ 1953391 w 2160157"/>
                <a:gd name="connsiteY365" fmla="*/ 520836 h 2160285"/>
                <a:gd name="connsiteX366" fmla="*/ 1943803 w 2160157"/>
                <a:gd name="connsiteY366" fmla="*/ 525611 h 2160285"/>
                <a:gd name="connsiteX367" fmla="*/ 1737650 w 2160157"/>
                <a:gd name="connsiteY367" fmla="*/ 659308 h 2160285"/>
                <a:gd name="connsiteX368" fmla="*/ 1732856 w 2160157"/>
                <a:gd name="connsiteY368" fmla="*/ 664083 h 2160285"/>
                <a:gd name="connsiteX369" fmla="*/ 1732856 w 2160157"/>
                <a:gd name="connsiteY369" fmla="*/ 673633 h 2160285"/>
                <a:gd name="connsiteX370" fmla="*/ 1847918 w 2160157"/>
                <a:gd name="connsiteY370" fmla="*/ 1031751 h 2160285"/>
                <a:gd name="connsiteX371" fmla="*/ 1852712 w 2160157"/>
                <a:gd name="connsiteY371" fmla="*/ 1041301 h 2160285"/>
                <a:gd name="connsiteX372" fmla="*/ 1862300 w 2160157"/>
                <a:gd name="connsiteY372" fmla="*/ 1041301 h 2160285"/>
                <a:gd name="connsiteX373" fmla="*/ 2106807 w 2160157"/>
                <a:gd name="connsiteY373" fmla="*/ 1031751 h 2160285"/>
                <a:gd name="connsiteX374" fmla="*/ 2116396 w 2160157"/>
                <a:gd name="connsiteY374" fmla="*/ 1026976 h 2160285"/>
                <a:gd name="connsiteX375" fmla="*/ 2116396 w 2160157"/>
                <a:gd name="connsiteY375" fmla="*/ 1017426 h 2160285"/>
                <a:gd name="connsiteX376" fmla="*/ 2097219 w 2160157"/>
                <a:gd name="connsiteY376" fmla="*/ 855079 h 2160285"/>
                <a:gd name="connsiteX377" fmla="*/ 2092424 w 2160157"/>
                <a:gd name="connsiteY377" fmla="*/ 850304 h 2160285"/>
                <a:gd name="connsiteX378" fmla="*/ 2082836 w 2160157"/>
                <a:gd name="connsiteY378" fmla="*/ 845529 h 2160285"/>
                <a:gd name="connsiteX379" fmla="*/ 2044482 w 2160157"/>
                <a:gd name="connsiteY379" fmla="*/ 855079 h 2160285"/>
                <a:gd name="connsiteX380" fmla="*/ 2034893 w 2160157"/>
                <a:gd name="connsiteY380" fmla="*/ 859854 h 2160285"/>
                <a:gd name="connsiteX381" fmla="*/ 2034893 w 2160157"/>
                <a:gd name="connsiteY381" fmla="*/ 869404 h 2160285"/>
                <a:gd name="connsiteX382" fmla="*/ 2044482 w 2160157"/>
                <a:gd name="connsiteY382" fmla="*/ 907603 h 2160285"/>
                <a:gd name="connsiteX383" fmla="*/ 1996539 w 2160157"/>
                <a:gd name="connsiteY383" fmla="*/ 974452 h 2160285"/>
                <a:gd name="connsiteX384" fmla="*/ 1962980 w 2160157"/>
                <a:gd name="connsiteY384" fmla="*/ 974452 h 2160285"/>
                <a:gd name="connsiteX385" fmla="*/ 1900654 w 2160157"/>
                <a:gd name="connsiteY385" fmla="*/ 931478 h 2160285"/>
                <a:gd name="connsiteX386" fmla="*/ 1886272 w 2160157"/>
                <a:gd name="connsiteY386" fmla="*/ 869404 h 2160285"/>
                <a:gd name="connsiteX387" fmla="*/ 1900654 w 2160157"/>
                <a:gd name="connsiteY387" fmla="*/ 845529 h 2160285"/>
                <a:gd name="connsiteX388" fmla="*/ 1929420 w 2160157"/>
                <a:gd name="connsiteY388" fmla="*/ 859854 h 2160285"/>
                <a:gd name="connsiteX389" fmla="*/ 1943803 w 2160157"/>
                <a:gd name="connsiteY389" fmla="*/ 926703 h 2160285"/>
                <a:gd name="connsiteX390" fmla="*/ 1948597 w 2160157"/>
                <a:gd name="connsiteY390" fmla="*/ 931478 h 2160285"/>
                <a:gd name="connsiteX391" fmla="*/ 1953391 w 2160157"/>
                <a:gd name="connsiteY391" fmla="*/ 936253 h 2160285"/>
                <a:gd name="connsiteX392" fmla="*/ 1991745 w 2160157"/>
                <a:gd name="connsiteY392" fmla="*/ 926703 h 2160285"/>
                <a:gd name="connsiteX393" fmla="*/ 1996539 w 2160157"/>
                <a:gd name="connsiteY393" fmla="*/ 926703 h 2160285"/>
                <a:gd name="connsiteX394" fmla="*/ 2001334 w 2160157"/>
                <a:gd name="connsiteY394" fmla="*/ 917153 h 2160285"/>
                <a:gd name="connsiteX395" fmla="*/ 1991745 w 2160157"/>
                <a:gd name="connsiteY395" fmla="*/ 878954 h 2160285"/>
                <a:gd name="connsiteX396" fmla="*/ 2030099 w 2160157"/>
                <a:gd name="connsiteY396" fmla="*/ 812105 h 2160285"/>
                <a:gd name="connsiteX397" fmla="*/ 2068453 w 2160157"/>
                <a:gd name="connsiteY397" fmla="*/ 797780 h 2160285"/>
                <a:gd name="connsiteX398" fmla="*/ 2140367 w 2160157"/>
                <a:gd name="connsiteY398" fmla="*/ 845529 h 2160285"/>
                <a:gd name="connsiteX399" fmla="*/ 2159544 w 2160157"/>
                <a:gd name="connsiteY399" fmla="*/ 1017426 h 2160285"/>
                <a:gd name="connsiteX400" fmla="*/ 2111601 w 2160157"/>
                <a:gd name="connsiteY400" fmla="*/ 1079500 h 2160285"/>
                <a:gd name="connsiteX401" fmla="*/ 1862300 w 2160157"/>
                <a:gd name="connsiteY401" fmla="*/ 1079500 h 2160285"/>
                <a:gd name="connsiteX402" fmla="*/ 1804769 w 2160157"/>
                <a:gd name="connsiteY402" fmla="*/ 1036526 h 2160285"/>
                <a:gd name="connsiteX403" fmla="*/ 1694502 w 2160157"/>
                <a:gd name="connsiteY403" fmla="*/ 697507 h 2160285"/>
                <a:gd name="connsiteX404" fmla="*/ 1713679 w 2160157"/>
                <a:gd name="connsiteY404" fmla="*/ 625884 h 2160285"/>
                <a:gd name="connsiteX405" fmla="*/ 1915037 w 2160157"/>
                <a:gd name="connsiteY405" fmla="*/ 482637 h 2160285"/>
                <a:gd name="connsiteX406" fmla="*/ 1935188 w 2160157"/>
                <a:gd name="connsiteY406" fmla="*/ 475624 h 2160285"/>
                <a:gd name="connsiteX407" fmla="*/ 530203 w 2160157"/>
                <a:gd name="connsiteY407" fmla="*/ 171271 h 2160285"/>
                <a:gd name="connsiteX408" fmla="*/ 566208 w 2160157"/>
                <a:gd name="connsiteY408" fmla="*/ 192162 h 2160285"/>
                <a:gd name="connsiteX409" fmla="*/ 691023 w 2160157"/>
                <a:gd name="connsiteY409" fmla="*/ 407037 h 2160285"/>
                <a:gd name="connsiteX410" fmla="*/ 681422 w 2160157"/>
                <a:gd name="connsiteY410" fmla="*/ 478662 h 2160285"/>
                <a:gd name="connsiteX411" fmla="*/ 436591 w 2160157"/>
                <a:gd name="connsiteY411" fmla="*/ 741287 h 2160285"/>
                <a:gd name="connsiteX412" fmla="*/ 369383 w 2160157"/>
                <a:gd name="connsiteY412" fmla="*/ 760387 h 2160285"/>
                <a:gd name="connsiteX413" fmla="*/ 143755 w 2160157"/>
                <a:gd name="connsiteY413" fmla="*/ 655337 h 2160285"/>
                <a:gd name="connsiteX414" fmla="*/ 119752 w 2160157"/>
                <a:gd name="connsiteY414" fmla="*/ 574162 h 2160285"/>
                <a:gd name="connsiteX415" fmla="*/ 210963 w 2160157"/>
                <a:gd name="connsiteY415" fmla="*/ 435687 h 2160285"/>
                <a:gd name="connsiteX416" fmla="*/ 292573 w 2160157"/>
                <a:gd name="connsiteY416" fmla="*/ 416587 h 2160285"/>
                <a:gd name="connsiteX417" fmla="*/ 326177 w 2160157"/>
                <a:gd name="connsiteY417" fmla="*/ 445237 h 2160285"/>
                <a:gd name="connsiteX418" fmla="*/ 330978 w 2160157"/>
                <a:gd name="connsiteY418" fmla="*/ 521637 h 2160285"/>
                <a:gd name="connsiteX419" fmla="*/ 311776 w 2160157"/>
                <a:gd name="connsiteY419" fmla="*/ 555062 h 2160285"/>
                <a:gd name="connsiteX420" fmla="*/ 306975 w 2160157"/>
                <a:gd name="connsiteY420" fmla="*/ 559837 h 2160285"/>
                <a:gd name="connsiteX421" fmla="*/ 311776 w 2160157"/>
                <a:gd name="connsiteY421" fmla="*/ 569387 h 2160285"/>
                <a:gd name="connsiteX422" fmla="*/ 340579 w 2160157"/>
                <a:gd name="connsiteY422" fmla="*/ 588487 h 2160285"/>
                <a:gd name="connsiteX423" fmla="*/ 350180 w 2160157"/>
                <a:gd name="connsiteY423" fmla="*/ 588487 h 2160285"/>
                <a:gd name="connsiteX424" fmla="*/ 359782 w 2160157"/>
                <a:gd name="connsiteY424" fmla="*/ 583712 h 2160285"/>
                <a:gd name="connsiteX425" fmla="*/ 398186 w 2160157"/>
                <a:gd name="connsiteY425" fmla="*/ 531187 h 2160285"/>
                <a:gd name="connsiteX426" fmla="*/ 426990 w 2160157"/>
                <a:gd name="connsiteY426" fmla="*/ 531187 h 2160285"/>
                <a:gd name="connsiteX427" fmla="*/ 431791 w 2160157"/>
                <a:gd name="connsiteY427" fmla="*/ 559837 h 2160285"/>
                <a:gd name="connsiteX428" fmla="*/ 393386 w 2160157"/>
                <a:gd name="connsiteY428" fmla="*/ 612362 h 2160285"/>
                <a:gd name="connsiteX429" fmla="*/ 321377 w 2160157"/>
                <a:gd name="connsiteY429" fmla="*/ 626687 h 2160285"/>
                <a:gd name="connsiteX430" fmla="*/ 287773 w 2160157"/>
                <a:gd name="connsiteY430" fmla="*/ 607587 h 2160285"/>
                <a:gd name="connsiteX431" fmla="*/ 273371 w 2160157"/>
                <a:gd name="connsiteY431" fmla="*/ 526412 h 2160285"/>
                <a:gd name="connsiteX432" fmla="*/ 297374 w 2160157"/>
                <a:gd name="connsiteY432" fmla="*/ 497762 h 2160285"/>
                <a:gd name="connsiteX433" fmla="*/ 297374 w 2160157"/>
                <a:gd name="connsiteY433" fmla="*/ 488212 h 2160285"/>
                <a:gd name="connsiteX434" fmla="*/ 297374 w 2160157"/>
                <a:gd name="connsiteY434" fmla="*/ 483437 h 2160285"/>
                <a:gd name="connsiteX435" fmla="*/ 263770 w 2160157"/>
                <a:gd name="connsiteY435" fmla="*/ 454787 h 2160285"/>
                <a:gd name="connsiteX436" fmla="*/ 254168 w 2160157"/>
                <a:gd name="connsiteY436" fmla="*/ 454787 h 2160285"/>
                <a:gd name="connsiteX437" fmla="*/ 249368 w 2160157"/>
                <a:gd name="connsiteY437" fmla="*/ 459562 h 2160285"/>
                <a:gd name="connsiteX438" fmla="*/ 158156 w 2160157"/>
                <a:gd name="connsiteY438" fmla="*/ 598037 h 2160285"/>
                <a:gd name="connsiteX439" fmla="*/ 158156 w 2160157"/>
                <a:gd name="connsiteY439" fmla="*/ 607587 h 2160285"/>
                <a:gd name="connsiteX440" fmla="*/ 162957 w 2160157"/>
                <a:gd name="connsiteY440" fmla="*/ 612362 h 2160285"/>
                <a:gd name="connsiteX441" fmla="*/ 383785 w 2160157"/>
                <a:gd name="connsiteY441" fmla="*/ 726962 h 2160285"/>
                <a:gd name="connsiteX442" fmla="*/ 393386 w 2160157"/>
                <a:gd name="connsiteY442" fmla="*/ 726962 h 2160285"/>
                <a:gd name="connsiteX443" fmla="*/ 398186 w 2160157"/>
                <a:gd name="connsiteY443" fmla="*/ 722187 h 2160285"/>
                <a:gd name="connsiteX444" fmla="*/ 657419 w 2160157"/>
                <a:gd name="connsiteY444" fmla="*/ 440462 h 2160285"/>
                <a:gd name="connsiteX445" fmla="*/ 657419 w 2160157"/>
                <a:gd name="connsiteY445" fmla="*/ 435687 h 2160285"/>
                <a:gd name="connsiteX446" fmla="*/ 657419 w 2160157"/>
                <a:gd name="connsiteY446" fmla="*/ 426137 h 2160285"/>
                <a:gd name="connsiteX447" fmla="*/ 523002 w 2160157"/>
                <a:gd name="connsiteY447" fmla="*/ 220812 h 2160285"/>
                <a:gd name="connsiteX448" fmla="*/ 513401 w 2160157"/>
                <a:gd name="connsiteY448" fmla="*/ 216037 h 2160285"/>
                <a:gd name="connsiteX449" fmla="*/ 503800 w 2160157"/>
                <a:gd name="connsiteY449" fmla="*/ 216037 h 2160285"/>
                <a:gd name="connsiteX450" fmla="*/ 378984 w 2160157"/>
                <a:gd name="connsiteY450" fmla="*/ 316312 h 2160285"/>
                <a:gd name="connsiteX451" fmla="*/ 374183 w 2160157"/>
                <a:gd name="connsiteY451" fmla="*/ 325862 h 2160285"/>
                <a:gd name="connsiteX452" fmla="*/ 374183 w 2160157"/>
                <a:gd name="connsiteY452" fmla="*/ 335412 h 2160285"/>
                <a:gd name="connsiteX453" fmla="*/ 402987 w 2160157"/>
                <a:gd name="connsiteY453" fmla="*/ 364062 h 2160285"/>
                <a:gd name="connsiteX454" fmla="*/ 412588 w 2160157"/>
                <a:gd name="connsiteY454" fmla="*/ 364062 h 2160285"/>
                <a:gd name="connsiteX455" fmla="*/ 422189 w 2160157"/>
                <a:gd name="connsiteY455" fmla="*/ 364062 h 2160285"/>
                <a:gd name="connsiteX456" fmla="*/ 450993 w 2160157"/>
                <a:gd name="connsiteY456" fmla="*/ 335412 h 2160285"/>
                <a:gd name="connsiteX457" fmla="*/ 527803 w 2160157"/>
                <a:gd name="connsiteY457" fmla="*/ 344962 h 2160285"/>
                <a:gd name="connsiteX458" fmla="*/ 547005 w 2160157"/>
                <a:gd name="connsiteY458" fmla="*/ 373612 h 2160285"/>
                <a:gd name="connsiteX459" fmla="*/ 542204 w 2160157"/>
                <a:gd name="connsiteY459" fmla="*/ 445237 h 2160285"/>
                <a:gd name="connsiteX460" fmla="*/ 494198 w 2160157"/>
                <a:gd name="connsiteY460" fmla="*/ 492987 h 2160285"/>
                <a:gd name="connsiteX461" fmla="*/ 465395 w 2160157"/>
                <a:gd name="connsiteY461" fmla="*/ 488212 h 2160285"/>
                <a:gd name="connsiteX462" fmla="*/ 465395 w 2160157"/>
                <a:gd name="connsiteY462" fmla="*/ 459562 h 2160285"/>
                <a:gd name="connsiteX463" fmla="*/ 513401 w 2160157"/>
                <a:gd name="connsiteY463" fmla="*/ 411812 h 2160285"/>
                <a:gd name="connsiteX464" fmla="*/ 518201 w 2160157"/>
                <a:gd name="connsiteY464" fmla="*/ 407037 h 2160285"/>
                <a:gd name="connsiteX465" fmla="*/ 513401 w 2160157"/>
                <a:gd name="connsiteY465" fmla="*/ 397487 h 2160285"/>
                <a:gd name="connsiteX466" fmla="*/ 494198 w 2160157"/>
                <a:gd name="connsiteY466" fmla="*/ 368837 h 2160285"/>
                <a:gd name="connsiteX467" fmla="*/ 484597 w 2160157"/>
                <a:gd name="connsiteY467" fmla="*/ 368837 h 2160285"/>
                <a:gd name="connsiteX468" fmla="*/ 474996 w 2160157"/>
                <a:gd name="connsiteY468" fmla="*/ 368837 h 2160285"/>
                <a:gd name="connsiteX469" fmla="*/ 450993 w 2160157"/>
                <a:gd name="connsiteY469" fmla="*/ 392712 h 2160285"/>
                <a:gd name="connsiteX470" fmla="*/ 369383 w 2160157"/>
                <a:gd name="connsiteY470" fmla="*/ 397487 h 2160285"/>
                <a:gd name="connsiteX471" fmla="*/ 340579 w 2160157"/>
                <a:gd name="connsiteY471" fmla="*/ 368837 h 2160285"/>
                <a:gd name="connsiteX472" fmla="*/ 350180 w 2160157"/>
                <a:gd name="connsiteY472" fmla="*/ 282887 h 2160285"/>
                <a:gd name="connsiteX473" fmla="*/ 479797 w 2160157"/>
                <a:gd name="connsiteY473" fmla="*/ 182612 h 2160285"/>
                <a:gd name="connsiteX474" fmla="*/ 530203 w 2160157"/>
                <a:gd name="connsiteY474" fmla="*/ 171271 h 2160285"/>
                <a:gd name="connsiteX475" fmla="*/ 1386554 w 2160157"/>
                <a:gd name="connsiteY475" fmla="*/ 49578 h 2160285"/>
                <a:gd name="connsiteX476" fmla="*/ 1411374 w 2160157"/>
                <a:gd name="connsiteY476" fmla="*/ 52414 h 2160285"/>
                <a:gd name="connsiteX477" fmla="*/ 1569746 w 2160157"/>
                <a:gd name="connsiteY477" fmla="*/ 119279 h 2160285"/>
                <a:gd name="connsiteX478" fmla="*/ 1598541 w 2160157"/>
                <a:gd name="connsiteY478" fmla="*/ 195696 h 2160285"/>
                <a:gd name="connsiteX479" fmla="*/ 1579344 w 2160157"/>
                <a:gd name="connsiteY479" fmla="*/ 229129 h 2160285"/>
                <a:gd name="connsiteX480" fmla="*/ 1502558 w 2160157"/>
                <a:gd name="connsiteY480" fmla="*/ 248233 h 2160285"/>
                <a:gd name="connsiteX481" fmla="*/ 1468964 w 2160157"/>
                <a:gd name="connsiteY481" fmla="*/ 233905 h 2160285"/>
                <a:gd name="connsiteX482" fmla="*/ 1459366 w 2160157"/>
                <a:gd name="connsiteY482" fmla="*/ 233905 h 2160285"/>
                <a:gd name="connsiteX483" fmla="*/ 1454567 w 2160157"/>
                <a:gd name="connsiteY483" fmla="*/ 238681 h 2160285"/>
                <a:gd name="connsiteX484" fmla="*/ 1440169 w 2160157"/>
                <a:gd name="connsiteY484" fmla="*/ 272113 h 2160285"/>
                <a:gd name="connsiteX485" fmla="*/ 1440169 w 2160157"/>
                <a:gd name="connsiteY485" fmla="*/ 281665 h 2160285"/>
                <a:gd name="connsiteX486" fmla="*/ 1444968 w 2160157"/>
                <a:gd name="connsiteY486" fmla="*/ 286441 h 2160285"/>
                <a:gd name="connsiteX487" fmla="*/ 1502558 w 2160157"/>
                <a:gd name="connsiteY487" fmla="*/ 315098 h 2160285"/>
                <a:gd name="connsiteX488" fmla="*/ 1512156 w 2160157"/>
                <a:gd name="connsiteY488" fmla="*/ 343754 h 2160285"/>
                <a:gd name="connsiteX489" fmla="*/ 1483361 w 2160157"/>
                <a:gd name="connsiteY489" fmla="*/ 353306 h 2160285"/>
                <a:gd name="connsiteX490" fmla="*/ 1425772 w 2160157"/>
                <a:gd name="connsiteY490" fmla="*/ 324650 h 2160285"/>
                <a:gd name="connsiteX491" fmla="*/ 1401776 w 2160157"/>
                <a:gd name="connsiteY491" fmla="*/ 257785 h 2160285"/>
                <a:gd name="connsiteX492" fmla="*/ 1411374 w 2160157"/>
                <a:gd name="connsiteY492" fmla="*/ 224353 h 2160285"/>
                <a:gd name="connsiteX493" fmla="*/ 1488161 w 2160157"/>
                <a:gd name="connsiteY493" fmla="*/ 195696 h 2160285"/>
                <a:gd name="connsiteX494" fmla="*/ 1521755 w 2160157"/>
                <a:gd name="connsiteY494" fmla="*/ 210024 h 2160285"/>
                <a:gd name="connsiteX495" fmla="*/ 1531353 w 2160157"/>
                <a:gd name="connsiteY495" fmla="*/ 210024 h 2160285"/>
                <a:gd name="connsiteX496" fmla="*/ 1536152 w 2160157"/>
                <a:gd name="connsiteY496" fmla="*/ 205248 h 2160285"/>
                <a:gd name="connsiteX497" fmla="*/ 1555349 w 2160157"/>
                <a:gd name="connsiteY497" fmla="*/ 171816 h 2160285"/>
                <a:gd name="connsiteX498" fmla="*/ 1555349 w 2160157"/>
                <a:gd name="connsiteY498" fmla="*/ 162264 h 2160285"/>
                <a:gd name="connsiteX499" fmla="*/ 1550549 w 2160157"/>
                <a:gd name="connsiteY499" fmla="*/ 157488 h 2160285"/>
                <a:gd name="connsiteX500" fmla="*/ 1401776 w 2160157"/>
                <a:gd name="connsiteY500" fmla="*/ 95399 h 2160285"/>
                <a:gd name="connsiteX501" fmla="*/ 1392178 w 2160157"/>
                <a:gd name="connsiteY501" fmla="*/ 95399 h 2160285"/>
                <a:gd name="connsiteX502" fmla="*/ 1382580 w 2160157"/>
                <a:gd name="connsiteY502" fmla="*/ 100175 h 2160285"/>
                <a:gd name="connsiteX503" fmla="*/ 1310592 w 2160157"/>
                <a:gd name="connsiteY503" fmla="*/ 334202 h 2160285"/>
                <a:gd name="connsiteX504" fmla="*/ 1310592 w 2160157"/>
                <a:gd name="connsiteY504" fmla="*/ 343754 h 2160285"/>
                <a:gd name="connsiteX505" fmla="*/ 1315392 w 2160157"/>
                <a:gd name="connsiteY505" fmla="*/ 348530 h 2160285"/>
                <a:gd name="connsiteX506" fmla="*/ 1641733 w 2160157"/>
                <a:gd name="connsiteY506" fmla="*/ 553901 h 2160285"/>
                <a:gd name="connsiteX507" fmla="*/ 1646532 w 2160157"/>
                <a:gd name="connsiteY507" fmla="*/ 553901 h 2160285"/>
                <a:gd name="connsiteX508" fmla="*/ 1656130 w 2160157"/>
                <a:gd name="connsiteY508" fmla="*/ 553901 h 2160285"/>
                <a:gd name="connsiteX509" fmla="*/ 1838498 w 2160157"/>
                <a:gd name="connsiteY509" fmla="*/ 386739 h 2160285"/>
                <a:gd name="connsiteX510" fmla="*/ 1838498 w 2160157"/>
                <a:gd name="connsiteY510" fmla="*/ 377187 h 2160285"/>
                <a:gd name="connsiteX511" fmla="*/ 1833699 w 2160157"/>
                <a:gd name="connsiteY511" fmla="*/ 367635 h 2160285"/>
                <a:gd name="connsiteX512" fmla="*/ 1713720 w 2160157"/>
                <a:gd name="connsiteY512" fmla="*/ 257785 h 2160285"/>
                <a:gd name="connsiteX513" fmla="*/ 1704122 w 2160157"/>
                <a:gd name="connsiteY513" fmla="*/ 257785 h 2160285"/>
                <a:gd name="connsiteX514" fmla="*/ 1699323 w 2160157"/>
                <a:gd name="connsiteY514" fmla="*/ 262561 h 2160285"/>
                <a:gd name="connsiteX515" fmla="*/ 1675327 w 2160157"/>
                <a:gd name="connsiteY515" fmla="*/ 291217 h 2160285"/>
                <a:gd name="connsiteX516" fmla="*/ 1670528 w 2160157"/>
                <a:gd name="connsiteY516" fmla="*/ 300770 h 2160285"/>
                <a:gd name="connsiteX517" fmla="*/ 1675327 w 2160157"/>
                <a:gd name="connsiteY517" fmla="*/ 310322 h 2160285"/>
                <a:gd name="connsiteX518" fmla="*/ 1708921 w 2160157"/>
                <a:gd name="connsiteY518" fmla="*/ 334202 h 2160285"/>
                <a:gd name="connsiteX519" fmla="*/ 1713720 w 2160157"/>
                <a:gd name="connsiteY519" fmla="*/ 410619 h 2160285"/>
                <a:gd name="connsiteX520" fmla="*/ 1689724 w 2160157"/>
                <a:gd name="connsiteY520" fmla="*/ 434499 h 2160285"/>
                <a:gd name="connsiteX521" fmla="*/ 1612938 w 2160157"/>
                <a:gd name="connsiteY521" fmla="*/ 444052 h 2160285"/>
                <a:gd name="connsiteX522" fmla="*/ 1560148 w 2160157"/>
                <a:gd name="connsiteY522" fmla="*/ 401067 h 2160285"/>
                <a:gd name="connsiteX523" fmla="*/ 1560148 w 2160157"/>
                <a:gd name="connsiteY523" fmla="*/ 372411 h 2160285"/>
                <a:gd name="connsiteX524" fmla="*/ 1588943 w 2160157"/>
                <a:gd name="connsiteY524" fmla="*/ 367635 h 2160285"/>
                <a:gd name="connsiteX525" fmla="*/ 1641733 w 2160157"/>
                <a:gd name="connsiteY525" fmla="*/ 410619 h 2160285"/>
                <a:gd name="connsiteX526" fmla="*/ 1651331 w 2160157"/>
                <a:gd name="connsiteY526" fmla="*/ 410619 h 2160285"/>
                <a:gd name="connsiteX527" fmla="*/ 1656130 w 2160157"/>
                <a:gd name="connsiteY527" fmla="*/ 410619 h 2160285"/>
                <a:gd name="connsiteX528" fmla="*/ 1680126 w 2160157"/>
                <a:gd name="connsiteY528" fmla="*/ 381963 h 2160285"/>
                <a:gd name="connsiteX529" fmla="*/ 1684925 w 2160157"/>
                <a:gd name="connsiteY529" fmla="*/ 372411 h 2160285"/>
                <a:gd name="connsiteX530" fmla="*/ 1680126 w 2160157"/>
                <a:gd name="connsiteY530" fmla="*/ 362858 h 2160285"/>
                <a:gd name="connsiteX531" fmla="*/ 1651331 w 2160157"/>
                <a:gd name="connsiteY531" fmla="*/ 343754 h 2160285"/>
                <a:gd name="connsiteX532" fmla="*/ 1636934 w 2160157"/>
                <a:gd name="connsiteY532" fmla="*/ 262561 h 2160285"/>
                <a:gd name="connsiteX533" fmla="*/ 1656130 w 2160157"/>
                <a:gd name="connsiteY533" fmla="*/ 229129 h 2160285"/>
                <a:gd name="connsiteX534" fmla="*/ 1742515 w 2160157"/>
                <a:gd name="connsiteY534" fmla="*/ 224353 h 2160285"/>
                <a:gd name="connsiteX535" fmla="*/ 1867293 w 2160157"/>
                <a:gd name="connsiteY535" fmla="*/ 338978 h 2160285"/>
                <a:gd name="connsiteX536" fmla="*/ 1867293 w 2160157"/>
                <a:gd name="connsiteY536" fmla="*/ 420171 h 2160285"/>
                <a:gd name="connsiteX537" fmla="*/ 1680126 w 2160157"/>
                <a:gd name="connsiteY537" fmla="*/ 577782 h 2160285"/>
                <a:gd name="connsiteX538" fmla="*/ 1608139 w 2160157"/>
                <a:gd name="connsiteY538" fmla="*/ 582558 h 2160285"/>
                <a:gd name="connsiteX539" fmla="*/ 1300994 w 2160157"/>
                <a:gd name="connsiteY539" fmla="*/ 391515 h 2160285"/>
                <a:gd name="connsiteX540" fmla="*/ 1276999 w 2160157"/>
                <a:gd name="connsiteY540" fmla="*/ 324650 h 2160285"/>
                <a:gd name="connsiteX541" fmla="*/ 1334588 w 2160157"/>
                <a:gd name="connsiteY541" fmla="*/ 85847 h 2160285"/>
                <a:gd name="connsiteX542" fmla="*/ 1386554 w 2160157"/>
                <a:gd name="connsiteY542" fmla="*/ 49578 h 2160285"/>
                <a:gd name="connsiteX543" fmla="*/ 1032319 w 2160157"/>
                <a:gd name="connsiteY543" fmla="*/ 0 h 2160285"/>
                <a:gd name="connsiteX544" fmla="*/ 1205059 w 2160157"/>
                <a:gd name="connsiteY544" fmla="*/ 9561 h 2160285"/>
                <a:gd name="connsiteX545" fmla="*/ 1257840 w 2160157"/>
                <a:gd name="connsiteY545" fmla="*/ 71711 h 2160285"/>
                <a:gd name="connsiteX546" fmla="*/ 1214655 w 2160157"/>
                <a:gd name="connsiteY546" fmla="*/ 315529 h 2160285"/>
                <a:gd name="connsiteX547" fmla="*/ 1161874 w 2160157"/>
                <a:gd name="connsiteY547" fmla="*/ 363337 h 2160285"/>
                <a:gd name="connsiteX548" fmla="*/ 806799 w 2160157"/>
                <a:gd name="connsiteY548" fmla="*/ 411144 h 2160285"/>
                <a:gd name="connsiteX549" fmla="*/ 744421 w 2160157"/>
                <a:gd name="connsiteY549" fmla="*/ 377679 h 2160285"/>
                <a:gd name="connsiteX550" fmla="*/ 634060 w 2160157"/>
                <a:gd name="connsiteY550" fmla="*/ 157765 h 2160285"/>
                <a:gd name="connsiteX551" fmla="*/ 672446 w 2160157"/>
                <a:gd name="connsiteY551" fmla="*/ 81273 h 2160285"/>
                <a:gd name="connsiteX552" fmla="*/ 835589 w 2160157"/>
                <a:gd name="connsiteY552" fmla="*/ 28684 h 2160285"/>
                <a:gd name="connsiteX553" fmla="*/ 907563 w 2160157"/>
                <a:gd name="connsiteY553" fmla="*/ 71711 h 2160285"/>
                <a:gd name="connsiteX554" fmla="*/ 912362 w 2160157"/>
                <a:gd name="connsiteY554" fmla="*/ 109957 h 2160285"/>
                <a:gd name="connsiteX555" fmla="*/ 869177 w 2160157"/>
                <a:gd name="connsiteY555" fmla="*/ 172107 h 2160285"/>
                <a:gd name="connsiteX556" fmla="*/ 830790 w 2160157"/>
                <a:gd name="connsiteY556" fmla="*/ 181668 h 2160285"/>
                <a:gd name="connsiteX557" fmla="*/ 825992 w 2160157"/>
                <a:gd name="connsiteY557" fmla="*/ 186449 h 2160285"/>
                <a:gd name="connsiteX558" fmla="*/ 825992 w 2160157"/>
                <a:gd name="connsiteY558" fmla="*/ 196011 h 2160285"/>
                <a:gd name="connsiteX559" fmla="*/ 835589 w 2160157"/>
                <a:gd name="connsiteY559" fmla="*/ 229476 h 2160285"/>
                <a:gd name="connsiteX560" fmla="*/ 840387 w 2160157"/>
                <a:gd name="connsiteY560" fmla="*/ 239037 h 2160285"/>
                <a:gd name="connsiteX561" fmla="*/ 845185 w 2160157"/>
                <a:gd name="connsiteY561" fmla="*/ 239037 h 2160285"/>
                <a:gd name="connsiteX562" fmla="*/ 912362 w 2160157"/>
                <a:gd name="connsiteY562" fmla="*/ 224695 h 2160285"/>
                <a:gd name="connsiteX563" fmla="*/ 936353 w 2160157"/>
                <a:gd name="connsiteY563" fmla="*/ 243818 h 2160285"/>
                <a:gd name="connsiteX564" fmla="*/ 921958 w 2160157"/>
                <a:gd name="connsiteY564" fmla="*/ 267722 h 2160285"/>
                <a:gd name="connsiteX565" fmla="*/ 859580 w 2160157"/>
                <a:gd name="connsiteY565" fmla="*/ 282064 h 2160285"/>
                <a:gd name="connsiteX566" fmla="*/ 792404 w 2160157"/>
                <a:gd name="connsiteY566" fmla="*/ 243818 h 2160285"/>
                <a:gd name="connsiteX567" fmla="*/ 782807 w 2160157"/>
                <a:gd name="connsiteY567" fmla="*/ 210353 h 2160285"/>
                <a:gd name="connsiteX568" fmla="*/ 821194 w 2160157"/>
                <a:gd name="connsiteY568" fmla="*/ 143422 h 2160285"/>
                <a:gd name="connsiteX569" fmla="*/ 859580 w 2160157"/>
                <a:gd name="connsiteY569" fmla="*/ 133861 h 2160285"/>
                <a:gd name="connsiteX570" fmla="*/ 864379 w 2160157"/>
                <a:gd name="connsiteY570" fmla="*/ 129080 h 2160285"/>
                <a:gd name="connsiteX571" fmla="*/ 869177 w 2160157"/>
                <a:gd name="connsiteY571" fmla="*/ 119519 h 2160285"/>
                <a:gd name="connsiteX572" fmla="*/ 859580 w 2160157"/>
                <a:gd name="connsiteY572" fmla="*/ 81273 h 2160285"/>
                <a:gd name="connsiteX573" fmla="*/ 854782 w 2160157"/>
                <a:gd name="connsiteY573" fmla="*/ 71711 h 2160285"/>
                <a:gd name="connsiteX574" fmla="*/ 845185 w 2160157"/>
                <a:gd name="connsiteY574" fmla="*/ 71711 h 2160285"/>
                <a:gd name="connsiteX575" fmla="*/ 686841 w 2160157"/>
                <a:gd name="connsiteY575" fmla="*/ 119519 h 2160285"/>
                <a:gd name="connsiteX576" fmla="*/ 682043 w 2160157"/>
                <a:gd name="connsiteY576" fmla="*/ 124299 h 2160285"/>
                <a:gd name="connsiteX577" fmla="*/ 682043 w 2160157"/>
                <a:gd name="connsiteY577" fmla="*/ 133861 h 2160285"/>
                <a:gd name="connsiteX578" fmla="*/ 778009 w 2160157"/>
                <a:gd name="connsiteY578" fmla="*/ 363337 h 2160285"/>
                <a:gd name="connsiteX579" fmla="*/ 782807 w 2160157"/>
                <a:gd name="connsiteY579" fmla="*/ 368117 h 2160285"/>
                <a:gd name="connsiteX580" fmla="*/ 787606 w 2160157"/>
                <a:gd name="connsiteY580" fmla="*/ 368117 h 2160285"/>
                <a:gd name="connsiteX581" fmla="*/ 1166672 w 2160157"/>
                <a:gd name="connsiteY581" fmla="*/ 320310 h 2160285"/>
                <a:gd name="connsiteX582" fmla="*/ 1176269 w 2160157"/>
                <a:gd name="connsiteY582" fmla="*/ 315529 h 2160285"/>
                <a:gd name="connsiteX583" fmla="*/ 1181067 w 2160157"/>
                <a:gd name="connsiteY583" fmla="*/ 310748 h 2160285"/>
                <a:gd name="connsiteX584" fmla="*/ 1209857 w 2160157"/>
                <a:gd name="connsiteY584" fmla="*/ 62150 h 2160285"/>
                <a:gd name="connsiteX585" fmla="*/ 1209857 w 2160157"/>
                <a:gd name="connsiteY585" fmla="*/ 57369 h 2160285"/>
                <a:gd name="connsiteX586" fmla="*/ 1200260 w 2160157"/>
                <a:gd name="connsiteY586" fmla="*/ 52588 h 2160285"/>
                <a:gd name="connsiteX587" fmla="*/ 1037118 w 2160157"/>
                <a:gd name="connsiteY587" fmla="*/ 47807 h 2160285"/>
                <a:gd name="connsiteX588" fmla="*/ 1027521 w 2160157"/>
                <a:gd name="connsiteY588" fmla="*/ 47807 h 2160285"/>
                <a:gd name="connsiteX589" fmla="*/ 1022723 w 2160157"/>
                <a:gd name="connsiteY589" fmla="*/ 57369 h 2160285"/>
                <a:gd name="connsiteX590" fmla="*/ 1027521 w 2160157"/>
                <a:gd name="connsiteY590" fmla="*/ 95615 h 2160285"/>
                <a:gd name="connsiteX591" fmla="*/ 1032319 w 2160157"/>
                <a:gd name="connsiteY591" fmla="*/ 105176 h 2160285"/>
                <a:gd name="connsiteX592" fmla="*/ 1037118 w 2160157"/>
                <a:gd name="connsiteY592" fmla="*/ 109957 h 2160285"/>
                <a:gd name="connsiteX593" fmla="*/ 1075504 w 2160157"/>
                <a:gd name="connsiteY593" fmla="*/ 105176 h 2160285"/>
                <a:gd name="connsiteX594" fmla="*/ 1133084 w 2160157"/>
                <a:gd name="connsiteY594" fmla="*/ 162545 h 2160285"/>
                <a:gd name="connsiteX595" fmla="*/ 1133084 w 2160157"/>
                <a:gd name="connsiteY595" fmla="*/ 200791 h 2160285"/>
                <a:gd name="connsiteX596" fmla="*/ 1080303 w 2160157"/>
                <a:gd name="connsiteY596" fmla="*/ 248599 h 2160285"/>
                <a:gd name="connsiteX597" fmla="*/ 1013126 w 2160157"/>
                <a:gd name="connsiteY597" fmla="*/ 253380 h 2160285"/>
                <a:gd name="connsiteX598" fmla="*/ 989135 w 2160157"/>
                <a:gd name="connsiteY598" fmla="*/ 234257 h 2160285"/>
                <a:gd name="connsiteX599" fmla="*/ 1008328 w 2160157"/>
                <a:gd name="connsiteY599" fmla="*/ 210353 h 2160285"/>
                <a:gd name="connsiteX600" fmla="*/ 1075504 w 2160157"/>
                <a:gd name="connsiteY600" fmla="*/ 205572 h 2160285"/>
                <a:gd name="connsiteX601" fmla="*/ 1085101 w 2160157"/>
                <a:gd name="connsiteY601" fmla="*/ 205572 h 2160285"/>
                <a:gd name="connsiteX602" fmla="*/ 1089899 w 2160157"/>
                <a:gd name="connsiteY602" fmla="*/ 196011 h 2160285"/>
                <a:gd name="connsiteX603" fmla="*/ 1089899 w 2160157"/>
                <a:gd name="connsiteY603" fmla="*/ 162545 h 2160285"/>
                <a:gd name="connsiteX604" fmla="*/ 1085101 w 2160157"/>
                <a:gd name="connsiteY604" fmla="*/ 152984 h 2160285"/>
                <a:gd name="connsiteX605" fmla="*/ 1075504 w 2160157"/>
                <a:gd name="connsiteY605" fmla="*/ 148203 h 2160285"/>
                <a:gd name="connsiteX606" fmla="*/ 1041916 w 2160157"/>
                <a:gd name="connsiteY606" fmla="*/ 152984 h 2160285"/>
                <a:gd name="connsiteX607" fmla="*/ 979538 w 2160157"/>
                <a:gd name="connsiteY607" fmla="*/ 100396 h 2160285"/>
                <a:gd name="connsiteX608" fmla="*/ 974740 w 2160157"/>
                <a:gd name="connsiteY608" fmla="*/ 62150 h 2160285"/>
                <a:gd name="connsiteX609" fmla="*/ 1032319 w 2160157"/>
                <a:gd name="connsiteY609" fmla="*/ 0 h 216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Lst>
              <a:rect l="l" t="t" r="r" b="b"/>
              <a:pathLst>
                <a:path w="2160157" h="2160285">
                  <a:moveTo>
                    <a:pt x="719988" y="1728224"/>
                  </a:moveTo>
                  <a:cubicBezTo>
                    <a:pt x="731385" y="1724042"/>
                    <a:pt x="743382" y="1724042"/>
                    <a:pt x="752979" y="1728821"/>
                  </a:cubicBezTo>
                  <a:cubicBezTo>
                    <a:pt x="863346" y="1781397"/>
                    <a:pt x="983311" y="1810074"/>
                    <a:pt x="1108074" y="1800515"/>
                  </a:cubicBezTo>
                  <a:cubicBezTo>
                    <a:pt x="1132067" y="1800515"/>
                    <a:pt x="1151261" y="1824413"/>
                    <a:pt x="1156060" y="1853090"/>
                  </a:cubicBezTo>
                  <a:lnTo>
                    <a:pt x="1180053" y="2101628"/>
                  </a:lnTo>
                  <a:cubicBezTo>
                    <a:pt x="1184851" y="2130305"/>
                    <a:pt x="1156060" y="2154203"/>
                    <a:pt x="1117671" y="2158983"/>
                  </a:cubicBezTo>
                  <a:cubicBezTo>
                    <a:pt x="1064887" y="2163762"/>
                    <a:pt x="1007304" y="2154203"/>
                    <a:pt x="949721" y="2149423"/>
                  </a:cubicBezTo>
                  <a:cubicBezTo>
                    <a:pt x="916131" y="2144644"/>
                    <a:pt x="892138" y="2115966"/>
                    <a:pt x="896936" y="2087289"/>
                  </a:cubicBezTo>
                  <a:cubicBezTo>
                    <a:pt x="896936" y="2087289"/>
                    <a:pt x="896936" y="2087289"/>
                    <a:pt x="901735" y="2049052"/>
                  </a:cubicBezTo>
                  <a:cubicBezTo>
                    <a:pt x="906533" y="2020375"/>
                    <a:pt x="935325" y="2001257"/>
                    <a:pt x="968915" y="2001257"/>
                  </a:cubicBezTo>
                  <a:cubicBezTo>
                    <a:pt x="978512" y="2006036"/>
                    <a:pt x="992908" y="2006036"/>
                    <a:pt x="1002505" y="2006036"/>
                  </a:cubicBezTo>
                  <a:cubicBezTo>
                    <a:pt x="1007304" y="2006036"/>
                    <a:pt x="1012102" y="2006036"/>
                    <a:pt x="1012102" y="2006036"/>
                  </a:cubicBezTo>
                  <a:cubicBezTo>
                    <a:pt x="1016901" y="2001257"/>
                    <a:pt x="1016901" y="2001257"/>
                    <a:pt x="1016901" y="1996477"/>
                  </a:cubicBezTo>
                  <a:cubicBezTo>
                    <a:pt x="1016901" y="1996477"/>
                    <a:pt x="1016901" y="1996477"/>
                    <a:pt x="1021699" y="1963020"/>
                  </a:cubicBezTo>
                  <a:cubicBezTo>
                    <a:pt x="1021699" y="1958241"/>
                    <a:pt x="1016901" y="1953461"/>
                    <a:pt x="1016901" y="1953461"/>
                  </a:cubicBezTo>
                  <a:cubicBezTo>
                    <a:pt x="1016901" y="1948681"/>
                    <a:pt x="1012102" y="1948681"/>
                    <a:pt x="1007304" y="1948681"/>
                  </a:cubicBezTo>
                  <a:cubicBezTo>
                    <a:pt x="988109" y="1948681"/>
                    <a:pt x="964116" y="1943902"/>
                    <a:pt x="944922" y="1939122"/>
                  </a:cubicBezTo>
                  <a:cubicBezTo>
                    <a:pt x="930526" y="1939122"/>
                    <a:pt x="925728" y="1929563"/>
                    <a:pt x="925728" y="1915224"/>
                  </a:cubicBezTo>
                  <a:cubicBezTo>
                    <a:pt x="930526" y="1905665"/>
                    <a:pt x="940123" y="1896106"/>
                    <a:pt x="949721" y="1900886"/>
                  </a:cubicBezTo>
                  <a:cubicBezTo>
                    <a:pt x="968915" y="1900886"/>
                    <a:pt x="992908" y="1905665"/>
                    <a:pt x="1012102" y="1905665"/>
                  </a:cubicBezTo>
                  <a:cubicBezTo>
                    <a:pt x="1040894" y="1905665"/>
                    <a:pt x="1060088" y="1934343"/>
                    <a:pt x="1060088" y="1963020"/>
                  </a:cubicBezTo>
                  <a:cubicBezTo>
                    <a:pt x="1060088" y="1963020"/>
                    <a:pt x="1060088" y="1963020"/>
                    <a:pt x="1060088" y="1996477"/>
                  </a:cubicBezTo>
                  <a:cubicBezTo>
                    <a:pt x="1060088" y="2029934"/>
                    <a:pt x="1036095" y="2053832"/>
                    <a:pt x="1002505" y="2049052"/>
                  </a:cubicBezTo>
                  <a:cubicBezTo>
                    <a:pt x="988109" y="2049052"/>
                    <a:pt x="973714" y="2049052"/>
                    <a:pt x="964116" y="2044273"/>
                  </a:cubicBezTo>
                  <a:cubicBezTo>
                    <a:pt x="959318" y="2044273"/>
                    <a:pt x="954519" y="2044273"/>
                    <a:pt x="954519" y="2049052"/>
                  </a:cubicBezTo>
                  <a:cubicBezTo>
                    <a:pt x="949721" y="2049052"/>
                    <a:pt x="949721" y="2053832"/>
                    <a:pt x="949721" y="2053832"/>
                  </a:cubicBezTo>
                  <a:cubicBezTo>
                    <a:pt x="949721" y="2053832"/>
                    <a:pt x="949721" y="2053832"/>
                    <a:pt x="944922" y="2096848"/>
                  </a:cubicBezTo>
                  <a:cubicBezTo>
                    <a:pt x="944922" y="2096848"/>
                    <a:pt x="944922" y="2101628"/>
                    <a:pt x="944922" y="2106407"/>
                  </a:cubicBezTo>
                  <a:cubicBezTo>
                    <a:pt x="949721" y="2106407"/>
                    <a:pt x="949721" y="2106407"/>
                    <a:pt x="954519" y="2106407"/>
                  </a:cubicBezTo>
                  <a:cubicBezTo>
                    <a:pt x="1007304" y="2111187"/>
                    <a:pt x="1064887" y="2120746"/>
                    <a:pt x="1117671" y="2115966"/>
                  </a:cubicBezTo>
                  <a:cubicBezTo>
                    <a:pt x="1122470" y="2115966"/>
                    <a:pt x="1122470" y="2111187"/>
                    <a:pt x="1127268" y="2111187"/>
                  </a:cubicBezTo>
                  <a:cubicBezTo>
                    <a:pt x="1127268" y="2106407"/>
                    <a:pt x="1132067" y="2106407"/>
                    <a:pt x="1132067" y="2101628"/>
                  </a:cubicBezTo>
                  <a:cubicBezTo>
                    <a:pt x="1132067" y="2101628"/>
                    <a:pt x="1132067" y="2101628"/>
                    <a:pt x="1117671" y="1857870"/>
                  </a:cubicBezTo>
                  <a:cubicBezTo>
                    <a:pt x="1117671" y="1853090"/>
                    <a:pt x="1117671" y="1848311"/>
                    <a:pt x="1112872" y="1848311"/>
                  </a:cubicBezTo>
                  <a:cubicBezTo>
                    <a:pt x="1112872" y="1848311"/>
                    <a:pt x="1112872" y="1843531"/>
                    <a:pt x="1108074" y="1843531"/>
                  </a:cubicBezTo>
                  <a:cubicBezTo>
                    <a:pt x="978512" y="1853090"/>
                    <a:pt x="848950" y="1824413"/>
                    <a:pt x="733784" y="1767058"/>
                  </a:cubicBezTo>
                  <a:cubicBezTo>
                    <a:pt x="733784" y="1762278"/>
                    <a:pt x="728986" y="1762278"/>
                    <a:pt x="728986" y="1767058"/>
                  </a:cubicBezTo>
                  <a:cubicBezTo>
                    <a:pt x="724187" y="1767058"/>
                    <a:pt x="724187" y="1767058"/>
                    <a:pt x="719389" y="1771837"/>
                  </a:cubicBezTo>
                  <a:cubicBezTo>
                    <a:pt x="719389" y="1771837"/>
                    <a:pt x="719389" y="1771837"/>
                    <a:pt x="609021" y="1991698"/>
                  </a:cubicBezTo>
                  <a:cubicBezTo>
                    <a:pt x="604223" y="1991698"/>
                    <a:pt x="604223" y="1996477"/>
                    <a:pt x="609021" y="2001257"/>
                  </a:cubicBezTo>
                  <a:cubicBezTo>
                    <a:pt x="609021" y="2001257"/>
                    <a:pt x="609021" y="2006036"/>
                    <a:pt x="613820" y="2006036"/>
                  </a:cubicBezTo>
                  <a:cubicBezTo>
                    <a:pt x="661806" y="2029934"/>
                    <a:pt x="714590" y="2049052"/>
                    <a:pt x="767374" y="2068171"/>
                  </a:cubicBezTo>
                  <a:cubicBezTo>
                    <a:pt x="767374" y="2068171"/>
                    <a:pt x="772173" y="2068171"/>
                    <a:pt x="776972" y="2068171"/>
                  </a:cubicBezTo>
                  <a:cubicBezTo>
                    <a:pt x="776972" y="2068171"/>
                    <a:pt x="781770" y="2063391"/>
                    <a:pt x="781770" y="2063391"/>
                  </a:cubicBezTo>
                  <a:cubicBezTo>
                    <a:pt x="781770" y="2063391"/>
                    <a:pt x="781770" y="2063391"/>
                    <a:pt x="791367" y="2020375"/>
                  </a:cubicBezTo>
                  <a:cubicBezTo>
                    <a:pt x="791367" y="2020375"/>
                    <a:pt x="791367" y="2015595"/>
                    <a:pt x="791367" y="2015595"/>
                  </a:cubicBezTo>
                  <a:cubicBezTo>
                    <a:pt x="791367" y="2010816"/>
                    <a:pt x="786569" y="2010816"/>
                    <a:pt x="781770" y="2006036"/>
                  </a:cubicBezTo>
                  <a:cubicBezTo>
                    <a:pt x="781770" y="2006036"/>
                    <a:pt x="781770" y="2006036"/>
                    <a:pt x="748180" y="1996477"/>
                  </a:cubicBezTo>
                  <a:cubicBezTo>
                    <a:pt x="714590" y="1982138"/>
                    <a:pt x="700194" y="1953461"/>
                    <a:pt x="714590" y="1924784"/>
                  </a:cubicBezTo>
                  <a:cubicBezTo>
                    <a:pt x="714590" y="1924784"/>
                    <a:pt x="714590" y="1924784"/>
                    <a:pt x="728986" y="1891327"/>
                  </a:cubicBezTo>
                  <a:cubicBezTo>
                    <a:pt x="738583" y="1867429"/>
                    <a:pt x="772173" y="1848311"/>
                    <a:pt x="796166" y="1857870"/>
                  </a:cubicBezTo>
                  <a:cubicBezTo>
                    <a:pt x="815360" y="1867429"/>
                    <a:pt x="839353" y="1876988"/>
                    <a:pt x="858548" y="1876988"/>
                  </a:cubicBezTo>
                  <a:cubicBezTo>
                    <a:pt x="868145" y="1881768"/>
                    <a:pt x="877742" y="1891327"/>
                    <a:pt x="872943" y="1905665"/>
                  </a:cubicBezTo>
                  <a:cubicBezTo>
                    <a:pt x="868145" y="1915224"/>
                    <a:pt x="858548" y="1924784"/>
                    <a:pt x="848950" y="1920004"/>
                  </a:cubicBezTo>
                  <a:cubicBezTo>
                    <a:pt x="824957" y="1915224"/>
                    <a:pt x="805763" y="1910445"/>
                    <a:pt x="781770" y="1900886"/>
                  </a:cubicBezTo>
                  <a:cubicBezTo>
                    <a:pt x="776972" y="1900886"/>
                    <a:pt x="776972" y="1900886"/>
                    <a:pt x="772173" y="1900886"/>
                  </a:cubicBezTo>
                  <a:cubicBezTo>
                    <a:pt x="772173" y="1900886"/>
                    <a:pt x="767374" y="1905665"/>
                    <a:pt x="767374" y="1905665"/>
                  </a:cubicBezTo>
                  <a:cubicBezTo>
                    <a:pt x="767374" y="1905665"/>
                    <a:pt x="767374" y="1905665"/>
                    <a:pt x="757777" y="1939122"/>
                  </a:cubicBezTo>
                  <a:cubicBezTo>
                    <a:pt x="752979" y="1943902"/>
                    <a:pt x="752979" y="1943902"/>
                    <a:pt x="757777" y="1948681"/>
                  </a:cubicBezTo>
                  <a:cubicBezTo>
                    <a:pt x="757777" y="1953461"/>
                    <a:pt x="757777" y="1953461"/>
                    <a:pt x="762576" y="1953461"/>
                  </a:cubicBezTo>
                  <a:cubicBezTo>
                    <a:pt x="762576" y="1953461"/>
                    <a:pt x="762576" y="1953461"/>
                    <a:pt x="796166" y="1967800"/>
                  </a:cubicBezTo>
                  <a:cubicBezTo>
                    <a:pt x="824957" y="1977359"/>
                    <a:pt x="844152" y="2006036"/>
                    <a:pt x="839353" y="2034714"/>
                  </a:cubicBezTo>
                  <a:cubicBezTo>
                    <a:pt x="839353" y="2034714"/>
                    <a:pt x="839353" y="2034714"/>
                    <a:pt x="829756" y="2072950"/>
                  </a:cubicBezTo>
                  <a:cubicBezTo>
                    <a:pt x="820159" y="2101628"/>
                    <a:pt x="786569" y="2120746"/>
                    <a:pt x="752979" y="2111187"/>
                  </a:cubicBezTo>
                  <a:cubicBezTo>
                    <a:pt x="700194" y="2092069"/>
                    <a:pt x="642611" y="2072950"/>
                    <a:pt x="594625" y="2044273"/>
                  </a:cubicBezTo>
                  <a:cubicBezTo>
                    <a:pt x="561035" y="2029934"/>
                    <a:pt x="551438" y="1991698"/>
                    <a:pt x="565834" y="1967800"/>
                  </a:cubicBezTo>
                  <a:cubicBezTo>
                    <a:pt x="565834" y="1967800"/>
                    <a:pt x="565834" y="1967800"/>
                    <a:pt x="690597" y="1752719"/>
                  </a:cubicBezTo>
                  <a:cubicBezTo>
                    <a:pt x="697795" y="1740770"/>
                    <a:pt x="708592" y="1732406"/>
                    <a:pt x="719988" y="1728224"/>
                  </a:cubicBezTo>
                  <a:close/>
                  <a:moveTo>
                    <a:pt x="1600968" y="1606768"/>
                  </a:moveTo>
                  <a:cubicBezTo>
                    <a:pt x="1613533" y="1608559"/>
                    <a:pt x="1626697" y="1614530"/>
                    <a:pt x="1636270" y="1624083"/>
                  </a:cubicBezTo>
                  <a:lnTo>
                    <a:pt x="1813380" y="1796039"/>
                  </a:lnTo>
                  <a:cubicBezTo>
                    <a:pt x="1837313" y="1819921"/>
                    <a:pt x="1832526" y="1853357"/>
                    <a:pt x="1808593" y="1882017"/>
                  </a:cubicBezTo>
                  <a:cubicBezTo>
                    <a:pt x="1765512" y="1920229"/>
                    <a:pt x="1717645" y="1953665"/>
                    <a:pt x="1674564" y="1982324"/>
                  </a:cubicBezTo>
                  <a:cubicBezTo>
                    <a:pt x="1641057" y="2001430"/>
                    <a:pt x="1602763" y="1996654"/>
                    <a:pt x="1588403" y="1967994"/>
                  </a:cubicBezTo>
                  <a:cubicBezTo>
                    <a:pt x="1588403" y="1967994"/>
                    <a:pt x="1588403" y="1967994"/>
                    <a:pt x="1569256" y="1934559"/>
                  </a:cubicBezTo>
                  <a:cubicBezTo>
                    <a:pt x="1554896" y="1910676"/>
                    <a:pt x="1564469" y="1877240"/>
                    <a:pt x="1593189" y="1858134"/>
                  </a:cubicBezTo>
                  <a:cubicBezTo>
                    <a:pt x="1602763" y="1853357"/>
                    <a:pt x="1612336" y="1843804"/>
                    <a:pt x="1621910" y="1839028"/>
                  </a:cubicBezTo>
                  <a:cubicBezTo>
                    <a:pt x="1621910" y="1834251"/>
                    <a:pt x="1626697" y="1834251"/>
                    <a:pt x="1626697" y="1829474"/>
                  </a:cubicBezTo>
                  <a:cubicBezTo>
                    <a:pt x="1626697" y="1829474"/>
                    <a:pt x="1626697" y="1824698"/>
                    <a:pt x="1621910" y="1819921"/>
                  </a:cubicBezTo>
                  <a:cubicBezTo>
                    <a:pt x="1621910" y="1819921"/>
                    <a:pt x="1621910" y="1819921"/>
                    <a:pt x="1602763" y="1791262"/>
                  </a:cubicBezTo>
                  <a:cubicBezTo>
                    <a:pt x="1602763" y="1791262"/>
                    <a:pt x="1597976" y="1791262"/>
                    <a:pt x="1597976" y="1791262"/>
                  </a:cubicBezTo>
                  <a:cubicBezTo>
                    <a:pt x="1593189" y="1786486"/>
                    <a:pt x="1588403" y="1791262"/>
                    <a:pt x="1588403" y="1791262"/>
                  </a:cubicBezTo>
                  <a:cubicBezTo>
                    <a:pt x="1569256" y="1805592"/>
                    <a:pt x="1550109" y="1815145"/>
                    <a:pt x="1530962" y="1824698"/>
                  </a:cubicBezTo>
                  <a:cubicBezTo>
                    <a:pt x="1521388" y="1834251"/>
                    <a:pt x="1511815" y="1829474"/>
                    <a:pt x="1502241" y="1819921"/>
                  </a:cubicBezTo>
                  <a:cubicBezTo>
                    <a:pt x="1497455" y="1810368"/>
                    <a:pt x="1502241" y="1796039"/>
                    <a:pt x="1511815" y="1791262"/>
                  </a:cubicBezTo>
                  <a:cubicBezTo>
                    <a:pt x="1526175" y="1776932"/>
                    <a:pt x="1545322" y="1767379"/>
                    <a:pt x="1564469" y="1757826"/>
                  </a:cubicBezTo>
                  <a:cubicBezTo>
                    <a:pt x="1583616" y="1738720"/>
                    <a:pt x="1617123" y="1743497"/>
                    <a:pt x="1636270" y="1767379"/>
                  </a:cubicBezTo>
                  <a:cubicBezTo>
                    <a:pt x="1636270" y="1767379"/>
                    <a:pt x="1636270" y="1767379"/>
                    <a:pt x="1660204" y="1796039"/>
                  </a:cubicBezTo>
                  <a:cubicBezTo>
                    <a:pt x="1679351" y="1819921"/>
                    <a:pt x="1674564" y="1853357"/>
                    <a:pt x="1645844" y="1872463"/>
                  </a:cubicBezTo>
                  <a:cubicBezTo>
                    <a:pt x="1636270" y="1882017"/>
                    <a:pt x="1626697" y="1886793"/>
                    <a:pt x="1617123" y="1896346"/>
                  </a:cubicBezTo>
                  <a:cubicBezTo>
                    <a:pt x="1612336" y="1896346"/>
                    <a:pt x="1612336" y="1901123"/>
                    <a:pt x="1607550" y="1901123"/>
                  </a:cubicBezTo>
                  <a:cubicBezTo>
                    <a:pt x="1607550" y="1905899"/>
                    <a:pt x="1607550" y="1905899"/>
                    <a:pt x="1612336" y="1910676"/>
                  </a:cubicBezTo>
                  <a:cubicBezTo>
                    <a:pt x="1612336" y="1910676"/>
                    <a:pt x="1612336" y="1910676"/>
                    <a:pt x="1631483" y="1944112"/>
                  </a:cubicBezTo>
                  <a:cubicBezTo>
                    <a:pt x="1636270" y="1948888"/>
                    <a:pt x="1636270" y="1948888"/>
                    <a:pt x="1641057" y="1948888"/>
                  </a:cubicBezTo>
                  <a:cubicBezTo>
                    <a:pt x="1641057" y="1948888"/>
                    <a:pt x="1645844" y="1948888"/>
                    <a:pt x="1650630" y="1948888"/>
                  </a:cubicBezTo>
                  <a:cubicBezTo>
                    <a:pt x="1693711" y="1915452"/>
                    <a:pt x="1736792" y="1886793"/>
                    <a:pt x="1779872" y="1848581"/>
                  </a:cubicBezTo>
                  <a:cubicBezTo>
                    <a:pt x="1779872" y="1843804"/>
                    <a:pt x="1779872" y="1843804"/>
                    <a:pt x="1779872" y="1839028"/>
                  </a:cubicBezTo>
                  <a:cubicBezTo>
                    <a:pt x="1779872" y="1834251"/>
                    <a:pt x="1779872" y="1834251"/>
                    <a:pt x="1779872" y="1829474"/>
                  </a:cubicBezTo>
                  <a:cubicBezTo>
                    <a:pt x="1779872" y="1829474"/>
                    <a:pt x="1779872" y="1829474"/>
                    <a:pt x="1612336" y="1647965"/>
                  </a:cubicBezTo>
                  <a:cubicBezTo>
                    <a:pt x="1607550" y="1647965"/>
                    <a:pt x="1607550" y="1647965"/>
                    <a:pt x="1602763" y="1647965"/>
                  </a:cubicBezTo>
                  <a:cubicBezTo>
                    <a:pt x="1602763" y="1647965"/>
                    <a:pt x="1597976" y="1647965"/>
                    <a:pt x="1597976" y="1647965"/>
                  </a:cubicBezTo>
                  <a:cubicBezTo>
                    <a:pt x="1502241" y="1733943"/>
                    <a:pt x="1382573" y="1796039"/>
                    <a:pt x="1258118" y="1824698"/>
                  </a:cubicBezTo>
                  <a:cubicBezTo>
                    <a:pt x="1258118" y="1824698"/>
                    <a:pt x="1253331" y="1829474"/>
                    <a:pt x="1253331" y="1829474"/>
                  </a:cubicBezTo>
                  <a:cubicBezTo>
                    <a:pt x="1253331" y="1834251"/>
                    <a:pt x="1253331" y="1834251"/>
                    <a:pt x="1253331" y="1839028"/>
                  </a:cubicBezTo>
                  <a:cubicBezTo>
                    <a:pt x="1253331" y="1839028"/>
                    <a:pt x="1253331" y="1839028"/>
                    <a:pt x="1305985" y="2077855"/>
                  </a:cubicBezTo>
                  <a:cubicBezTo>
                    <a:pt x="1305985" y="2082632"/>
                    <a:pt x="1310772" y="2082632"/>
                    <a:pt x="1310772" y="2087408"/>
                  </a:cubicBezTo>
                  <a:cubicBezTo>
                    <a:pt x="1315559" y="2087408"/>
                    <a:pt x="1320345" y="2087408"/>
                    <a:pt x="1320345" y="2087408"/>
                  </a:cubicBezTo>
                  <a:cubicBezTo>
                    <a:pt x="1377786" y="2077855"/>
                    <a:pt x="1425654" y="2058749"/>
                    <a:pt x="1478308" y="2039643"/>
                  </a:cubicBezTo>
                  <a:cubicBezTo>
                    <a:pt x="1483094" y="2034866"/>
                    <a:pt x="1483094" y="2034866"/>
                    <a:pt x="1483094" y="2030090"/>
                  </a:cubicBezTo>
                  <a:cubicBezTo>
                    <a:pt x="1487881" y="2030090"/>
                    <a:pt x="1487881" y="2025313"/>
                    <a:pt x="1483094" y="2025313"/>
                  </a:cubicBezTo>
                  <a:cubicBezTo>
                    <a:pt x="1483094" y="2025313"/>
                    <a:pt x="1483094" y="2025313"/>
                    <a:pt x="1468734" y="1987101"/>
                  </a:cubicBezTo>
                  <a:cubicBezTo>
                    <a:pt x="1468734" y="1982324"/>
                    <a:pt x="1463947" y="1982324"/>
                    <a:pt x="1463947" y="1982324"/>
                  </a:cubicBezTo>
                  <a:cubicBezTo>
                    <a:pt x="1459161" y="1977547"/>
                    <a:pt x="1454374" y="1977547"/>
                    <a:pt x="1454374" y="1982324"/>
                  </a:cubicBezTo>
                  <a:cubicBezTo>
                    <a:pt x="1454374" y="1982324"/>
                    <a:pt x="1454374" y="1982324"/>
                    <a:pt x="1416080" y="1991877"/>
                  </a:cubicBezTo>
                  <a:cubicBezTo>
                    <a:pt x="1387360" y="2006207"/>
                    <a:pt x="1353852" y="1991877"/>
                    <a:pt x="1344279" y="1958441"/>
                  </a:cubicBezTo>
                  <a:cubicBezTo>
                    <a:pt x="1344279" y="1958441"/>
                    <a:pt x="1344279" y="1958441"/>
                    <a:pt x="1334705" y="1925005"/>
                  </a:cubicBezTo>
                  <a:cubicBezTo>
                    <a:pt x="1329919" y="1896346"/>
                    <a:pt x="1344279" y="1867687"/>
                    <a:pt x="1368213" y="1858134"/>
                  </a:cubicBezTo>
                  <a:cubicBezTo>
                    <a:pt x="1387360" y="1848581"/>
                    <a:pt x="1406507" y="1843804"/>
                    <a:pt x="1425654" y="1834251"/>
                  </a:cubicBezTo>
                  <a:cubicBezTo>
                    <a:pt x="1440014" y="1829474"/>
                    <a:pt x="1449587" y="1834251"/>
                    <a:pt x="1454374" y="1843804"/>
                  </a:cubicBezTo>
                  <a:cubicBezTo>
                    <a:pt x="1459161" y="1853357"/>
                    <a:pt x="1454374" y="1867687"/>
                    <a:pt x="1444801" y="1872463"/>
                  </a:cubicBezTo>
                  <a:cubicBezTo>
                    <a:pt x="1425654" y="1882017"/>
                    <a:pt x="1401720" y="1891570"/>
                    <a:pt x="1382573" y="1896346"/>
                  </a:cubicBezTo>
                  <a:cubicBezTo>
                    <a:pt x="1377786" y="1901123"/>
                    <a:pt x="1377786" y="1901123"/>
                    <a:pt x="1377786" y="1905899"/>
                  </a:cubicBezTo>
                  <a:cubicBezTo>
                    <a:pt x="1372999" y="1905899"/>
                    <a:pt x="1372999" y="1910676"/>
                    <a:pt x="1377786" y="1910676"/>
                  </a:cubicBezTo>
                  <a:cubicBezTo>
                    <a:pt x="1377786" y="1910676"/>
                    <a:pt x="1377786" y="1910676"/>
                    <a:pt x="1387360" y="1948888"/>
                  </a:cubicBezTo>
                  <a:cubicBezTo>
                    <a:pt x="1387360" y="1948888"/>
                    <a:pt x="1392146" y="1953665"/>
                    <a:pt x="1392146" y="1953665"/>
                  </a:cubicBezTo>
                  <a:cubicBezTo>
                    <a:pt x="1396933" y="1953665"/>
                    <a:pt x="1396933" y="1953665"/>
                    <a:pt x="1401720" y="1953665"/>
                  </a:cubicBezTo>
                  <a:cubicBezTo>
                    <a:pt x="1401720" y="1953665"/>
                    <a:pt x="1401720" y="1953665"/>
                    <a:pt x="1435227" y="1939335"/>
                  </a:cubicBezTo>
                  <a:cubicBezTo>
                    <a:pt x="1463947" y="1929782"/>
                    <a:pt x="1497455" y="1939335"/>
                    <a:pt x="1511815" y="1963218"/>
                  </a:cubicBezTo>
                  <a:cubicBezTo>
                    <a:pt x="1511815" y="1963218"/>
                    <a:pt x="1511815" y="1963218"/>
                    <a:pt x="1530962" y="2001430"/>
                  </a:cubicBezTo>
                  <a:cubicBezTo>
                    <a:pt x="1540535" y="2030090"/>
                    <a:pt x="1526175" y="2063525"/>
                    <a:pt x="1492668" y="2077855"/>
                  </a:cubicBezTo>
                  <a:cubicBezTo>
                    <a:pt x="1440014" y="2096961"/>
                    <a:pt x="1387360" y="2116067"/>
                    <a:pt x="1334705" y="2130397"/>
                  </a:cubicBezTo>
                  <a:cubicBezTo>
                    <a:pt x="1296412" y="2139950"/>
                    <a:pt x="1262904" y="2120844"/>
                    <a:pt x="1258118" y="2087408"/>
                  </a:cubicBezTo>
                  <a:cubicBezTo>
                    <a:pt x="1258118" y="2087408"/>
                    <a:pt x="1258118" y="2087408"/>
                    <a:pt x="1215037" y="1843804"/>
                  </a:cubicBezTo>
                  <a:cubicBezTo>
                    <a:pt x="1210250" y="1815145"/>
                    <a:pt x="1229397" y="1791262"/>
                    <a:pt x="1248544" y="1781709"/>
                  </a:cubicBezTo>
                  <a:cubicBezTo>
                    <a:pt x="1368213" y="1753050"/>
                    <a:pt x="1478308" y="1700507"/>
                    <a:pt x="1569256" y="1614530"/>
                  </a:cubicBezTo>
                  <a:cubicBezTo>
                    <a:pt x="1576436" y="1607365"/>
                    <a:pt x="1588403" y="1604976"/>
                    <a:pt x="1600968" y="1606768"/>
                  </a:cubicBezTo>
                  <a:close/>
                  <a:moveTo>
                    <a:pt x="386535" y="1345031"/>
                  </a:moveTo>
                  <a:cubicBezTo>
                    <a:pt x="398539" y="1348612"/>
                    <a:pt x="408143" y="1355774"/>
                    <a:pt x="412945" y="1365324"/>
                  </a:cubicBezTo>
                  <a:cubicBezTo>
                    <a:pt x="460963" y="1475144"/>
                    <a:pt x="537793" y="1575415"/>
                    <a:pt x="633831" y="1651812"/>
                  </a:cubicBezTo>
                  <a:cubicBezTo>
                    <a:pt x="653038" y="1666136"/>
                    <a:pt x="653038" y="1694785"/>
                    <a:pt x="638633" y="1723434"/>
                  </a:cubicBezTo>
                  <a:cubicBezTo>
                    <a:pt x="638633" y="1723434"/>
                    <a:pt x="638633" y="1723434"/>
                    <a:pt x="499378" y="1923976"/>
                  </a:cubicBezTo>
                  <a:cubicBezTo>
                    <a:pt x="480171" y="1947850"/>
                    <a:pt x="441756" y="1952625"/>
                    <a:pt x="412945" y="1928751"/>
                  </a:cubicBezTo>
                  <a:cubicBezTo>
                    <a:pt x="369728" y="1895327"/>
                    <a:pt x="326511" y="1857129"/>
                    <a:pt x="288096" y="1818931"/>
                  </a:cubicBezTo>
                  <a:cubicBezTo>
                    <a:pt x="264087" y="1790282"/>
                    <a:pt x="264087" y="1752083"/>
                    <a:pt x="288096" y="1732984"/>
                  </a:cubicBezTo>
                  <a:cubicBezTo>
                    <a:pt x="288096" y="1732984"/>
                    <a:pt x="288096" y="1732984"/>
                    <a:pt x="316908" y="1709110"/>
                  </a:cubicBezTo>
                  <a:cubicBezTo>
                    <a:pt x="340917" y="1690011"/>
                    <a:pt x="379332" y="1694785"/>
                    <a:pt x="398539" y="1713885"/>
                  </a:cubicBezTo>
                  <a:cubicBezTo>
                    <a:pt x="408143" y="1723434"/>
                    <a:pt x="412945" y="1732984"/>
                    <a:pt x="422549" y="1742534"/>
                  </a:cubicBezTo>
                  <a:cubicBezTo>
                    <a:pt x="427350" y="1742534"/>
                    <a:pt x="427350" y="1747308"/>
                    <a:pt x="432152" y="1747308"/>
                  </a:cubicBezTo>
                  <a:cubicBezTo>
                    <a:pt x="436954" y="1742534"/>
                    <a:pt x="436954" y="1742534"/>
                    <a:pt x="441756" y="1742534"/>
                  </a:cubicBezTo>
                  <a:cubicBezTo>
                    <a:pt x="441756" y="1742534"/>
                    <a:pt x="441756" y="1742534"/>
                    <a:pt x="465765" y="1713885"/>
                  </a:cubicBezTo>
                  <a:cubicBezTo>
                    <a:pt x="465765" y="1713885"/>
                    <a:pt x="465765" y="1709110"/>
                    <a:pt x="465765" y="1709110"/>
                  </a:cubicBezTo>
                  <a:cubicBezTo>
                    <a:pt x="465765" y="1704335"/>
                    <a:pt x="465765" y="1704335"/>
                    <a:pt x="465765" y="1699560"/>
                  </a:cubicBezTo>
                  <a:cubicBezTo>
                    <a:pt x="446558" y="1685236"/>
                    <a:pt x="436954" y="1666136"/>
                    <a:pt x="417747" y="1651812"/>
                  </a:cubicBezTo>
                  <a:cubicBezTo>
                    <a:pt x="412945" y="1642262"/>
                    <a:pt x="412945" y="1632713"/>
                    <a:pt x="422549" y="1623163"/>
                  </a:cubicBezTo>
                  <a:cubicBezTo>
                    <a:pt x="432152" y="1613614"/>
                    <a:pt x="446558" y="1613614"/>
                    <a:pt x="451360" y="1623163"/>
                  </a:cubicBezTo>
                  <a:cubicBezTo>
                    <a:pt x="465765" y="1637488"/>
                    <a:pt x="480171" y="1656587"/>
                    <a:pt x="494576" y="1670911"/>
                  </a:cubicBezTo>
                  <a:cubicBezTo>
                    <a:pt x="513784" y="1690011"/>
                    <a:pt x="513784" y="1723434"/>
                    <a:pt x="494576" y="1742534"/>
                  </a:cubicBezTo>
                  <a:cubicBezTo>
                    <a:pt x="494576" y="1742534"/>
                    <a:pt x="494576" y="1742534"/>
                    <a:pt x="470567" y="1771183"/>
                  </a:cubicBezTo>
                  <a:cubicBezTo>
                    <a:pt x="451360" y="1795057"/>
                    <a:pt x="417747" y="1795057"/>
                    <a:pt x="393737" y="1771183"/>
                  </a:cubicBezTo>
                  <a:cubicBezTo>
                    <a:pt x="384134" y="1766408"/>
                    <a:pt x="374530" y="1752083"/>
                    <a:pt x="364926" y="1742534"/>
                  </a:cubicBezTo>
                  <a:cubicBezTo>
                    <a:pt x="364926" y="1742534"/>
                    <a:pt x="360124" y="1742534"/>
                    <a:pt x="360124" y="1742534"/>
                  </a:cubicBezTo>
                  <a:cubicBezTo>
                    <a:pt x="355322" y="1742534"/>
                    <a:pt x="350521" y="1742534"/>
                    <a:pt x="350521" y="1742534"/>
                  </a:cubicBezTo>
                  <a:cubicBezTo>
                    <a:pt x="350521" y="1742534"/>
                    <a:pt x="350521" y="1742534"/>
                    <a:pt x="321709" y="1771183"/>
                  </a:cubicBezTo>
                  <a:cubicBezTo>
                    <a:pt x="316908" y="1771183"/>
                    <a:pt x="316908" y="1775957"/>
                    <a:pt x="316908" y="1780732"/>
                  </a:cubicBezTo>
                  <a:cubicBezTo>
                    <a:pt x="316908" y="1780732"/>
                    <a:pt x="316908" y="1785507"/>
                    <a:pt x="321709" y="1785507"/>
                  </a:cubicBezTo>
                  <a:cubicBezTo>
                    <a:pt x="355322" y="1828480"/>
                    <a:pt x="398539" y="1861904"/>
                    <a:pt x="441756" y="1895327"/>
                  </a:cubicBezTo>
                  <a:cubicBezTo>
                    <a:pt x="446558" y="1900102"/>
                    <a:pt x="446558" y="1900102"/>
                    <a:pt x="451360" y="1900102"/>
                  </a:cubicBezTo>
                  <a:cubicBezTo>
                    <a:pt x="456162" y="1900102"/>
                    <a:pt x="456162" y="1900102"/>
                    <a:pt x="456162" y="1895327"/>
                  </a:cubicBezTo>
                  <a:cubicBezTo>
                    <a:pt x="456162" y="1895327"/>
                    <a:pt x="456162" y="1895327"/>
                    <a:pt x="609821" y="1699560"/>
                  </a:cubicBezTo>
                  <a:cubicBezTo>
                    <a:pt x="609821" y="1694785"/>
                    <a:pt x="609821" y="1694785"/>
                    <a:pt x="609821" y="1690011"/>
                  </a:cubicBezTo>
                  <a:cubicBezTo>
                    <a:pt x="609821" y="1690011"/>
                    <a:pt x="609821" y="1685236"/>
                    <a:pt x="609821" y="1685236"/>
                  </a:cubicBezTo>
                  <a:cubicBezTo>
                    <a:pt x="504180" y="1608839"/>
                    <a:pt x="427350" y="1499018"/>
                    <a:pt x="374530" y="1384423"/>
                  </a:cubicBezTo>
                  <a:cubicBezTo>
                    <a:pt x="369728" y="1379648"/>
                    <a:pt x="369728" y="1379648"/>
                    <a:pt x="364926" y="1379648"/>
                  </a:cubicBezTo>
                  <a:cubicBezTo>
                    <a:pt x="364926" y="1379648"/>
                    <a:pt x="360124" y="1379648"/>
                    <a:pt x="360124" y="1379648"/>
                  </a:cubicBezTo>
                  <a:cubicBezTo>
                    <a:pt x="360124" y="1379648"/>
                    <a:pt x="360124" y="1379648"/>
                    <a:pt x="129635" y="1475144"/>
                  </a:cubicBezTo>
                  <a:cubicBezTo>
                    <a:pt x="124833" y="1475144"/>
                    <a:pt x="124833" y="1479919"/>
                    <a:pt x="124833" y="1479919"/>
                  </a:cubicBezTo>
                  <a:cubicBezTo>
                    <a:pt x="124833" y="1484694"/>
                    <a:pt x="124833" y="1489469"/>
                    <a:pt x="124833" y="1489469"/>
                  </a:cubicBezTo>
                  <a:cubicBezTo>
                    <a:pt x="148843" y="1541992"/>
                    <a:pt x="172852" y="1589740"/>
                    <a:pt x="201663" y="1632713"/>
                  </a:cubicBezTo>
                  <a:cubicBezTo>
                    <a:pt x="201663" y="1637488"/>
                    <a:pt x="206465" y="1637488"/>
                    <a:pt x="211267" y="1642262"/>
                  </a:cubicBezTo>
                  <a:cubicBezTo>
                    <a:pt x="211267" y="1642262"/>
                    <a:pt x="216069" y="1642262"/>
                    <a:pt x="216069" y="1637488"/>
                  </a:cubicBezTo>
                  <a:cubicBezTo>
                    <a:pt x="216069" y="1637488"/>
                    <a:pt x="216069" y="1637488"/>
                    <a:pt x="249682" y="1618388"/>
                  </a:cubicBezTo>
                  <a:cubicBezTo>
                    <a:pt x="254483" y="1613614"/>
                    <a:pt x="254483" y="1613614"/>
                    <a:pt x="254483" y="1608839"/>
                  </a:cubicBezTo>
                  <a:cubicBezTo>
                    <a:pt x="259285" y="1608839"/>
                    <a:pt x="254483" y="1604064"/>
                    <a:pt x="254483" y="1599289"/>
                  </a:cubicBezTo>
                  <a:cubicBezTo>
                    <a:pt x="254483" y="1599289"/>
                    <a:pt x="254483" y="1599289"/>
                    <a:pt x="235276" y="1565866"/>
                  </a:cubicBezTo>
                  <a:cubicBezTo>
                    <a:pt x="216069" y="1541992"/>
                    <a:pt x="230474" y="1503793"/>
                    <a:pt x="254483" y="1494243"/>
                  </a:cubicBezTo>
                  <a:cubicBezTo>
                    <a:pt x="254483" y="1494243"/>
                    <a:pt x="254483" y="1494243"/>
                    <a:pt x="288096" y="1475144"/>
                  </a:cubicBezTo>
                  <a:cubicBezTo>
                    <a:pt x="316908" y="1460820"/>
                    <a:pt x="345719" y="1475144"/>
                    <a:pt x="360124" y="1494243"/>
                  </a:cubicBezTo>
                  <a:cubicBezTo>
                    <a:pt x="369728" y="1513343"/>
                    <a:pt x="379332" y="1532442"/>
                    <a:pt x="393737" y="1551541"/>
                  </a:cubicBezTo>
                  <a:cubicBezTo>
                    <a:pt x="403341" y="1561091"/>
                    <a:pt x="398539" y="1570640"/>
                    <a:pt x="388935" y="1580190"/>
                  </a:cubicBezTo>
                  <a:cubicBezTo>
                    <a:pt x="379332" y="1584965"/>
                    <a:pt x="364926" y="1584965"/>
                    <a:pt x="360124" y="1575415"/>
                  </a:cubicBezTo>
                  <a:cubicBezTo>
                    <a:pt x="345719" y="1556316"/>
                    <a:pt x="336115" y="1537217"/>
                    <a:pt x="321709" y="1518118"/>
                  </a:cubicBezTo>
                  <a:cubicBezTo>
                    <a:pt x="321709" y="1513343"/>
                    <a:pt x="316908" y="1513343"/>
                    <a:pt x="316908" y="1513343"/>
                  </a:cubicBezTo>
                  <a:cubicBezTo>
                    <a:pt x="312106" y="1513343"/>
                    <a:pt x="312106" y="1513343"/>
                    <a:pt x="307304" y="1513343"/>
                  </a:cubicBezTo>
                  <a:cubicBezTo>
                    <a:pt x="307304" y="1513343"/>
                    <a:pt x="307304" y="1513343"/>
                    <a:pt x="273691" y="1532442"/>
                  </a:cubicBezTo>
                  <a:cubicBezTo>
                    <a:pt x="273691" y="1532442"/>
                    <a:pt x="273691" y="1537217"/>
                    <a:pt x="268889" y="1537217"/>
                  </a:cubicBezTo>
                  <a:cubicBezTo>
                    <a:pt x="268889" y="1541992"/>
                    <a:pt x="268889" y="1541992"/>
                    <a:pt x="273691" y="1546766"/>
                  </a:cubicBezTo>
                  <a:cubicBezTo>
                    <a:pt x="273691" y="1546766"/>
                    <a:pt x="273691" y="1546766"/>
                    <a:pt x="292898" y="1580190"/>
                  </a:cubicBezTo>
                  <a:cubicBezTo>
                    <a:pt x="307304" y="1604064"/>
                    <a:pt x="302502" y="1637488"/>
                    <a:pt x="278493" y="1656587"/>
                  </a:cubicBezTo>
                  <a:cubicBezTo>
                    <a:pt x="278493" y="1656587"/>
                    <a:pt x="278493" y="1656587"/>
                    <a:pt x="244880" y="1680461"/>
                  </a:cubicBezTo>
                  <a:cubicBezTo>
                    <a:pt x="220870" y="1694785"/>
                    <a:pt x="182456" y="1690011"/>
                    <a:pt x="163248" y="1656587"/>
                  </a:cubicBezTo>
                  <a:cubicBezTo>
                    <a:pt x="134437" y="1608839"/>
                    <a:pt x="110428" y="1561091"/>
                    <a:pt x="86418" y="1508568"/>
                  </a:cubicBezTo>
                  <a:cubicBezTo>
                    <a:pt x="72013" y="1475144"/>
                    <a:pt x="86418" y="1441721"/>
                    <a:pt x="110428" y="1427396"/>
                  </a:cubicBezTo>
                  <a:cubicBezTo>
                    <a:pt x="110428" y="1427396"/>
                    <a:pt x="110428" y="1427396"/>
                    <a:pt x="345719" y="1346224"/>
                  </a:cubicBezTo>
                  <a:cubicBezTo>
                    <a:pt x="360124" y="1341450"/>
                    <a:pt x="374530" y="1341450"/>
                    <a:pt x="386535" y="1345031"/>
                  </a:cubicBezTo>
                  <a:close/>
                  <a:moveTo>
                    <a:pt x="1857651" y="1141425"/>
                  </a:moveTo>
                  <a:cubicBezTo>
                    <a:pt x="1857651" y="1141425"/>
                    <a:pt x="1857651" y="1141425"/>
                    <a:pt x="2106858" y="1160523"/>
                  </a:cubicBezTo>
                  <a:cubicBezTo>
                    <a:pt x="2135613" y="1160523"/>
                    <a:pt x="2159575" y="1189172"/>
                    <a:pt x="2154783" y="1227369"/>
                  </a:cubicBezTo>
                  <a:cubicBezTo>
                    <a:pt x="2145198" y="1284666"/>
                    <a:pt x="2135613" y="1337188"/>
                    <a:pt x="2116443" y="1394484"/>
                  </a:cubicBezTo>
                  <a:cubicBezTo>
                    <a:pt x="2106858" y="1427907"/>
                    <a:pt x="2073311" y="1447006"/>
                    <a:pt x="2044556" y="1432682"/>
                  </a:cubicBezTo>
                  <a:cubicBezTo>
                    <a:pt x="2044556" y="1432682"/>
                    <a:pt x="2044556" y="1432682"/>
                    <a:pt x="2006217" y="1423133"/>
                  </a:cubicBezTo>
                  <a:cubicBezTo>
                    <a:pt x="1977462" y="1408809"/>
                    <a:pt x="1967877" y="1380160"/>
                    <a:pt x="1972670" y="1351512"/>
                  </a:cubicBezTo>
                  <a:cubicBezTo>
                    <a:pt x="1972670" y="1351512"/>
                    <a:pt x="1972670" y="1351512"/>
                    <a:pt x="1982254" y="1313314"/>
                  </a:cubicBezTo>
                  <a:cubicBezTo>
                    <a:pt x="1987047" y="1308540"/>
                    <a:pt x="1987047" y="1308540"/>
                    <a:pt x="1982254" y="1303765"/>
                  </a:cubicBezTo>
                  <a:cubicBezTo>
                    <a:pt x="1982254" y="1303765"/>
                    <a:pt x="1977462" y="1298990"/>
                    <a:pt x="1977462" y="1298990"/>
                  </a:cubicBezTo>
                  <a:cubicBezTo>
                    <a:pt x="1977462" y="1298990"/>
                    <a:pt x="1977462" y="1298990"/>
                    <a:pt x="1943915" y="1289441"/>
                  </a:cubicBezTo>
                  <a:cubicBezTo>
                    <a:pt x="1939122" y="1289441"/>
                    <a:pt x="1934330" y="1289441"/>
                    <a:pt x="1934330" y="1294215"/>
                  </a:cubicBezTo>
                  <a:cubicBezTo>
                    <a:pt x="1929537" y="1294215"/>
                    <a:pt x="1929537" y="1294215"/>
                    <a:pt x="1929537" y="1298990"/>
                  </a:cubicBezTo>
                  <a:cubicBezTo>
                    <a:pt x="1924745" y="1322864"/>
                    <a:pt x="1919953" y="1341963"/>
                    <a:pt x="1910368" y="1361061"/>
                  </a:cubicBezTo>
                  <a:cubicBezTo>
                    <a:pt x="1905575" y="1375386"/>
                    <a:pt x="1891198" y="1380160"/>
                    <a:pt x="1881613" y="1375386"/>
                  </a:cubicBezTo>
                  <a:cubicBezTo>
                    <a:pt x="1872028" y="1370611"/>
                    <a:pt x="1862443" y="1361061"/>
                    <a:pt x="1867236" y="1346737"/>
                  </a:cubicBezTo>
                  <a:cubicBezTo>
                    <a:pt x="1876821" y="1327638"/>
                    <a:pt x="1881613" y="1308540"/>
                    <a:pt x="1886405" y="1289441"/>
                  </a:cubicBezTo>
                  <a:cubicBezTo>
                    <a:pt x="1891198" y="1260792"/>
                    <a:pt x="1924745" y="1246468"/>
                    <a:pt x="1953500" y="1251243"/>
                  </a:cubicBezTo>
                  <a:cubicBezTo>
                    <a:pt x="1953500" y="1251243"/>
                    <a:pt x="1953500" y="1251243"/>
                    <a:pt x="1987047" y="1256018"/>
                  </a:cubicBezTo>
                  <a:cubicBezTo>
                    <a:pt x="2015802" y="1260792"/>
                    <a:pt x="2034971" y="1294215"/>
                    <a:pt x="2025387" y="1322864"/>
                  </a:cubicBezTo>
                  <a:cubicBezTo>
                    <a:pt x="2025387" y="1322864"/>
                    <a:pt x="2025387" y="1322864"/>
                    <a:pt x="2015802" y="1361061"/>
                  </a:cubicBezTo>
                  <a:cubicBezTo>
                    <a:pt x="2015802" y="1365836"/>
                    <a:pt x="2015802" y="1365836"/>
                    <a:pt x="2015802" y="1370611"/>
                  </a:cubicBezTo>
                  <a:cubicBezTo>
                    <a:pt x="2020594" y="1375386"/>
                    <a:pt x="2020594" y="1375386"/>
                    <a:pt x="2025387" y="1375386"/>
                  </a:cubicBezTo>
                  <a:cubicBezTo>
                    <a:pt x="2025387" y="1375386"/>
                    <a:pt x="2025387" y="1375386"/>
                    <a:pt x="2063726" y="1389710"/>
                  </a:cubicBezTo>
                  <a:cubicBezTo>
                    <a:pt x="2063726" y="1389710"/>
                    <a:pt x="2068519" y="1389710"/>
                    <a:pt x="2073311" y="1389710"/>
                  </a:cubicBezTo>
                  <a:cubicBezTo>
                    <a:pt x="2073311" y="1384935"/>
                    <a:pt x="2078104" y="1384935"/>
                    <a:pt x="2078104" y="1380160"/>
                  </a:cubicBezTo>
                  <a:cubicBezTo>
                    <a:pt x="2092481" y="1327638"/>
                    <a:pt x="2102066" y="1275117"/>
                    <a:pt x="2111651" y="1222595"/>
                  </a:cubicBezTo>
                  <a:cubicBezTo>
                    <a:pt x="2111651" y="1217820"/>
                    <a:pt x="2111651" y="1213045"/>
                    <a:pt x="2106858" y="1213045"/>
                  </a:cubicBezTo>
                  <a:cubicBezTo>
                    <a:pt x="2106858" y="1208271"/>
                    <a:pt x="2106858" y="1208271"/>
                    <a:pt x="2102066" y="1208271"/>
                  </a:cubicBezTo>
                  <a:cubicBezTo>
                    <a:pt x="2102066" y="1208271"/>
                    <a:pt x="2102066" y="1208271"/>
                    <a:pt x="1857651" y="1174848"/>
                  </a:cubicBezTo>
                  <a:cubicBezTo>
                    <a:pt x="1852858" y="1174848"/>
                    <a:pt x="1848066" y="1174848"/>
                    <a:pt x="1848066" y="1179622"/>
                  </a:cubicBezTo>
                  <a:cubicBezTo>
                    <a:pt x="1843273" y="1179622"/>
                    <a:pt x="1843273" y="1184397"/>
                    <a:pt x="1843273" y="1184397"/>
                  </a:cubicBezTo>
                  <a:cubicBezTo>
                    <a:pt x="1824104" y="1313314"/>
                    <a:pt x="1776179" y="1432682"/>
                    <a:pt x="1699500" y="1537726"/>
                  </a:cubicBezTo>
                  <a:cubicBezTo>
                    <a:pt x="1699500" y="1537726"/>
                    <a:pt x="1699500" y="1542501"/>
                    <a:pt x="1699500" y="1542501"/>
                  </a:cubicBezTo>
                  <a:cubicBezTo>
                    <a:pt x="1699500" y="1547275"/>
                    <a:pt x="1699500" y="1547275"/>
                    <a:pt x="1704292" y="1552050"/>
                  </a:cubicBezTo>
                  <a:cubicBezTo>
                    <a:pt x="1704292" y="1552050"/>
                    <a:pt x="1704292" y="1552050"/>
                    <a:pt x="1900783" y="1700066"/>
                  </a:cubicBezTo>
                  <a:cubicBezTo>
                    <a:pt x="1900783" y="1700066"/>
                    <a:pt x="1905575" y="1700066"/>
                    <a:pt x="1910368" y="1700066"/>
                  </a:cubicBezTo>
                  <a:cubicBezTo>
                    <a:pt x="1910368" y="1700066"/>
                    <a:pt x="1915160" y="1700066"/>
                    <a:pt x="1915160" y="1695292"/>
                  </a:cubicBezTo>
                  <a:cubicBezTo>
                    <a:pt x="1948707" y="1652319"/>
                    <a:pt x="1977462" y="1604572"/>
                    <a:pt x="2001424" y="1561600"/>
                  </a:cubicBezTo>
                  <a:cubicBezTo>
                    <a:pt x="2006217" y="1556825"/>
                    <a:pt x="2006217" y="1552050"/>
                    <a:pt x="2006217" y="1552050"/>
                  </a:cubicBezTo>
                  <a:cubicBezTo>
                    <a:pt x="2001424" y="1547275"/>
                    <a:pt x="2001424" y="1542501"/>
                    <a:pt x="1996632" y="1542501"/>
                  </a:cubicBezTo>
                  <a:cubicBezTo>
                    <a:pt x="1996632" y="1542501"/>
                    <a:pt x="1996632" y="1542501"/>
                    <a:pt x="1963085" y="1523402"/>
                  </a:cubicBezTo>
                  <a:cubicBezTo>
                    <a:pt x="1958292" y="1523402"/>
                    <a:pt x="1958292" y="1523402"/>
                    <a:pt x="1953500" y="1523402"/>
                  </a:cubicBezTo>
                  <a:cubicBezTo>
                    <a:pt x="1948707" y="1523402"/>
                    <a:pt x="1948707" y="1528177"/>
                    <a:pt x="1948707" y="1528177"/>
                  </a:cubicBezTo>
                  <a:cubicBezTo>
                    <a:pt x="1943915" y="1542501"/>
                    <a:pt x="1934330" y="1552050"/>
                    <a:pt x="1929537" y="1561600"/>
                  </a:cubicBezTo>
                  <a:cubicBezTo>
                    <a:pt x="1910368" y="1590248"/>
                    <a:pt x="1876821" y="1599797"/>
                    <a:pt x="1852858" y="1585473"/>
                  </a:cubicBezTo>
                  <a:cubicBezTo>
                    <a:pt x="1852858" y="1585473"/>
                    <a:pt x="1852858" y="1585473"/>
                    <a:pt x="1824104" y="1566374"/>
                  </a:cubicBezTo>
                  <a:cubicBezTo>
                    <a:pt x="1795349" y="1547275"/>
                    <a:pt x="1790556" y="1513852"/>
                    <a:pt x="1804934" y="1489979"/>
                  </a:cubicBezTo>
                  <a:cubicBezTo>
                    <a:pt x="1814519" y="1475655"/>
                    <a:pt x="1824104" y="1451781"/>
                    <a:pt x="1833688" y="1432682"/>
                  </a:cubicBezTo>
                  <a:cubicBezTo>
                    <a:pt x="1838481" y="1423133"/>
                    <a:pt x="1852858" y="1418358"/>
                    <a:pt x="1862443" y="1423133"/>
                  </a:cubicBezTo>
                  <a:cubicBezTo>
                    <a:pt x="1872028" y="1427907"/>
                    <a:pt x="1876821" y="1442232"/>
                    <a:pt x="1872028" y="1451781"/>
                  </a:cubicBezTo>
                  <a:cubicBezTo>
                    <a:pt x="1862443" y="1470880"/>
                    <a:pt x="1852858" y="1494754"/>
                    <a:pt x="1838481" y="1513852"/>
                  </a:cubicBezTo>
                  <a:cubicBezTo>
                    <a:pt x="1838481" y="1513852"/>
                    <a:pt x="1838481" y="1518627"/>
                    <a:pt x="1838481" y="1523402"/>
                  </a:cubicBezTo>
                  <a:cubicBezTo>
                    <a:pt x="1838481" y="1523402"/>
                    <a:pt x="1843273" y="1528177"/>
                    <a:pt x="1843273" y="1528177"/>
                  </a:cubicBezTo>
                  <a:cubicBezTo>
                    <a:pt x="1843273" y="1528177"/>
                    <a:pt x="1843273" y="1528177"/>
                    <a:pt x="1876821" y="1547275"/>
                  </a:cubicBezTo>
                  <a:cubicBezTo>
                    <a:pt x="1876821" y="1547275"/>
                    <a:pt x="1881613" y="1547275"/>
                    <a:pt x="1881613" y="1547275"/>
                  </a:cubicBezTo>
                  <a:cubicBezTo>
                    <a:pt x="1886405" y="1547275"/>
                    <a:pt x="1891198" y="1547275"/>
                    <a:pt x="1891198" y="1542501"/>
                  </a:cubicBezTo>
                  <a:cubicBezTo>
                    <a:pt x="1895990" y="1532951"/>
                    <a:pt x="1905575" y="1523402"/>
                    <a:pt x="1910368" y="1509078"/>
                  </a:cubicBezTo>
                  <a:cubicBezTo>
                    <a:pt x="1919953" y="1480429"/>
                    <a:pt x="1953500" y="1470880"/>
                    <a:pt x="1982254" y="1480429"/>
                  </a:cubicBezTo>
                  <a:cubicBezTo>
                    <a:pt x="1982254" y="1480429"/>
                    <a:pt x="1982254" y="1480429"/>
                    <a:pt x="2020594" y="1499528"/>
                  </a:cubicBezTo>
                  <a:cubicBezTo>
                    <a:pt x="2049349" y="1509078"/>
                    <a:pt x="2058934" y="1547275"/>
                    <a:pt x="2039764" y="1580698"/>
                  </a:cubicBezTo>
                  <a:cubicBezTo>
                    <a:pt x="2015802" y="1628446"/>
                    <a:pt x="1987047" y="1676193"/>
                    <a:pt x="1948707" y="1723940"/>
                  </a:cubicBezTo>
                  <a:cubicBezTo>
                    <a:pt x="1929537" y="1752588"/>
                    <a:pt x="1891198" y="1757363"/>
                    <a:pt x="1867236" y="1738264"/>
                  </a:cubicBezTo>
                  <a:cubicBezTo>
                    <a:pt x="1867236" y="1738264"/>
                    <a:pt x="1867236" y="1738264"/>
                    <a:pt x="1680330" y="1580698"/>
                  </a:cubicBezTo>
                  <a:cubicBezTo>
                    <a:pt x="1656368" y="1561600"/>
                    <a:pt x="1651575" y="1528177"/>
                    <a:pt x="1665953" y="1509078"/>
                  </a:cubicBezTo>
                  <a:cubicBezTo>
                    <a:pt x="1737839" y="1413583"/>
                    <a:pt x="1785764" y="1298990"/>
                    <a:pt x="1800141" y="1179622"/>
                  </a:cubicBezTo>
                  <a:cubicBezTo>
                    <a:pt x="1804934" y="1155749"/>
                    <a:pt x="1828896" y="1136650"/>
                    <a:pt x="1857651" y="1141425"/>
                  </a:cubicBezTo>
                  <a:close/>
                  <a:moveTo>
                    <a:pt x="91012" y="727605"/>
                  </a:moveTo>
                  <a:cubicBezTo>
                    <a:pt x="98139" y="727007"/>
                    <a:pt x="105041" y="727904"/>
                    <a:pt x="111042" y="730297"/>
                  </a:cubicBezTo>
                  <a:cubicBezTo>
                    <a:pt x="111042" y="730297"/>
                    <a:pt x="111042" y="730297"/>
                    <a:pt x="346302" y="811663"/>
                  </a:cubicBezTo>
                  <a:cubicBezTo>
                    <a:pt x="375109" y="826021"/>
                    <a:pt x="389513" y="849952"/>
                    <a:pt x="384712" y="873883"/>
                  </a:cubicBezTo>
                  <a:cubicBezTo>
                    <a:pt x="351103" y="988752"/>
                    <a:pt x="346302" y="1113193"/>
                    <a:pt x="370308" y="1232848"/>
                  </a:cubicBezTo>
                  <a:cubicBezTo>
                    <a:pt x="375109" y="1256779"/>
                    <a:pt x="355904" y="1280710"/>
                    <a:pt x="327097" y="1290282"/>
                  </a:cubicBezTo>
                  <a:lnTo>
                    <a:pt x="87036" y="1357289"/>
                  </a:lnTo>
                  <a:cubicBezTo>
                    <a:pt x="58229" y="1362075"/>
                    <a:pt x="29421" y="1342930"/>
                    <a:pt x="19819" y="1309427"/>
                  </a:cubicBezTo>
                  <a:cubicBezTo>
                    <a:pt x="10216" y="1251992"/>
                    <a:pt x="614" y="1194558"/>
                    <a:pt x="614" y="1141910"/>
                  </a:cubicBezTo>
                  <a:cubicBezTo>
                    <a:pt x="-4187" y="1103620"/>
                    <a:pt x="19819" y="1074903"/>
                    <a:pt x="48626" y="1074903"/>
                  </a:cubicBezTo>
                  <a:cubicBezTo>
                    <a:pt x="48626" y="1074903"/>
                    <a:pt x="48626" y="1074903"/>
                    <a:pt x="91837" y="1074903"/>
                  </a:cubicBezTo>
                  <a:cubicBezTo>
                    <a:pt x="120644" y="1074903"/>
                    <a:pt x="144651" y="1098834"/>
                    <a:pt x="149452" y="1132338"/>
                  </a:cubicBezTo>
                  <a:cubicBezTo>
                    <a:pt x="149452" y="1132338"/>
                    <a:pt x="149452" y="1132338"/>
                    <a:pt x="149452" y="1170627"/>
                  </a:cubicBezTo>
                  <a:cubicBezTo>
                    <a:pt x="149452" y="1170627"/>
                    <a:pt x="149452" y="1175413"/>
                    <a:pt x="154253" y="1175413"/>
                  </a:cubicBezTo>
                  <a:cubicBezTo>
                    <a:pt x="154253" y="1180199"/>
                    <a:pt x="159054" y="1180199"/>
                    <a:pt x="163855" y="1180199"/>
                  </a:cubicBezTo>
                  <a:cubicBezTo>
                    <a:pt x="163855" y="1180199"/>
                    <a:pt x="163855" y="1180199"/>
                    <a:pt x="197464" y="1175413"/>
                  </a:cubicBezTo>
                  <a:cubicBezTo>
                    <a:pt x="202265" y="1175413"/>
                    <a:pt x="202265" y="1170627"/>
                    <a:pt x="207066" y="1170627"/>
                  </a:cubicBezTo>
                  <a:cubicBezTo>
                    <a:pt x="207066" y="1170627"/>
                    <a:pt x="207066" y="1165841"/>
                    <a:pt x="207066" y="1161055"/>
                  </a:cubicBezTo>
                  <a:cubicBezTo>
                    <a:pt x="207066" y="1161055"/>
                    <a:pt x="207066" y="1161055"/>
                    <a:pt x="202265" y="1098834"/>
                  </a:cubicBezTo>
                  <a:cubicBezTo>
                    <a:pt x="202265" y="1084476"/>
                    <a:pt x="211868" y="1074903"/>
                    <a:pt x="226271" y="1074903"/>
                  </a:cubicBezTo>
                  <a:cubicBezTo>
                    <a:pt x="235874" y="1074903"/>
                    <a:pt x="245476" y="1084476"/>
                    <a:pt x="245476" y="1094048"/>
                  </a:cubicBezTo>
                  <a:cubicBezTo>
                    <a:pt x="245476" y="1094048"/>
                    <a:pt x="245476" y="1094048"/>
                    <a:pt x="250277" y="1161055"/>
                  </a:cubicBezTo>
                  <a:cubicBezTo>
                    <a:pt x="255079" y="1184986"/>
                    <a:pt x="235874" y="1213703"/>
                    <a:pt x="202265" y="1218489"/>
                  </a:cubicBezTo>
                  <a:cubicBezTo>
                    <a:pt x="202265" y="1218489"/>
                    <a:pt x="202265" y="1218489"/>
                    <a:pt x="168657" y="1223275"/>
                  </a:cubicBezTo>
                  <a:cubicBezTo>
                    <a:pt x="139849" y="1228061"/>
                    <a:pt x="111042" y="1204130"/>
                    <a:pt x="106241" y="1170627"/>
                  </a:cubicBezTo>
                  <a:cubicBezTo>
                    <a:pt x="106241" y="1170627"/>
                    <a:pt x="106241" y="1170627"/>
                    <a:pt x="106241" y="1132338"/>
                  </a:cubicBezTo>
                  <a:cubicBezTo>
                    <a:pt x="106241" y="1132338"/>
                    <a:pt x="101440" y="1127551"/>
                    <a:pt x="101440" y="1127551"/>
                  </a:cubicBezTo>
                  <a:cubicBezTo>
                    <a:pt x="96638" y="1122765"/>
                    <a:pt x="96638" y="1122765"/>
                    <a:pt x="91837" y="1122765"/>
                  </a:cubicBezTo>
                  <a:cubicBezTo>
                    <a:pt x="91837" y="1122765"/>
                    <a:pt x="91837" y="1122765"/>
                    <a:pt x="53427" y="1122765"/>
                  </a:cubicBezTo>
                  <a:cubicBezTo>
                    <a:pt x="48626" y="1122765"/>
                    <a:pt x="48626" y="1127551"/>
                    <a:pt x="43825" y="1127551"/>
                  </a:cubicBezTo>
                  <a:cubicBezTo>
                    <a:pt x="43825" y="1132338"/>
                    <a:pt x="43825" y="1132338"/>
                    <a:pt x="43825" y="1137124"/>
                  </a:cubicBezTo>
                  <a:cubicBezTo>
                    <a:pt x="43825" y="1189772"/>
                    <a:pt x="53427" y="1247206"/>
                    <a:pt x="63030" y="1299854"/>
                  </a:cubicBezTo>
                  <a:cubicBezTo>
                    <a:pt x="63030" y="1299854"/>
                    <a:pt x="63030" y="1304641"/>
                    <a:pt x="67831" y="1304641"/>
                  </a:cubicBezTo>
                  <a:cubicBezTo>
                    <a:pt x="72632" y="1309427"/>
                    <a:pt x="72632" y="1309427"/>
                    <a:pt x="77433" y="1309427"/>
                  </a:cubicBezTo>
                  <a:cubicBezTo>
                    <a:pt x="77433" y="1309427"/>
                    <a:pt x="77433" y="1309427"/>
                    <a:pt x="317494" y="1251992"/>
                  </a:cubicBezTo>
                  <a:cubicBezTo>
                    <a:pt x="322296" y="1251992"/>
                    <a:pt x="322296" y="1251992"/>
                    <a:pt x="327097" y="1247206"/>
                  </a:cubicBezTo>
                  <a:cubicBezTo>
                    <a:pt x="327097" y="1247206"/>
                    <a:pt x="327097" y="1242420"/>
                    <a:pt x="327097" y="1242420"/>
                  </a:cubicBezTo>
                  <a:cubicBezTo>
                    <a:pt x="298290" y="1117979"/>
                    <a:pt x="307892" y="983966"/>
                    <a:pt x="341501" y="859524"/>
                  </a:cubicBezTo>
                  <a:cubicBezTo>
                    <a:pt x="341501" y="859524"/>
                    <a:pt x="341501" y="854738"/>
                    <a:pt x="341501" y="854738"/>
                  </a:cubicBezTo>
                  <a:cubicBezTo>
                    <a:pt x="336699" y="849952"/>
                    <a:pt x="336699" y="849952"/>
                    <a:pt x="331898" y="849952"/>
                  </a:cubicBezTo>
                  <a:cubicBezTo>
                    <a:pt x="331898" y="849952"/>
                    <a:pt x="331898" y="849952"/>
                    <a:pt x="96638" y="773373"/>
                  </a:cubicBezTo>
                  <a:cubicBezTo>
                    <a:pt x="91837" y="773373"/>
                    <a:pt x="91837" y="773373"/>
                    <a:pt x="87036" y="778159"/>
                  </a:cubicBezTo>
                  <a:cubicBezTo>
                    <a:pt x="87036" y="778159"/>
                    <a:pt x="82235" y="782945"/>
                    <a:pt x="82235" y="782945"/>
                  </a:cubicBezTo>
                  <a:cubicBezTo>
                    <a:pt x="67831" y="835594"/>
                    <a:pt x="53427" y="888242"/>
                    <a:pt x="48626" y="945676"/>
                  </a:cubicBezTo>
                  <a:cubicBezTo>
                    <a:pt x="48626" y="945676"/>
                    <a:pt x="48626" y="950462"/>
                    <a:pt x="48626" y="955248"/>
                  </a:cubicBezTo>
                  <a:cubicBezTo>
                    <a:pt x="53427" y="955248"/>
                    <a:pt x="53427" y="955248"/>
                    <a:pt x="58229" y="955248"/>
                  </a:cubicBezTo>
                  <a:cubicBezTo>
                    <a:pt x="58229" y="955248"/>
                    <a:pt x="58229" y="955248"/>
                    <a:pt x="96638" y="960035"/>
                  </a:cubicBezTo>
                  <a:cubicBezTo>
                    <a:pt x="101440" y="964821"/>
                    <a:pt x="106241" y="960035"/>
                    <a:pt x="106241" y="960035"/>
                  </a:cubicBezTo>
                  <a:cubicBezTo>
                    <a:pt x="111042" y="960035"/>
                    <a:pt x="111042" y="955248"/>
                    <a:pt x="111042" y="950462"/>
                  </a:cubicBezTo>
                  <a:cubicBezTo>
                    <a:pt x="111042" y="950462"/>
                    <a:pt x="111042" y="950462"/>
                    <a:pt x="115843" y="912173"/>
                  </a:cubicBezTo>
                  <a:cubicBezTo>
                    <a:pt x="120644" y="878669"/>
                    <a:pt x="154253" y="859524"/>
                    <a:pt x="183060" y="869097"/>
                  </a:cubicBezTo>
                  <a:cubicBezTo>
                    <a:pt x="183060" y="869097"/>
                    <a:pt x="183060" y="869097"/>
                    <a:pt x="216669" y="878669"/>
                  </a:cubicBezTo>
                  <a:cubicBezTo>
                    <a:pt x="245476" y="883455"/>
                    <a:pt x="264681" y="912173"/>
                    <a:pt x="259880" y="936104"/>
                  </a:cubicBezTo>
                  <a:cubicBezTo>
                    <a:pt x="255079" y="960035"/>
                    <a:pt x="250277" y="979179"/>
                    <a:pt x="250277" y="1003110"/>
                  </a:cubicBezTo>
                  <a:cubicBezTo>
                    <a:pt x="250277" y="1012683"/>
                    <a:pt x="240675" y="1022255"/>
                    <a:pt x="226271" y="1022255"/>
                  </a:cubicBezTo>
                  <a:cubicBezTo>
                    <a:pt x="216669" y="1022255"/>
                    <a:pt x="207066" y="1012683"/>
                    <a:pt x="207066" y="998324"/>
                  </a:cubicBezTo>
                  <a:cubicBezTo>
                    <a:pt x="207066" y="974393"/>
                    <a:pt x="211868" y="955248"/>
                    <a:pt x="216669" y="931317"/>
                  </a:cubicBezTo>
                  <a:cubicBezTo>
                    <a:pt x="216669" y="926531"/>
                    <a:pt x="216669" y="926531"/>
                    <a:pt x="216669" y="921745"/>
                  </a:cubicBezTo>
                  <a:cubicBezTo>
                    <a:pt x="211868" y="921745"/>
                    <a:pt x="211868" y="916959"/>
                    <a:pt x="207066" y="916959"/>
                  </a:cubicBezTo>
                  <a:cubicBezTo>
                    <a:pt x="207066" y="916959"/>
                    <a:pt x="207066" y="916959"/>
                    <a:pt x="173458" y="912173"/>
                  </a:cubicBezTo>
                  <a:cubicBezTo>
                    <a:pt x="168657" y="912173"/>
                    <a:pt x="168657" y="912173"/>
                    <a:pt x="163855" y="912173"/>
                  </a:cubicBezTo>
                  <a:cubicBezTo>
                    <a:pt x="163855" y="916959"/>
                    <a:pt x="159054" y="916959"/>
                    <a:pt x="159054" y="921745"/>
                  </a:cubicBezTo>
                  <a:cubicBezTo>
                    <a:pt x="159054" y="921745"/>
                    <a:pt x="159054" y="921745"/>
                    <a:pt x="154253" y="955248"/>
                  </a:cubicBezTo>
                  <a:cubicBezTo>
                    <a:pt x="149452" y="988752"/>
                    <a:pt x="125446" y="1012683"/>
                    <a:pt x="96638" y="1007897"/>
                  </a:cubicBezTo>
                  <a:cubicBezTo>
                    <a:pt x="96638" y="1007897"/>
                    <a:pt x="96638" y="1007897"/>
                    <a:pt x="53427" y="1007897"/>
                  </a:cubicBezTo>
                  <a:cubicBezTo>
                    <a:pt x="24620" y="1003110"/>
                    <a:pt x="614" y="974393"/>
                    <a:pt x="5415" y="936104"/>
                  </a:cubicBezTo>
                  <a:cubicBezTo>
                    <a:pt x="10216" y="883455"/>
                    <a:pt x="24620" y="826021"/>
                    <a:pt x="39024" y="773373"/>
                  </a:cubicBezTo>
                  <a:cubicBezTo>
                    <a:pt x="46226" y="744656"/>
                    <a:pt x="69631" y="729400"/>
                    <a:pt x="91012" y="727605"/>
                  </a:cubicBezTo>
                  <a:close/>
                  <a:moveTo>
                    <a:pt x="1935188" y="475624"/>
                  </a:moveTo>
                  <a:cubicBezTo>
                    <a:pt x="1956987" y="472490"/>
                    <a:pt x="1982157" y="481443"/>
                    <a:pt x="1996539" y="506511"/>
                  </a:cubicBezTo>
                  <a:cubicBezTo>
                    <a:pt x="2030099" y="554260"/>
                    <a:pt x="2054070" y="602009"/>
                    <a:pt x="2078042" y="654533"/>
                  </a:cubicBezTo>
                  <a:cubicBezTo>
                    <a:pt x="2092424" y="687958"/>
                    <a:pt x="2078042" y="726157"/>
                    <a:pt x="2049276" y="735707"/>
                  </a:cubicBezTo>
                  <a:cubicBezTo>
                    <a:pt x="2049276" y="735707"/>
                    <a:pt x="2049276" y="735707"/>
                    <a:pt x="2010922" y="750031"/>
                  </a:cubicBezTo>
                  <a:cubicBezTo>
                    <a:pt x="1982157" y="759581"/>
                    <a:pt x="1953391" y="740482"/>
                    <a:pt x="1939008" y="711832"/>
                  </a:cubicBezTo>
                  <a:cubicBezTo>
                    <a:pt x="1939008" y="711832"/>
                    <a:pt x="1939008" y="711832"/>
                    <a:pt x="1924626" y="678408"/>
                  </a:cubicBezTo>
                  <a:cubicBezTo>
                    <a:pt x="1924626" y="678408"/>
                    <a:pt x="1919831" y="673633"/>
                    <a:pt x="1919831" y="673633"/>
                  </a:cubicBezTo>
                  <a:cubicBezTo>
                    <a:pt x="1915037" y="673633"/>
                    <a:pt x="1910243" y="673633"/>
                    <a:pt x="1910243" y="673633"/>
                  </a:cubicBezTo>
                  <a:cubicBezTo>
                    <a:pt x="1910243" y="673633"/>
                    <a:pt x="1910243" y="673633"/>
                    <a:pt x="1876683" y="692732"/>
                  </a:cubicBezTo>
                  <a:cubicBezTo>
                    <a:pt x="1871889" y="692732"/>
                    <a:pt x="1871889" y="692732"/>
                    <a:pt x="1871889" y="697507"/>
                  </a:cubicBezTo>
                  <a:cubicBezTo>
                    <a:pt x="1871889" y="702282"/>
                    <a:pt x="1871889" y="702282"/>
                    <a:pt x="1871889" y="707057"/>
                  </a:cubicBezTo>
                  <a:cubicBezTo>
                    <a:pt x="1881477" y="726157"/>
                    <a:pt x="1891066" y="740482"/>
                    <a:pt x="1895860" y="759581"/>
                  </a:cubicBezTo>
                  <a:cubicBezTo>
                    <a:pt x="1900654" y="769131"/>
                    <a:pt x="1895860" y="788231"/>
                    <a:pt x="1886272" y="793005"/>
                  </a:cubicBezTo>
                  <a:cubicBezTo>
                    <a:pt x="1871889" y="797780"/>
                    <a:pt x="1857506" y="788231"/>
                    <a:pt x="1857506" y="773906"/>
                  </a:cubicBezTo>
                  <a:cubicBezTo>
                    <a:pt x="1847918" y="754806"/>
                    <a:pt x="1843123" y="745256"/>
                    <a:pt x="1833535" y="726157"/>
                  </a:cubicBezTo>
                  <a:cubicBezTo>
                    <a:pt x="1819152" y="697507"/>
                    <a:pt x="1833535" y="668858"/>
                    <a:pt x="1857506" y="654533"/>
                  </a:cubicBezTo>
                  <a:cubicBezTo>
                    <a:pt x="1857506" y="654533"/>
                    <a:pt x="1857506" y="654533"/>
                    <a:pt x="1891066" y="635434"/>
                  </a:cubicBezTo>
                  <a:cubicBezTo>
                    <a:pt x="1915037" y="621109"/>
                    <a:pt x="1948597" y="630659"/>
                    <a:pt x="1962980" y="664083"/>
                  </a:cubicBezTo>
                  <a:cubicBezTo>
                    <a:pt x="1962980" y="664083"/>
                    <a:pt x="1962980" y="664083"/>
                    <a:pt x="1982157" y="697507"/>
                  </a:cubicBezTo>
                  <a:cubicBezTo>
                    <a:pt x="1982157" y="697507"/>
                    <a:pt x="1982157" y="702282"/>
                    <a:pt x="1986951" y="702282"/>
                  </a:cubicBezTo>
                  <a:cubicBezTo>
                    <a:pt x="1986951" y="707057"/>
                    <a:pt x="1991745" y="707057"/>
                    <a:pt x="1996539" y="702282"/>
                  </a:cubicBezTo>
                  <a:cubicBezTo>
                    <a:pt x="1996539" y="702282"/>
                    <a:pt x="1996539" y="702282"/>
                    <a:pt x="2030099" y="687958"/>
                  </a:cubicBezTo>
                  <a:cubicBezTo>
                    <a:pt x="2034893" y="687958"/>
                    <a:pt x="2034893" y="683183"/>
                    <a:pt x="2039688" y="683183"/>
                  </a:cubicBezTo>
                  <a:cubicBezTo>
                    <a:pt x="2039688" y="678408"/>
                    <a:pt x="2039688" y="673633"/>
                    <a:pt x="2039688" y="673633"/>
                  </a:cubicBezTo>
                  <a:cubicBezTo>
                    <a:pt x="2015716" y="621109"/>
                    <a:pt x="1991745" y="573360"/>
                    <a:pt x="1962980" y="530386"/>
                  </a:cubicBezTo>
                  <a:cubicBezTo>
                    <a:pt x="1958185" y="525611"/>
                    <a:pt x="1958185" y="525611"/>
                    <a:pt x="1953391" y="520836"/>
                  </a:cubicBezTo>
                  <a:cubicBezTo>
                    <a:pt x="1948597" y="520836"/>
                    <a:pt x="1948597" y="520836"/>
                    <a:pt x="1943803" y="525611"/>
                  </a:cubicBezTo>
                  <a:cubicBezTo>
                    <a:pt x="1943803" y="525611"/>
                    <a:pt x="1943803" y="525611"/>
                    <a:pt x="1737650" y="659308"/>
                  </a:cubicBezTo>
                  <a:cubicBezTo>
                    <a:pt x="1732856" y="659308"/>
                    <a:pt x="1732856" y="664083"/>
                    <a:pt x="1732856" y="664083"/>
                  </a:cubicBezTo>
                  <a:cubicBezTo>
                    <a:pt x="1732856" y="668858"/>
                    <a:pt x="1732856" y="668858"/>
                    <a:pt x="1732856" y="673633"/>
                  </a:cubicBezTo>
                  <a:cubicBezTo>
                    <a:pt x="1799975" y="778681"/>
                    <a:pt x="1843123" y="907603"/>
                    <a:pt x="1847918" y="1031751"/>
                  </a:cubicBezTo>
                  <a:cubicBezTo>
                    <a:pt x="1847918" y="1036526"/>
                    <a:pt x="1847918" y="1036526"/>
                    <a:pt x="1852712" y="1041301"/>
                  </a:cubicBezTo>
                  <a:cubicBezTo>
                    <a:pt x="1852712" y="1041301"/>
                    <a:pt x="1857506" y="1041301"/>
                    <a:pt x="1862300" y="1041301"/>
                  </a:cubicBezTo>
                  <a:cubicBezTo>
                    <a:pt x="1862300" y="1041301"/>
                    <a:pt x="1862300" y="1041301"/>
                    <a:pt x="2106807" y="1031751"/>
                  </a:cubicBezTo>
                  <a:cubicBezTo>
                    <a:pt x="2111601" y="1031751"/>
                    <a:pt x="2111601" y="1031751"/>
                    <a:pt x="2116396" y="1026976"/>
                  </a:cubicBezTo>
                  <a:cubicBezTo>
                    <a:pt x="2116396" y="1022201"/>
                    <a:pt x="2116396" y="1022201"/>
                    <a:pt x="2116396" y="1017426"/>
                  </a:cubicBezTo>
                  <a:cubicBezTo>
                    <a:pt x="2116396" y="964902"/>
                    <a:pt x="2106807" y="912378"/>
                    <a:pt x="2097219" y="855079"/>
                  </a:cubicBezTo>
                  <a:cubicBezTo>
                    <a:pt x="2097219" y="855079"/>
                    <a:pt x="2092424" y="850304"/>
                    <a:pt x="2092424" y="850304"/>
                  </a:cubicBezTo>
                  <a:cubicBezTo>
                    <a:pt x="2087630" y="845529"/>
                    <a:pt x="2087630" y="845529"/>
                    <a:pt x="2082836" y="845529"/>
                  </a:cubicBezTo>
                  <a:cubicBezTo>
                    <a:pt x="2082836" y="845529"/>
                    <a:pt x="2082836" y="845529"/>
                    <a:pt x="2044482" y="855079"/>
                  </a:cubicBezTo>
                  <a:cubicBezTo>
                    <a:pt x="2039688" y="855079"/>
                    <a:pt x="2039688" y="859854"/>
                    <a:pt x="2034893" y="859854"/>
                  </a:cubicBezTo>
                  <a:cubicBezTo>
                    <a:pt x="2034893" y="864629"/>
                    <a:pt x="2034893" y="869404"/>
                    <a:pt x="2034893" y="869404"/>
                  </a:cubicBezTo>
                  <a:cubicBezTo>
                    <a:pt x="2039688" y="883729"/>
                    <a:pt x="2039688" y="893279"/>
                    <a:pt x="2044482" y="907603"/>
                  </a:cubicBezTo>
                  <a:cubicBezTo>
                    <a:pt x="2049276" y="941028"/>
                    <a:pt x="2025305" y="969677"/>
                    <a:pt x="1996539" y="974452"/>
                  </a:cubicBezTo>
                  <a:cubicBezTo>
                    <a:pt x="1996539" y="974452"/>
                    <a:pt x="1996539" y="974452"/>
                    <a:pt x="1962980" y="974452"/>
                  </a:cubicBezTo>
                  <a:cubicBezTo>
                    <a:pt x="1929420" y="979227"/>
                    <a:pt x="1905449" y="960127"/>
                    <a:pt x="1900654" y="931478"/>
                  </a:cubicBezTo>
                  <a:cubicBezTo>
                    <a:pt x="1895860" y="912378"/>
                    <a:pt x="1891066" y="893279"/>
                    <a:pt x="1886272" y="869404"/>
                  </a:cubicBezTo>
                  <a:cubicBezTo>
                    <a:pt x="1881477" y="859854"/>
                    <a:pt x="1891066" y="850304"/>
                    <a:pt x="1900654" y="845529"/>
                  </a:cubicBezTo>
                  <a:cubicBezTo>
                    <a:pt x="1915037" y="840755"/>
                    <a:pt x="1924626" y="845529"/>
                    <a:pt x="1929420" y="859854"/>
                  </a:cubicBezTo>
                  <a:cubicBezTo>
                    <a:pt x="1934214" y="878954"/>
                    <a:pt x="1939008" y="902828"/>
                    <a:pt x="1943803" y="926703"/>
                  </a:cubicBezTo>
                  <a:cubicBezTo>
                    <a:pt x="1943803" y="926703"/>
                    <a:pt x="1943803" y="931478"/>
                    <a:pt x="1948597" y="931478"/>
                  </a:cubicBezTo>
                  <a:cubicBezTo>
                    <a:pt x="1948597" y="936253"/>
                    <a:pt x="1953391" y="936253"/>
                    <a:pt x="1953391" y="936253"/>
                  </a:cubicBezTo>
                  <a:cubicBezTo>
                    <a:pt x="1953391" y="936253"/>
                    <a:pt x="1953391" y="936253"/>
                    <a:pt x="1991745" y="926703"/>
                  </a:cubicBezTo>
                  <a:cubicBezTo>
                    <a:pt x="1991745" y="926703"/>
                    <a:pt x="1996539" y="926703"/>
                    <a:pt x="1996539" y="926703"/>
                  </a:cubicBezTo>
                  <a:cubicBezTo>
                    <a:pt x="2001334" y="921928"/>
                    <a:pt x="2001334" y="917153"/>
                    <a:pt x="2001334" y="917153"/>
                  </a:cubicBezTo>
                  <a:cubicBezTo>
                    <a:pt x="1996539" y="902828"/>
                    <a:pt x="1996539" y="893279"/>
                    <a:pt x="1991745" y="878954"/>
                  </a:cubicBezTo>
                  <a:cubicBezTo>
                    <a:pt x="1986951" y="850304"/>
                    <a:pt x="2001334" y="821655"/>
                    <a:pt x="2030099" y="812105"/>
                  </a:cubicBezTo>
                  <a:cubicBezTo>
                    <a:pt x="2030099" y="812105"/>
                    <a:pt x="2030099" y="812105"/>
                    <a:pt x="2068453" y="797780"/>
                  </a:cubicBezTo>
                  <a:cubicBezTo>
                    <a:pt x="2097219" y="793005"/>
                    <a:pt x="2130778" y="812105"/>
                    <a:pt x="2140367" y="845529"/>
                  </a:cubicBezTo>
                  <a:cubicBezTo>
                    <a:pt x="2149955" y="902828"/>
                    <a:pt x="2159544" y="960127"/>
                    <a:pt x="2159544" y="1017426"/>
                  </a:cubicBezTo>
                  <a:cubicBezTo>
                    <a:pt x="2164338" y="1050850"/>
                    <a:pt x="2140367" y="1079500"/>
                    <a:pt x="2111601" y="1079500"/>
                  </a:cubicBezTo>
                  <a:cubicBezTo>
                    <a:pt x="2111601" y="1079500"/>
                    <a:pt x="2111601" y="1079500"/>
                    <a:pt x="1862300" y="1079500"/>
                  </a:cubicBezTo>
                  <a:cubicBezTo>
                    <a:pt x="1833535" y="1079500"/>
                    <a:pt x="1804769" y="1060400"/>
                    <a:pt x="1804769" y="1036526"/>
                  </a:cubicBezTo>
                  <a:cubicBezTo>
                    <a:pt x="1799975" y="917153"/>
                    <a:pt x="1761621" y="797780"/>
                    <a:pt x="1694502" y="697507"/>
                  </a:cubicBezTo>
                  <a:cubicBezTo>
                    <a:pt x="1684913" y="673633"/>
                    <a:pt x="1689707" y="644983"/>
                    <a:pt x="1713679" y="625884"/>
                  </a:cubicBezTo>
                  <a:cubicBezTo>
                    <a:pt x="1713679" y="625884"/>
                    <a:pt x="1713679" y="625884"/>
                    <a:pt x="1915037" y="482637"/>
                  </a:cubicBezTo>
                  <a:cubicBezTo>
                    <a:pt x="1921030" y="479055"/>
                    <a:pt x="1927922" y="476668"/>
                    <a:pt x="1935188" y="475624"/>
                  </a:cubicBezTo>
                  <a:close/>
                  <a:moveTo>
                    <a:pt x="530203" y="171271"/>
                  </a:moveTo>
                  <a:cubicBezTo>
                    <a:pt x="545805" y="173062"/>
                    <a:pt x="559007" y="180224"/>
                    <a:pt x="566208" y="192162"/>
                  </a:cubicBezTo>
                  <a:cubicBezTo>
                    <a:pt x="566208" y="192162"/>
                    <a:pt x="566208" y="192162"/>
                    <a:pt x="691023" y="407037"/>
                  </a:cubicBezTo>
                  <a:cubicBezTo>
                    <a:pt x="705425" y="435687"/>
                    <a:pt x="700625" y="464337"/>
                    <a:pt x="681422" y="478662"/>
                  </a:cubicBezTo>
                  <a:cubicBezTo>
                    <a:pt x="575809" y="545512"/>
                    <a:pt x="494198" y="636237"/>
                    <a:pt x="436591" y="741287"/>
                  </a:cubicBezTo>
                  <a:cubicBezTo>
                    <a:pt x="426990" y="765162"/>
                    <a:pt x="393386" y="769937"/>
                    <a:pt x="369383" y="760387"/>
                  </a:cubicBezTo>
                  <a:cubicBezTo>
                    <a:pt x="369383" y="760387"/>
                    <a:pt x="369383" y="760387"/>
                    <a:pt x="143755" y="655337"/>
                  </a:cubicBezTo>
                  <a:cubicBezTo>
                    <a:pt x="114951" y="645787"/>
                    <a:pt x="105350" y="607587"/>
                    <a:pt x="119752" y="574162"/>
                  </a:cubicBezTo>
                  <a:cubicBezTo>
                    <a:pt x="148555" y="526412"/>
                    <a:pt x="177359" y="478662"/>
                    <a:pt x="210963" y="435687"/>
                  </a:cubicBezTo>
                  <a:cubicBezTo>
                    <a:pt x="234966" y="407037"/>
                    <a:pt x="268570" y="397487"/>
                    <a:pt x="292573" y="416587"/>
                  </a:cubicBezTo>
                  <a:cubicBezTo>
                    <a:pt x="292573" y="416587"/>
                    <a:pt x="292573" y="416587"/>
                    <a:pt x="326177" y="445237"/>
                  </a:cubicBezTo>
                  <a:cubicBezTo>
                    <a:pt x="345380" y="464337"/>
                    <a:pt x="350180" y="497762"/>
                    <a:pt x="330978" y="521637"/>
                  </a:cubicBezTo>
                  <a:cubicBezTo>
                    <a:pt x="330978" y="521637"/>
                    <a:pt x="330978" y="521637"/>
                    <a:pt x="311776" y="555062"/>
                  </a:cubicBezTo>
                  <a:cubicBezTo>
                    <a:pt x="306975" y="555062"/>
                    <a:pt x="306975" y="559837"/>
                    <a:pt x="306975" y="559837"/>
                  </a:cubicBezTo>
                  <a:cubicBezTo>
                    <a:pt x="306975" y="564612"/>
                    <a:pt x="311776" y="564612"/>
                    <a:pt x="311776" y="569387"/>
                  </a:cubicBezTo>
                  <a:cubicBezTo>
                    <a:pt x="311776" y="569387"/>
                    <a:pt x="311776" y="569387"/>
                    <a:pt x="340579" y="588487"/>
                  </a:cubicBezTo>
                  <a:cubicBezTo>
                    <a:pt x="345380" y="588487"/>
                    <a:pt x="345380" y="588487"/>
                    <a:pt x="350180" y="588487"/>
                  </a:cubicBezTo>
                  <a:cubicBezTo>
                    <a:pt x="354981" y="588487"/>
                    <a:pt x="354981" y="588487"/>
                    <a:pt x="359782" y="583712"/>
                  </a:cubicBezTo>
                  <a:cubicBezTo>
                    <a:pt x="359782" y="583712"/>
                    <a:pt x="359782" y="583712"/>
                    <a:pt x="398186" y="531187"/>
                  </a:cubicBezTo>
                  <a:cubicBezTo>
                    <a:pt x="402987" y="521637"/>
                    <a:pt x="417389" y="521637"/>
                    <a:pt x="426990" y="531187"/>
                  </a:cubicBezTo>
                  <a:cubicBezTo>
                    <a:pt x="436591" y="540737"/>
                    <a:pt x="436591" y="550287"/>
                    <a:pt x="431791" y="559837"/>
                  </a:cubicBezTo>
                  <a:cubicBezTo>
                    <a:pt x="431791" y="559837"/>
                    <a:pt x="431791" y="559837"/>
                    <a:pt x="393386" y="612362"/>
                  </a:cubicBezTo>
                  <a:cubicBezTo>
                    <a:pt x="378984" y="631462"/>
                    <a:pt x="345380" y="641012"/>
                    <a:pt x="321377" y="626687"/>
                  </a:cubicBezTo>
                  <a:cubicBezTo>
                    <a:pt x="321377" y="626687"/>
                    <a:pt x="321377" y="626687"/>
                    <a:pt x="287773" y="607587"/>
                  </a:cubicBezTo>
                  <a:cubicBezTo>
                    <a:pt x="263770" y="588487"/>
                    <a:pt x="254168" y="555062"/>
                    <a:pt x="273371" y="526412"/>
                  </a:cubicBezTo>
                  <a:cubicBezTo>
                    <a:pt x="273371" y="526412"/>
                    <a:pt x="273371" y="526412"/>
                    <a:pt x="297374" y="497762"/>
                  </a:cubicBezTo>
                  <a:cubicBezTo>
                    <a:pt x="297374" y="492987"/>
                    <a:pt x="302174" y="492987"/>
                    <a:pt x="297374" y="488212"/>
                  </a:cubicBezTo>
                  <a:cubicBezTo>
                    <a:pt x="297374" y="483437"/>
                    <a:pt x="297374" y="483437"/>
                    <a:pt x="297374" y="483437"/>
                  </a:cubicBezTo>
                  <a:cubicBezTo>
                    <a:pt x="297374" y="483437"/>
                    <a:pt x="297374" y="483437"/>
                    <a:pt x="263770" y="454787"/>
                  </a:cubicBezTo>
                  <a:cubicBezTo>
                    <a:pt x="258969" y="454787"/>
                    <a:pt x="258969" y="454787"/>
                    <a:pt x="254168" y="454787"/>
                  </a:cubicBezTo>
                  <a:cubicBezTo>
                    <a:pt x="254168" y="454787"/>
                    <a:pt x="249368" y="459562"/>
                    <a:pt x="249368" y="459562"/>
                  </a:cubicBezTo>
                  <a:cubicBezTo>
                    <a:pt x="210963" y="502537"/>
                    <a:pt x="186960" y="550287"/>
                    <a:pt x="158156" y="598037"/>
                  </a:cubicBezTo>
                  <a:cubicBezTo>
                    <a:pt x="158156" y="598037"/>
                    <a:pt x="158156" y="602812"/>
                    <a:pt x="158156" y="607587"/>
                  </a:cubicBezTo>
                  <a:cubicBezTo>
                    <a:pt x="158156" y="607587"/>
                    <a:pt x="162957" y="612362"/>
                    <a:pt x="162957" y="612362"/>
                  </a:cubicBezTo>
                  <a:cubicBezTo>
                    <a:pt x="162957" y="612362"/>
                    <a:pt x="162957" y="612362"/>
                    <a:pt x="383785" y="726962"/>
                  </a:cubicBezTo>
                  <a:cubicBezTo>
                    <a:pt x="388585" y="726962"/>
                    <a:pt x="388585" y="726962"/>
                    <a:pt x="393386" y="726962"/>
                  </a:cubicBezTo>
                  <a:cubicBezTo>
                    <a:pt x="393386" y="726962"/>
                    <a:pt x="398186" y="726962"/>
                    <a:pt x="398186" y="722187"/>
                  </a:cubicBezTo>
                  <a:cubicBezTo>
                    <a:pt x="460594" y="607587"/>
                    <a:pt x="547005" y="512087"/>
                    <a:pt x="657419" y="440462"/>
                  </a:cubicBezTo>
                  <a:cubicBezTo>
                    <a:pt x="657419" y="440462"/>
                    <a:pt x="657419" y="435687"/>
                    <a:pt x="657419" y="435687"/>
                  </a:cubicBezTo>
                  <a:cubicBezTo>
                    <a:pt x="657419" y="430912"/>
                    <a:pt x="657419" y="430912"/>
                    <a:pt x="657419" y="426137"/>
                  </a:cubicBezTo>
                  <a:cubicBezTo>
                    <a:pt x="657419" y="426137"/>
                    <a:pt x="657419" y="426137"/>
                    <a:pt x="523002" y="220812"/>
                  </a:cubicBezTo>
                  <a:cubicBezTo>
                    <a:pt x="523002" y="216037"/>
                    <a:pt x="518201" y="216037"/>
                    <a:pt x="513401" y="216037"/>
                  </a:cubicBezTo>
                  <a:cubicBezTo>
                    <a:pt x="513401" y="216037"/>
                    <a:pt x="508600" y="216037"/>
                    <a:pt x="503800" y="216037"/>
                  </a:cubicBezTo>
                  <a:cubicBezTo>
                    <a:pt x="460594" y="249462"/>
                    <a:pt x="417389" y="278112"/>
                    <a:pt x="378984" y="316312"/>
                  </a:cubicBezTo>
                  <a:cubicBezTo>
                    <a:pt x="374183" y="321087"/>
                    <a:pt x="374183" y="321087"/>
                    <a:pt x="374183" y="325862"/>
                  </a:cubicBezTo>
                  <a:cubicBezTo>
                    <a:pt x="374183" y="330637"/>
                    <a:pt x="374183" y="330637"/>
                    <a:pt x="374183" y="335412"/>
                  </a:cubicBezTo>
                  <a:cubicBezTo>
                    <a:pt x="374183" y="335412"/>
                    <a:pt x="374183" y="335412"/>
                    <a:pt x="402987" y="364062"/>
                  </a:cubicBezTo>
                  <a:cubicBezTo>
                    <a:pt x="407788" y="364062"/>
                    <a:pt x="407788" y="364062"/>
                    <a:pt x="412588" y="364062"/>
                  </a:cubicBezTo>
                  <a:cubicBezTo>
                    <a:pt x="412588" y="364062"/>
                    <a:pt x="417389" y="364062"/>
                    <a:pt x="422189" y="364062"/>
                  </a:cubicBezTo>
                  <a:cubicBezTo>
                    <a:pt x="422189" y="364062"/>
                    <a:pt x="422189" y="364062"/>
                    <a:pt x="450993" y="335412"/>
                  </a:cubicBezTo>
                  <a:cubicBezTo>
                    <a:pt x="474996" y="316312"/>
                    <a:pt x="508600" y="321087"/>
                    <a:pt x="527803" y="344962"/>
                  </a:cubicBezTo>
                  <a:cubicBezTo>
                    <a:pt x="527803" y="344962"/>
                    <a:pt x="527803" y="344962"/>
                    <a:pt x="547005" y="373612"/>
                  </a:cubicBezTo>
                  <a:cubicBezTo>
                    <a:pt x="566208" y="397487"/>
                    <a:pt x="561407" y="430912"/>
                    <a:pt x="542204" y="445237"/>
                  </a:cubicBezTo>
                  <a:cubicBezTo>
                    <a:pt x="542204" y="445237"/>
                    <a:pt x="542204" y="445237"/>
                    <a:pt x="494198" y="492987"/>
                  </a:cubicBezTo>
                  <a:cubicBezTo>
                    <a:pt x="484597" y="497762"/>
                    <a:pt x="474996" y="497762"/>
                    <a:pt x="465395" y="488212"/>
                  </a:cubicBezTo>
                  <a:cubicBezTo>
                    <a:pt x="455794" y="483437"/>
                    <a:pt x="455794" y="469112"/>
                    <a:pt x="465395" y="459562"/>
                  </a:cubicBezTo>
                  <a:cubicBezTo>
                    <a:pt x="465395" y="459562"/>
                    <a:pt x="465395" y="459562"/>
                    <a:pt x="513401" y="411812"/>
                  </a:cubicBezTo>
                  <a:cubicBezTo>
                    <a:pt x="518201" y="411812"/>
                    <a:pt x="518201" y="411812"/>
                    <a:pt x="518201" y="407037"/>
                  </a:cubicBezTo>
                  <a:cubicBezTo>
                    <a:pt x="518201" y="402262"/>
                    <a:pt x="518201" y="402262"/>
                    <a:pt x="513401" y="397487"/>
                  </a:cubicBezTo>
                  <a:cubicBezTo>
                    <a:pt x="513401" y="397487"/>
                    <a:pt x="513401" y="397487"/>
                    <a:pt x="494198" y="368837"/>
                  </a:cubicBezTo>
                  <a:cubicBezTo>
                    <a:pt x="489398" y="368837"/>
                    <a:pt x="489398" y="368837"/>
                    <a:pt x="484597" y="368837"/>
                  </a:cubicBezTo>
                  <a:cubicBezTo>
                    <a:pt x="479797" y="368837"/>
                    <a:pt x="479797" y="368837"/>
                    <a:pt x="474996" y="368837"/>
                  </a:cubicBezTo>
                  <a:cubicBezTo>
                    <a:pt x="474996" y="368837"/>
                    <a:pt x="474996" y="368837"/>
                    <a:pt x="450993" y="392712"/>
                  </a:cubicBezTo>
                  <a:cubicBezTo>
                    <a:pt x="426990" y="416587"/>
                    <a:pt x="393386" y="416587"/>
                    <a:pt x="369383" y="397487"/>
                  </a:cubicBezTo>
                  <a:cubicBezTo>
                    <a:pt x="369383" y="397487"/>
                    <a:pt x="369383" y="397487"/>
                    <a:pt x="340579" y="368837"/>
                  </a:cubicBezTo>
                  <a:cubicBezTo>
                    <a:pt x="316576" y="344962"/>
                    <a:pt x="321377" y="306762"/>
                    <a:pt x="350180" y="282887"/>
                  </a:cubicBezTo>
                  <a:cubicBezTo>
                    <a:pt x="388585" y="244687"/>
                    <a:pt x="436591" y="211262"/>
                    <a:pt x="479797" y="182612"/>
                  </a:cubicBezTo>
                  <a:cubicBezTo>
                    <a:pt x="496599" y="173062"/>
                    <a:pt x="514601" y="169481"/>
                    <a:pt x="530203" y="171271"/>
                  </a:cubicBezTo>
                  <a:close/>
                  <a:moveTo>
                    <a:pt x="1386554" y="49578"/>
                  </a:moveTo>
                  <a:cubicBezTo>
                    <a:pt x="1394577" y="49131"/>
                    <a:pt x="1402976" y="50026"/>
                    <a:pt x="1411374" y="52414"/>
                  </a:cubicBezTo>
                  <a:cubicBezTo>
                    <a:pt x="1468964" y="71518"/>
                    <a:pt x="1521755" y="90623"/>
                    <a:pt x="1569746" y="119279"/>
                  </a:cubicBezTo>
                  <a:cubicBezTo>
                    <a:pt x="1603340" y="133607"/>
                    <a:pt x="1612938" y="171816"/>
                    <a:pt x="1598541" y="195696"/>
                  </a:cubicBezTo>
                  <a:cubicBezTo>
                    <a:pt x="1598541" y="195696"/>
                    <a:pt x="1598541" y="195696"/>
                    <a:pt x="1579344" y="229129"/>
                  </a:cubicBezTo>
                  <a:cubicBezTo>
                    <a:pt x="1564947" y="257785"/>
                    <a:pt x="1531353" y="262561"/>
                    <a:pt x="1502558" y="248233"/>
                  </a:cubicBezTo>
                  <a:cubicBezTo>
                    <a:pt x="1502558" y="248233"/>
                    <a:pt x="1502558" y="248233"/>
                    <a:pt x="1468964" y="233905"/>
                  </a:cubicBezTo>
                  <a:cubicBezTo>
                    <a:pt x="1464165" y="233905"/>
                    <a:pt x="1464165" y="233905"/>
                    <a:pt x="1459366" y="233905"/>
                  </a:cubicBezTo>
                  <a:cubicBezTo>
                    <a:pt x="1459366" y="233905"/>
                    <a:pt x="1454567" y="238681"/>
                    <a:pt x="1454567" y="238681"/>
                  </a:cubicBezTo>
                  <a:cubicBezTo>
                    <a:pt x="1454567" y="238681"/>
                    <a:pt x="1454567" y="238681"/>
                    <a:pt x="1440169" y="272113"/>
                  </a:cubicBezTo>
                  <a:cubicBezTo>
                    <a:pt x="1440169" y="272113"/>
                    <a:pt x="1440169" y="276889"/>
                    <a:pt x="1440169" y="281665"/>
                  </a:cubicBezTo>
                  <a:cubicBezTo>
                    <a:pt x="1440169" y="281665"/>
                    <a:pt x="1440169" y="286441"/>
                    <a:pt x="1444968" y="286441"/>
                  </a:cubicBezTo>
                  <a:cubicBezTo>
                    <a:pt x="1464165" y="295994"/>
                    <a:pt x="1483361" y="305546"/>
                    <a:pt x="1502558" y="315098"/>
                  </a:cubicBezTo>
                  <a:cubicBezTo>
                    <a:pt x="1512156" y="319874"/>
                    <a:pt x="1516955" y="334202"/>
                    <a:pt x="1512156" y="343754"/>
                  </a:cubicBezTo>
                  <a:cubicBezTo>
                    <a:pt x="1507357" y="353306"/>
                    <a:pt x="1492960" y="358082"/>
                    <a:pt x="1483361" y="353306"/>
                  </a:cubicBezTo>
                  <a:cubicBezTo>
                    <a:pt x="1464165" y="343754"/>
                    <a:pt x="1444968" y="334202"/>
                    <a:pt x="1425772" y="324650"/>
                  </a:cubicBezTo>
                  <a:cubicBezTo>
                    <a:pt x="1401776" y="315098"/>
                    <a:pt x="1387379" y="286441"/>
                    <a:pt x="1401776" y="257785"/>
                  </a:cubicBezTo>
                  <a:cubicBezTo>
                    <a:pt x="1401776" y="257785"/>
                    <a:pt x="1401776" y="257785"/>
                    <a:pt x="1411374" y="224353"/>
                  </a:cubicBezTo>
                  <a:cubicBezTo>
                    <a:pt x="1425772" y="195696"/>
                    <a:pt x="1459366" y="181368"/>
                    <a:pt x="1488161" y="195696"/>
                  </a:cubicBezTo>
                  <a:cubicBezTo>
                    <a:pt x="1488161" y="195696"/>
                    <a:pt x="1488161" y="195696"/>
                    <a:pt x="1521755" y="210024"/>
                  </a:cubicBezTo>
                  <a:cubicBezTo>
                    <a:pt x="1526554" y="214800"/>
                    <a:pt x="1526554" y="214800"/>
                    <a:pt x="1531353" y="210024"/>
                  </a:cubicBezTo>
                  <a:cubicBezTo>
                    <a:pt x="1536152" y="210024"/>
                    <a:pt x="1536152" y="210024"/>
                    <a:pt x="1536152" y="205248"/>
                  </a:cubicBezTo>
                  <a:cubicBezTo>
                    <a:pt x="1536152" y="205248"/>
                    <a:pt x="1536152" y="205248"/>
                    <a:pt x="1555349" y="171816"/>
                  </a:cubicBezTo>
                  <a:cubicBezTo>
                    <a:pt x="1560148" y="167040"/>
                    <a:pt x="1560148" y="167040"/>
                    <a:pt x="1555349" y="162264"/>
                  </a:cubicBezTo>
                  <a:cubicBezTo>
                    <a:pt x="1555349" y="157488"/>
                    <a:pt x="1555349" y="157488"/>
                    <a:pt x="1550549" y="157488"/>
                  </a:cubicBezTo>
                  <a:cubicBezTo>
                    <a:pt x="1502558" y="128831"/>
                    <a:pt x="1449768" y="109727"/>
                    <a:pt x="1401776" y="95399"/>
                  </a:cubicBezTo>
                  <a:cubicBezTo>
                    <a:pt x="1396977" y="90623"/>
                    <a:pt x="1392178" y="90623"/>
                    <a:pt x="1392178" y="95399"/>
                  </a:cubicBezTo>
                  <a:cubicBezTo>
                    <a:pt x="1387379" y="95399"/>
                    <a:pt x="1387379" y="95399"/>
                    <a:pt x="1382580" y="100175"/>
                  </a:cubicBezTo>
                  <a:cubicBezTo>
                    <a:pt x="1382580" y="100175"/>
                    <a:pt x="1382580" y="100175"/>
                    <a:pt x="1310592" y="334202"/>
                  </a:cubicBezTo>
                  <a:cubicBezTo>
                    <a:pt x="1310592" y="338978"/>
                    <a:pt x="1310592" y="343754"/>
                    <a:pt x="1310592" y="343754"/>
                  </a:cubicBezTo>
                  <a:cubicBezTo>
                    <a:pt x="1310592" y="348530"/>
                    <a:pt x="1315392" y="348530"/>
                    <a:pt x="1315392" y="348530"/>
                  </a:cubicBezTo>
                  <a:cubicBezTo>
                    <a:pt x="1440169" y="391515"/>
                    <a:pt x="1550549" y="458380"/>
                    <a:pt x="1641733" y="553901"/>
                  </a:cubicBezTo>
                  <a:cubicBezTo>
                    <a:pt x="1641733" y="553901"/>
                    <a:pt x="1641733" y="553901"/>
                    <a:pt x="1646532" y="553901"/>
                  </a:cubicBezTo>
                  <a:cubicBezTo>
                    <a:pt x="1651331" y="553901"/>
                    <a:pt x="1651331" y="553901"/>
                    <a:pt x="1656130" y="553901"/>
                  </a:cubicBezTo>
                  <a:cubicBezTo>
                    <a:pt x="1656130" y="553901"/>
                    <a:pt x="1656130" y="553901"/>
                    <a:pt x="1838498" y="386739"/>
                  </a:cubicBezTo>
                  <a:cubicBezTo>
                    <a:pt x="1838498" y="381963"/>
                    <a:pt x="1838498" y="377187"/>
                    <a:pt x="1838498" y="377187"/>
                  </a:cubicBezTo>
                  <a:cubicBezTo>
                    <a:pt x="1838498" y="372411"/>
                    <a:pt x="1838498" y="372411"/>
                    <a:pt x="1833699" y="367635"/>
                  </a:cubicBezTo>
                  <a:cubicBezTo>
                    <a:pt x="1800105" y="329426"/>
                    <a:pt x="1756912" y="291217"/>
                    <a:pt x="1713720" y="257785"/>
                  </a:cubicBezTo>
                  <a:cubicBezTo>
                    <a:pt x="1713720" y="257785"/>
                    <a:pt x="1708921" y="257785"/>
                    <a:pt x="1704122" y="257785"/>
                  </a:cubicBezTo>
                  <a:cubicBezTo>
                    <a:pt x="1704122" y="257785"/>
                    <a:pt x="1699323" y="257785"/>
                    <a:pt x="1699323" y="262561"/>
                  </a:cubicBezTo>
                  <a:cubicBezTo>
                    <a:pt x="1699323" y="262561"/>
                    <a:pt x="1699323" y="262561"/>
                    <a:pt x="1675327" y="291217"/>
                  </a:cubicBezTo>
                  <a:cubicBezTo>
                    <a:pt x="1670528" y="295994"/>
                    <a:pt x="1670528" y="295994"/>
                    <a:pt x="1670528" y="300770"/>
                  </a:cubicBezTo>
                  <a:cubicBezTo>
                    <a:pt x="1670528" y="305546"/>
                    <a:pt x="1675327" y="305546"/>
                    <a:pt x="1675327" y="310322"/>
                  </a:cubicBezTo>
                  <a:cubicBezTo>
                    <a:pt x="1684925" y="315098"/>
                    <a:pt x="1699323" y="324650"/>
                    <a:pt x="1708921" y="334202"/>
                  </a:cubicBezTo>
                  <a:cubicBezTo>
                    <a:pt x="1732917" y="353306"/>
                    <a:pt x="1732917" y="391515"/>
                    <a:pt x="1713720" y="410619"/>
                  </a:cubicBezTo>
                  <a:cubicBezTo>
                    <a:pt x="1713720" y="410619"/>
                    <a:pt x="1713720" y="410619"/>
                    <a:pt x="1689724" y="434499"/>
                  </a:cubicBezTo>
                  <a:cubicBezTo>
                    <a:pt x="1665729" y="458380"/>
                    <a:pt x="1636934" y="463156"/>
                    <a:pt x="1612938" y="444052"/>
                  </a:cubicBezTo>
                  <a:cubicBezTo>
                    <a:pt x="1598541" y="429723"/>
                    <a:pt x="1579344" y="415395"/>
                    <a:pt x="1560148" y="401067"/>
                  </a:cubicBezTo>
                  <a:cubicBezTo>
                    <a:pt x="1555349" y="396291"/>
                    <a:pt x="1550549" y="381963"/>
                    <a:pt x="1560148" y="372411"/>
                  </a:cubicBezTo>
                  <a:cubicBezTo>
                    <a:pt x="1564947" y="362858"/>
                    <a:pt x="1579344" y="362858"/>
                    <a:pt x="1588943" y="367635"/>
                  </a:cubicBezTo>
                  <a:cubicBezTo>
                    <a:pt x="1603340" y="381963"/>
                    <a:pt x="1622536" y="396291"/>
                    <a:pt x="1641733" y="410619"/>
                  </a:cubicBezTo>
                  <a:cubicBezTo>
                    <a:pt x="1646532" y="410619"/>
                    <a:pt x="1646532" y="410619"/>
                    <a:pt x="1651331" y="410619"/>
                  </a:cubicBezTo>
                  <a:cubicBezTo>
                    <a:pt x="1651331" y="410619"/>
                    <a:pt x="1656130" y="410619"/>
                    <a:pt x="1656130" y="410619"/>
                  </a:cubicBezTo>
                  <a:cubicBezTo>
                    <a:pt x="1656130" y="410619"/>
                    <a:pt x="1656130" y="410619"/>
                    <a:pt x="1680126" y="381963"/>
                  </a:cubicBezTo>
                  <a:cubicBezTo>
                    <a:pt x="1680126" y="377187"/>
                    <a:pt x="1684925" y="377187"/>
                    <a:pt x="1684925" y="372411"/>
                  </a:cubicBezTo>
                  <a:cubicBezTo>
                    <a:pt x="1684925" y="372411"/>
                    <a:pt x="1680126" y="367635"/>
                    <a:pt x="1680126" y="362858"/>
                  </a:cubicBezTo>
                  <a:cubicBezTo>
                    <a:pt x="1670528" y="358082"/>
                    <a:pt x="1660930" y="348530"/>
                    <a:pt x="1651331" y="343754"/>
                  </a:cubicBezTo>
                  <a:cubicBezTo>
                    <a:pt x="1627336" y="324650"/>
                    <a:pt x="1617737" y="291217"/>
                    <a:pt x="1636934" y="262561"/>
                  </a:cubicBezTo>
                  <a:cubicBezTo>
                    <a:pt x="1636934" y="262561"/>
                    <a:pt x="1636934" y="262561"/>
                    <a:pt x="1656130" y="229129"/>
                  </a:cubicBezTo>
                  <a:cubicBezTo>
                    <a:pt x="1675327" y="205248"/>
                    <a:pt x="1713720" y="205248"/>
                    <a:pt x="1742515" y="224353"/>
                  </a:cubicBezTo>
                  <a:cubicBezTo>
                    <a:pt x="1785707" y="257785"/>
                    <a:pt x="1828899" y="295994"/>
                    <a:pt x="1867293" y="338978"/>
                  </a:cubicBezTo>
                  <a:cubicBezTo>
                    <a:pt x="1891288" y="362858"/>
                    <a:pt x="1891288" y="401067"/>
                    <a:pt x="1867293" y="420171"/>
                  </a:cubicBezTo>
                  <a:cubicBezTo>
                    <a:pt x="1867293" y="420171"/>
                    <a:pt x="1867293" y="420171"/>
                    <a:pt x="1680126" y="577782"/>
                  </a:cubicBezTo>
                  <a:cubicBezTo>
                    <a:pt x="1656130" y="596886"/>
                    <a:pt x="1622536" y="601662"/>
                    <a:pt x="1608139" y="582558"/>
                  </a:cubicBezTo>
                  <a:cubicBezTo>
                    <a:pt x="1526554" y="491812"/>
                    <a:pt x="1416174" y="429723"/>
                    <a:pt x="1300994" y="391515"/>
                  </a:cubicBezTo>
                  <a:cubicBezTo>
                    <a:pt x="1281798" y="381963"/>
                    <a:pt x="1267400" y="358082"/>
                    <a:pt x="1276999" y="324650"/>
                  </a:cubicBezTo>
                  <a:cubicBezTo>
                    <a:pt x="1276999" y="324650"/>
                    <a:pt x="1276999" y="324650"/>
                    <a:pt x="1334588" y="85847"/>
                  </a:cubicBezTo>
                  <a:cubicBezTo>
                    <a:pt x="1341787" y="64354"/>
                    <a:pt x="1362483" y="50922"/>
                    <a:pt x="1386554" y="49578"/>
                  </a:cubicBezTo>
                  <a:close/>
                  <a:moveTo>
                    <a:pt x="1032319" y="0"/>
                  </a:moveTo>
                  <a:cubicBezTo>
                    <a:pt x="1089899" y="0"/>
                    <a:pt x="1147479" y="4781"/>
                    <a:pt x="1205059" y="9561"/>
                  </a:cubicBezTo>
                  <a:cubicBezTo>
                    <a:pt x="1238647" y="14342"/>
                    <a:pt x="1262638" y="43027"/>
                    <a:pt x="1257840" y="71711"/>
                  </a:cubicBezTo>
                  <a:cubicBezTo>
                    <a:pt x="1257840" y="71711"/>
                    <a:pt x="1257840" y="71711"/>
                    <a:pt x="1214655" y="315529"/>
                  </a:cubicBezTo>
                  <a:cubicBezTo>
                    <a:pt x="1209857" y="344214"/>
                    <a:pt x="1185865" y="363337"/>
                    <a:pt x="1161874" y="363337"/>
                  </a:cubicBezTo>
                  <a:cubicBezTo>
                    <a:pt x="1041916" y="348994"/>
                    <a:pt x="917160" y="368117"/>
                    <a:pt x="806799" y="411144"/>
                  </a:cubicBezTo>
                  <a:cubicBezTo>
                    <a:pt x="782807" y="415925"/>
                    <a:pt x="758816" y="406363"/>
                    <a:pt x="744421" y="377679"/>
                  </a:cubicBezTo>
                  <a:lnTo>
                    <a:pt x="634060" y="157765"/>
                  </a:lnTo>
                  <a:cubicBezTo>
                    <a:pt x="624463" y="129080"/>
                    <a:pt x="638858" y="95615"/>
                    <a:pt x="672446" y="81273"/>
                  </a:cubicBezTo>
                  <a:cubicBezTo>
                    <a:pt x="725228" y="57369"/>
                    <a:pt x="778009" y="43027"/>
                    <a:pt x="835589" y="28684"/>
                  </a:cubicBezTo>
                  <a:cubicBezTo>
                    <a:pt x="869177" y="19123"/>
                    <a:pt x="902765" y="43027"/>
                    <a:pt x="907563" y="71711"/>
                  </a:cubicBezTo>
                  <a:cubicBezTo>
                    <a:pt x="907563" y="71711"/>
                    <a:pt x="907563" y="71711"/>
                    <a:pt x="912362" y="109957"/>
                  </a:cubicBezTo>
                  <a:cubicBezTo>
                    <a:pt x="917160" y="138642"/>
                    <a:pt x="897967" y="167326"/>
                    <a:pt x="869177" y="172107"/>
                  </a:cubicBezTo>
                  <a:cubicBezTo>
                    <a:pt x="869177" y="172107"/>
                    <a:pt x="869177" y="172107"/>
                    <a:pt x="830790" y="181668"/>
                  </a:cubicBezTo>
                  <a:cubicBezTo>
                    <a:pt x="830790" y="186449"/>
                    <a:pt x="825992" y="186449"/>
                    <a:pt x="825992" y="186449"/>
                  </a:cubicBezTo>
                  <a:cubicBezTo>
                    <a:pt x="821194" y="191230"/>
                    <a:pt x="821194" y="196011"/>
                    <a:pt x="825992" y="196011"/>
                  </a:cubicBezTo>
                  <a:cubicBezTo>
                    <a:pt x="825992" y="196011"/>
                    <a:pt x="825992" y="196011"/>
                    <a:pt x="835589" y="229476"/>
                  </a:cubicBezTo>
                  <a:cubicBezTo>
                    <a:pt x="835589" y="234257"/>
                    <a:pt x="835589" y="234257"/>
                    <a:pt x="840387" y="239037"/>
                  </a:cubicBezTo>
                  <a:cubicBezTo>
                    <a:pt x="840387" y="239037"/>
                    <a:pt x="845185" y="239037"/>
                    <a:pt x="845185" y="239037"/>
                  </a:cubicBezTo>
                  <a:cubicBezTo>
                    <a:pt x="869177" y="234257"/>
                    <a:pt x="888370" y="229476"/>
                    <a:pt x="912362" y="224695"/>
                  </a:cubicBezTo>
                  <a:cubicBezTo>
                    <a:pt x="921958" y="219914"/>
                    <a:pt x="936353" y="229476"/>
                    <a:pt x="936353" y="243818"/>
                  </a:cubicBezTo>
                  <a:cubicBezTo>
                    <a:pt x="936353" y="253380"/>
                    <a:pt x="931555" y="262941"/>
                    <a:pt x="921958" y="267722"/>
                  </a:cubicBezTo>
                  <a:cubicBezTo>
                    <a:pt x="897967" y="267722"/>
                    <a:pt x="878774" y="277283"/>
                    <a:pt x="859580" y="282064"/>
                  </a:cubicBezTo>
                  <a:cubicBezTo>
                    <a:pt x="830790" y="286845"/>
                    <a:pt x="802001" y="272503"/>
                    <a:pt x="792404" y="243818"/>
                  </a:cubicBezTo>
                  <a:cubicBezTo>
                    <a:pt x="792404" y="243818"/>
                    <a:pt x="792404" y="243818"/>
                    <a:pt x="782807" y="210353"/>
                  </a:cubicBezTo>
                  <a:cubicBezTo>
                    <a:pt x="773211" y="181668"/>
                    <a:pt x="787606" y="148203"/>
                    <a:pt x="821194" y="143422"/>
                  </a:cubicBezTo>
                  <a:cubicBezTo>
                    <a:pt x="821194" y="143422"/>
                    <a:pt x="821194" y="143422"/>
                    <a:pt x="859580" y="133861"/>
                  </a:cubicBezTo>
                  <a:cubicBezTo>
                    <a:pt x="859580" y="133861"/>
                    <a:pt x="864379" y="129080"/>
                    <a:pt x="864379" y="129080"/>
                  </a:cubicBezTo>
                  <a:cubicBezTo>
                    <a:pt x="869177" y="124299"/>
                    <a:pt x="869177" y="119519"/>
                    <a:pt x="869177" y="119519"/>
                  </a:cubicBezTo>
                  <a:cubicBezTo>
                    <a:pt x="869177" y="119519"/>
                    <a:pt x="869177" y="119519"/>
                    <a:pt x="859580" y="81273"/>
                  </a:cubicBezTo>
                  <a:cubicBezTo>
                    <a:pt x="859580" y="76492"/>
                    <a:pt x="854782" y="71711"/>
                    <a:pt x="854782" y="71711"/>
                  </a:cubicBezTo>
                  <a:cubicBezTo>
                    <a:pt x="849984" y="71711"/>
                    <a:pt x="845185" y="71711"/>
                    <a:pt x="845185" y="71711"/>
                  </a:cubicBezTo>
                  <a:cubicBezTo>
                    <a:pt x="792404" y="81273"/>
                    <a:pt x="739623" y="100396"/>
                    <a:pt x="686841" y="119519"/>
                  </a:cubicBezTo>
                  <a:cubicBezTo>
                    <a:pt x="686841" y="119519"/>
                    <a:pt x="682043" y="124299"/>
                    <a:pt x="682043" y="124299"/>
                  </a:cubicBezTo>
                  <a:cubicBezTo>
                    <a:pt x="677245" y="129080"/>
                    <a:pt x="677245" y="133861"/>
                    <a:pt x="682043" y="133861"/>
                  </a:cubicBezTo>
                  <a:cubicBezTo>
                    <a:pt x="682043" y="133861"/>
                    <a:pt x="682043" y="133861"/>
                    <a:pt x="778009" y="363337"/>
                  </a:cubicBezTo>
                  <a:cubicBezTo>
                    <a:pt x="778009" y="363337"/>
                    <a:pt x="778009" y="368117"/>
                    <a:pt x="782807" y="368117"/>
                  </a:cubicBezTo>
                  <a:cubicBezTo>
                    <a:pt x="782807" y="368117"/>
                    <a:pt x="787606" y="372898"/>
                    <a:pt x="787606" y="368117"/>
                  </a:cubicBezTo>
                  <a:cubicBezTo>
                    <a:pt x="907563" y="325091"/>
                    <a:pt x="1041916" y="301187"/>
                    <a:pt x="1166672" y="320310"/>
                  </a:cubicBezTo>
                  <a:cubicBezTo>
                    <a:pt x="1171470" y="320310"/>
                    <a:pt x="1171470" y="320310"/>
                    <a:pt x="1176269" y="315529"/>
                  </a:cubicBezTo>
                  <a:cubicBezTo>
                    <a:pt x="1176269" y="315529"/>
                    <a:pt x="1181067" y="310748"/>
                    <a:pt x="1181067" y="310748"/>
                  </a:cubicBezTo>
                  <a:cubicBezTo>
                    <a:pt x="1181067" y="310748"/>
                    <a:pt x="1181067" y="310748"/>
                    <a:pt x="1209857" y="62150"/>
                  </a:cubicBezTo>
                  <a:cubicBezTo>
                    <a:pt x="1209857" y="62150"/>
                    <a:pt x="1209857" y="57369"/>
                    <a:pt x="1209857" y="57369"/>
                  </a:cubicBezTo>
                  <a:cubicBezTo>
                    <a:pt x="1205059" y="52588"/>
                    <a:pt x="1200260" y="52588"/>
                    <a:pt x="1200260" y="52588"/>
                  </a:cubicBezTo>
                  <a:cubicBezTo>
                    <a:pt x="1142681" y="47807"/>
                    <a:pt x="1089899" y="43027"/>
                    <a:pt x="1037118" y="47807"/>
                  </a:cubicBezTo>
                  <a:cubicBezTo>
                    <a:pt x="1032319" y="47807"/>
                    <a:pt x="1027521" y="47807"/>
                    <a:pt x="1027521" y="47807"/>
                  </a:cubicBezTo>
                  <a:cubicBezTo>
                    <a:pt x="1027521" y="52588"/>
                    <a:pt x="1022723" y="52588"/>
                    <a:pt x="1022723" y="57369"/>
                  </a:cubicBezTo>
                  <a:cubicBezTo>
                    <a:pt x="1022723" y="57369"/>
                    <a:pt x="1022723" y="57369"/>
                    <a:pt x="1027521" y="95615"/>
                  </a:cubicBezTo>
                  <a:cubicBezTo>
                    <a:pt x="1027521" y="100396"/>
                    <a:pt x="1027521" y="105176"/>
                    <a:pt x="1032319" y="105176"/>
                  </a:cubicBezTo>
                  <a:cubicBezTo>
                    <a:pt x="1032319" y="105176"/>
                    <a:pt x="1037118" y="109957"/>
                    <a:pt x="1037118" y="109957"/>
                  </a:cubicBezTo>
                  <a:cubicBezTo>
                    <a:pt x="1037118" y="109957"/>
                    <a:pt x="1037118" y="109957"/>
                    <a:pt x="1075504" y="105176"/>
                  </a:cubicBezTo>
                  <a:cubicBezTo>
                    <a:pt x="1109092" y="105176"/>
                    <a:pt x="1133084" y="133861"/>
                    <a:pt x="1133084" y="162545"/>
                  </a:cubicBezTo>
                  <a:cubicBezTo>
                    <a:pt x="1133084" y="162545"/>
                    <a:pt x="1133084" y="162545"/>
                    <a:pt x="1133084" y="200791"/>
                  </a:cubicBezTo>
                  <a:cubicBezTo>
                    <a:pt x="1128286" y="229476"/>
                    <a:pt x="1104294" y="253380"/>
                    <a:pt x="1080303" y="248599"/>
                  </a:cubicBezTo>
                  <a:cubicBezTo>
                    <a:pt x="1080303" y="248599"/>
                    <a:pt x="1080303" y="248599"/>
                    <a:pt x="1013126" y="253380"/>
                  </a:cubicBezTo>
                  <a:cubicBezTo>
                    <a:pt x="1003530" y="253380"/>
                    <a:pt x="989135" y="243818"/>
                    <a:pt x="989135" y="234257"/>
                  </a:cubicBezTo>
                  <a:cubicBezTo>
                    <a:pt x="989135" y="219914"/>
                    <a:pt x="998731" y="210353"/>
                    <a:pt x="1008328" y="210353"/>
                  </a:cubicBezTo>
                  <a:cubicBezTo>
                    <a:pt x="1008328" y="210353"/>
                    <a:pt x="1008328" y="210353"/>
                    <a:pt x="1075504" y="205572"/>
                  </a:cubicBezTo>
                  <a:cubicBezTo>
                    <a:pt x="1080303" y="205572"/>
                    <a:pt x="1085101" y="205572"/>
                    <a:pt x="1085101" y="205572"/>
                  </a:cubicBezTo>
                  <a:cubicBezTo>
                    <a:pt x="1085101" y="200791"/>
                    <a:pt x="1089899" y="200791"/>
                    <a:pt x="1089899" y="196011"/>
                  </a:cubicBezTo>
                  <a:cubicBezTo>
                    <a:pt x="1089899" y="196011"/>
                    <a:pt x="1089899" y="196011"/>
                    <a:pt x="1089899" y="162545"/>
                  </a:cubicBezTo>
                  <a:cubicBezTo>
                    <a:pt x="1089899" y="157765"/>
                    <a:pt x="1089899" y="152984"/>
                    <a:pt x="1085101" y="152984"/>
                  </a:cubicBezTo>
                  <a:cubicBezTo>
                    <a:pt x="1085101" y="152984"/>
                    <a:pt x="1080303" y="148203"/>
                    <a:pt x="1075504" y="148203"/>
                  </a:cubicBezTo>
                  <a:cubicBezTo>
                    <a:pt x="1075504" y="148203"/>
                    <a:pt x="1075504" y="148203"/>
                    <a:pt x="1041916" y="152984"/>
                  </a:cubicBezTo>
                  <a:cubicBezTo>
                    <a:pt x="1008328" y="152984"/>
                    <a:pt x="984336" y="129080"/>
                    <a:pt x="979538" y="100396"/>
                  </a:cubicBezTo>
                  <a:cubicBezTo>
                    <a:pt x="979538" y="100396"/>
                    <a:pt x="979538" y="100396"/>
                    <a:pt x="974740" y="62150"/>
                  </a:cubicBezTo>
                  <a:cubicBezTo>
                    <a:pt x="969941" y="28684"/>
                    <a:pt x="998731" y="4781"/>
                    <a:pt x="1032319" y="0"/>
                  </a:cubicBezTo>
                  <a:close/>
                </a:path>
              </a:pathLst>
            </a:custGeom>
            <a:solidFill>
              <a:srgbClr val="B71C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t" anchorCtr="0" compatLnSpc="1">
              <a:prstTxWarp prst="textNoShape">
                <a:avLst/>
              </a:prstTxWarp>
              <a:noAutofit/>
            </a:bodyPr>
            <a:lstStyle/>
            <a:p>
              <a:endParaRPr lang="zh-CN" altLang="en-US">
                <a:latin typeface="Times New Roman" panose="02020603050405020304" pitchFamily="18" charset="0"/>
                <a:cs typeface="Times New Roman" panose="02020603050405020304" pitchFamily="18" charset="0"/>
              </a:endParaRPr>
            </a:p>
          </p:txBody>
        </p:sp>
      </p:grpSp>
      <p:grpSp>
        <p:nvGrpSpPr>
          <p:cNvPr id="27" name="组合 26"/>
          <p:cNvGrpSpPr/>
          <p:nvPr/>
        </p:nvGrpSpPr>
        <p:grpSpPr>
          <a:xfrm>
            <a:off x="501650" y="3175153"/>
            <a:ext cx="3287464" cy="706686"/>
            <a:chOff x="501650" y="3294846"/>
            <a:chExt cx="3287464" cy="706686"/>
          </a:xfrm>
        </p:grpSpPr>
        <p:sp>
          <p:nvSpPr>
            <p:cNvPr id="22" name="文本框 21"/>
            <p:cNvSpPr txBox="1"/>
            <p:nvPr/>
          </p:nvSpPr>
          <p:spPr>
            <a:xfrm>
              <a:off x="619499" y="3632200"/>
              <a:ext cx="2953383" cy="369332"/>
            </a:xfrm>
            <a:prstGeom prst="rect">
              <a:avLst/>
            </a:prstGeom>
            <a:noFill/>
          </p:spPr>
          <p:txBody>
            <a:bodyPr wrap="square" rtlCol="0">
              <a:spAutoFit/>
            </a:bodyPr>
            <a:lstStyle/>
            <a:p>
              <a:pPr algn="r">
                <a:lnSpc>
                  <a:spcPct val="150000"/>
                </a:lnSpc>
              </a:pPr>
              <a:r>
                <a:rPr lang="en-US" altLang="zh-CN" sz="1200" dirty="0">
                  <a:solidFill>
                    <a:schemeClr val="bg1"/>
                  </a:solidFill>
                  <a:latin typeface="Times New Roman" panose="02020603050405020304" pitchFamily="18" charset="0"/>
                  <a:cs typeface="Times New Roman" panose="02020603050405020304" pitchFamily="18" charset="0"/>
                </a:rPr>
                <a:t>THIẾT KẾ FORM KHÁCH HÀNG</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cxnSp>
          <p:nvCxnSpPr>
            <p:cNvPr id="24" name="直接连接符 23"/>
            <p:cNvCxnSpPr/>
            <p:nvPr/>
          </p:nvCxnSpPr>
          <p:spPr>
            <a:xfrm>
              <a:off x="501650" y="3632200"/>
              <a:ext cx="3287464" cy="0"/>
            </a:xfrm>
            <a:prstGeom prst="line">
              <a:avLst/>
            </a:prstGeom>
            <a:ln w="6350">
              <a:solidFill>
                <a:schemeClr val="accent3"/>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598000" y="3294846"/>
              <a:ext cx="974882" cy="307777"/>
            </a:xfrm>
            <a:prstGeom prst="rect">
              <a:avLst/>
            </a:prstGeom>
          </p:spPr>
          <p:txBody>
            <a:bodyPr wrap="none">
              <a:spAutoFit/>
            </a:bodyPr>
            <a:lstStyle/>
            <a:p>
              <a:pPr lvl="0" algn="r"/>
              <a:r>
                <a:rPr lang="en-US" altLang="zh-CN" sz="1400" b="1" dirty="0">
                  <a:solidFill>
                    <a:srgbClr val="FFC000"/>
                  </a:solidFill>
                  <a:latin typeface="Times New Roman" panose="02020603050405020304" pitchFamily="18" charset="0"/>
                  <a:cs typeface="Times New Roman" panose="02020603050405020304" pitchFamily="18" charset="0"/>
                </a:rPr>
                <a:t>SPRINT 2</a:t>
              </a:r>
            </a:p>
          </p:txBody>
        </p:sp>
      </p:grpSp>
      <p:grpSp>
        <p:nvGrpSpPr>
          <p:cNvPr id="28" name="组合 27"/>
          <p:cNvGrpSpPr/>
          <p:nvPr/>
        </p:nvGrpSpPr>
        <p:grpSpPr>
          <a:xfrm>
            <a:off x="565141" y="5027004"/>
            <a:ext cx="2657736" cy="706686"/>
            <a:chOff x="1131378" y="3294846"/>
            <a:chExt cx="2657736" cy="706686"/>
          </a:xfrm>
        </p:grpSpPr>
        <p:sp>
          <p:nvSpPr>
            <p:cNvPr id="29" name="文本框 28"/>
            <p:cNvSpPr txBox="1"/>
            <p:nvPr/>
          </p:nvSpPr>
          <p:spPr>
            <a:xfrm>
              <a:off x="1131378" y="3632200"/>
              <a:ext cx="2441504" cy="369332"/>
            </a:xfrm>
            <a:prstGeom prst="rect">
              <a:avLst/>
            </a:prstGeom>
            <a:noFill/>
          </p:spPr>
          <p:txBody>
            <a:bodyPr wrap="square" rtlCol="0">
              <a:spAutoFit/>
            </a:bodyPr>
            <a:lstStyle/>
            <a:p>
              <a:pPr algn="r">
                <a:lnSpc>
                  <a:spcPct val="150000"/>
                </a:lnSpc>
              </a:pPr>
              <a:r>
                <a:rPr lang="en-US" altLang="zh-CN" sz="1200" dirty="0">
                  <a:solidFill>
                    <a:schemeClr val="bg1"/>
                  </a:solidFill>
                  <a:latin typeface="Times New Roman" panose="02020603050405020304" pitchFamily="18" charset="0"/>
                  <a:cs typeface="Times New Roman" panose="02020603050405020304" pitchFamily="18" charset="0"/>
                </a:rPr>
                <a:t>THIẾT KẾ FORM ĐĂNG NHẬP </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cxnSp>
          <p:nvCxnSpPr>
            <p:cNvPr id="30" name="直接连接符 29"/>
            <p:cNvCxnSpPr/>
            <p:nvPr/>
          </p:nvCxnSpPr>
          <p:spPr>
            <a:xfrm>
              <a:off x="1131378" y="3632200"/>
              <a:ext cx="2657736" cy="0"/>
            </a:xfrm>
            <a:prstGeom prst="line">
              <a:avLst/>
            </a:prstGeom>
            <a:ln w="6350">
              <a:solidFill>
                <a:schemeClr val="accent3"/>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2598000" y="3294846"/>
              <a:ext cx="974882" cy="307777"/>
            </a:xfrm>
            <a:prstGeom prst="rect">
              <a:avLst/>
            </a:prstGeom>
          </p:spPr>
          <p:txBody>
            <a:bodyPr wrap="none">
              <a:spAutoFit/>
            </a:bodyPr>
            <a:lstStyle/>
            <a:p>
              <a:pPr lvl="0" algn="r"/>
              <a:r>
                <a:rPr lang="en-US" altLang="zh-CN" sz="1400" b="1" dirty="0">
                  <a:solidFill>
                    <a:srgbClr val="FFC000"/>
                  </a:solidFill>
                  <a:latin typeface="Times New Roman" panose="02020603050405020304" pitchFamily="18" charset="0"/>
                  <a:cs typeface="Times New Roman" panose="02020603050405020304" pitchFamily="18" charset="0"/>
                </a:rPr>
                <a:t>SPRINT 1</a:t>
              </a:r>
            </a:p>
          </p:txBody>
        </p:sp>
      </p:grpSp>
      <p:grpSp>
        <p:nvGrpSpPr>
          <p:cNvPr id="32" name="组合 31"/>
          <p:cNvGrpSpPr/>
          <p:nvPr/>
        </p:nvGrpSpPr>
        <p:grpSpPr>
          <a:xfrm flipH="1">
            <a:off x="8339395" y="3175153"/>
            <a:ext cx="3287464" cy="706686"/>
            <a:chOff x="501650" y="3294846"/>
            <a:chExt cx="3287464" cy="706686"/>
          </a:xfrm>
        </p:grpSpPr>
        <p:sp>
          <p:nvSpPr>
            <p:cNvPr id="33" name="文本框 32"/>
            <p:cNvSpPr txBox="1"/>
            <p:nvPr/>
          </p:nvSpPr>
          <p:spPr>
            <a:xfrm>
              <a:off x="619499" y="3632200"/>
              <a:ext cx="2953383" cy="369332"/>
            </a:xfrm>
            <a:prstGeom prst="rect">
              <a:avLst/>
            </a:prstGeom>
            <a:noFill/>
          </p:spPr>
          <p:txBody>
            <a:bodyPr wrap="square" rtlCol="0">
              <a:spAutoFit/>
            </a:bodyPr>
            <a:lstStyle/>
            <a:p>
              <a:pPr>
                <a:lnSpc>
                  <a:spcPct val="150000"/>
                </a:lnSpc>
              </a:pPr>
              <a:r>
                <a:rPr lang="en-US" altLang="zh-CN" sz="1200" dirty="0">
                  <a:solidFill>
                    <a:schemeClr val="bg1"/>
                  </a:solidFill>
                  <a:latin typeface="Times New Roman" panose="02020603050405020304" pitchFamily="18" charset="0"/>
                  <a:cs typeface="Times New Roman" panose="02020603050405020304" pitchFamily="18" charset="0"/>
                </a:rPr>
                <a:t>THIẾT KẾ FORM ĐẶT PHÒNG</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cxnSp>
          <p:nvCxnSpPr>
            <p:cNvPr id="34" name="直接连接符 33"/>
            <p:cNvCxnSpPr/>
            <p:nvPr/>
          </p:nvCxnSpPr>
          <p:spPr>
            <a:xfrm>
              <a:off x="501650" y="3632200"/>
              <a:ext cx="3287464" cy="0"/>
            </a:xfrm>
            <a:prstGeom prst="line">
              <a:avLst/>
            </a:prstGeom>
            <a:ln w="6350">
              <a:solidFill>
                <a:schemeClr val="accent3"/>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1951925" y="3294846"/>
              <a:ext cx="974882" cy="307777"/>
            </a:xfrm>
            <a:prstGeom prst="rect">
              <a:avLst/>
            </a:prstGeom>
          </p:spPr>
          <p:txBody>
            <a:bodyPr wrap="none">
              <a:spAutoFit/>
            </a:bodyPr>
            <a:lstStyle/>
            <a:p>
              <a:pPr lvl="0" algn="r"/>
              <a:r>
                <a:rPr lang="en-US" altLang="zh-CN" sz="1400" b="1" dirty="0">
                  <a:solidFill>
                    <a:srgbClr val="FFC000"/>
                  </a:solidFill>
                  <a:latin typeface="Times New Roman" panose="02020603050405020304" pitchFamily="18" charset="0"/>
                  <a:cs typeface="Times New Roman" panose="02020603050405020304" pitchFamily="18" charset="0"/>
                </a:rPr>
                <a:t>SPRINT 4</a:t>
              </a:r>
            </a:p>
          </p:txBody>
        </p:sp>
      </p:grpSp>
      <p:grpSp>
        <p:nvGrpSpPr>
          <p:cNvPr id="37" name="组合 36"/>
          <p:cNvGrpSpPr/>
          <p:nvPr/>
        </p:nvGrpSpPr>
        <p:grpSpPr>
          <a:xfrm flipH="1">
            <a:off x="8990817" y="5027004"/>
            <a:ext cx="2657736" cy="706686"/>
            <a:chOff x="1131378" y="3294846"/>
            <a:chExt cx="2657736" cy="706686"/>
          </a:xfrm>
        </p:grpSpPr>
        <p:sp>
          <p:nvSpPr>
            <p:cNvPr id="38" name="文本框 37"/>
            <p:cNvSpPr txBox="1"/>
            <p:nvPr/>
          </p:nvSpPr>
          <p:spPr>
            <a:xfrm>
              <a:off x="1131378" y="3632200"/>
              <a:ext cx="2441504" cy="369332"/>
            </a:xfrm>
            <a:prstGeom prst="rect">
              <a:avLst/>
            </a:prstGeom>
            <a:noFill/>
          </p:spPr>
          <p:txBody>
            <a:bodyPr wrap="square" rtlCol="0">
              <a:spAutoFit/>
            </a:bodyPr>
            <a:lstStyle/>
            <a:p>
              <a:pPr>
                <a:lnSpc>
                  <a:spcPct val="150000"/>
                </a:lnSpc>
              </a:pPr>
              <a:r>
                <a:rPr lang="en-US" altLang="zh-CN" sz="1200" dirty="0">
                  <a:solidFill>
                    <a:schemeClr val="bg1"/>
                  </a:solidFill>
                  <a:latin typeface="Times New Roman" panose="02020603050405020304" pitchFamily="18" charset="0"/>
                  <a:cs typeface="Times New Roman" panose="02020603050405020304" pitchFamily="18" charset="0"/>
                </a:rPr>
                <a:t>THIẾT KẾ FORM THỐNG KẾ</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cxnSp>
          <p:nvCxnSpPr>
            <p:cNvPr id="39" name="直接连接符 38"/>
            <p:cNvCxnSpPr/>
            <p:nvPr/>
          </p:nvCxnSpPr>
          <p:spPr>
            <a:xfrm>
              <a:off x="1131378" y="3632200"/>
              <a:ext cx="2657736" cy="0"/>
            </a:xfrm>
            <a:prstGeom prst="line">
              <a:avLst/>
            </a:prstGeom>
            <a:ln w="6350">
              <a:solidFill>
                <a:schemeClr val="accent3"/>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951925" y="3294846"/>
              <a:ext cx="974882" cy="307777"/>
            </a:xfrm>
            <a:prstGeom prst="rect">
              <a:avLst/>
            </a:prstGeom>
          </p:spPr>
          <p:txBody>
            <a:bodyPr wrap="none">
              <a:spAutoFit/>
            </a:bodyPr>
            <a:lstStyle/>
            <a:p>
              <a:pPr lvl="0" algn="r"/>
              <a:r>
                <a:rPr lang="en-US" altLang="zh-CN" sz="1400" b="1" dirty="0">
                  <a:solidFill>
                    <a:srgbClr val="FFC000"/>
                  </a:solidFill>
                  <a:latin typeface="Times New Roman" panose="02020603050405020304" pitchFamily="18" charset="0"/>
                  <a:cs typeface="Times New Roman" panose="02020603050405020304" pitchFamily="18" charset="0"/>
                </a:rPr>
                <a:t>SPRINT 5</a:t>
              </a:r>
            </a:p>
          </p:txBody>
        </p:sp>
      </p:grpSp>
      <p:grpSp>
        <p:nvGrpSpPr>
          <p:cNvPr id="4" name="组合 3"/>
          <p:cNvGrpSpPr/>
          <p:nvPr/>
        </p:nvGrpSpPr>
        <p:grpSpPr>
          <a:xfrm>
            <a:off x="4485947" y="1410970"/>
            <a:ext cx="3287464" cy="706686"/>
            <a:chOff x="4485947" y="1410970"/>
            <a:chExt cx="3287464" cy="706686"/>
          </a:xfrm>
        </p:grpSpPr>
        <p:sp>
          <p:nvSpPr>
            <p:cNvPr id="42" name="文本框 41"/>
            <p:cNvSpPr txBox="1"/>
            <p:nvPr/>
          </p:nvSpPr>
          <p:spPr>
            <a:xfrm flipH="1">
              <a:off x="4652988" y="1748324"/>
              <a:ext cx="2953383" cy="369332"/>
            </a:xfrm>
            <a:prstGeom prst="rect">
              <a:avLst/>
            </a:prstGeom>
            <a:noFill/>
          </p:spPr>
          <p:txBody>
            <a:bodyPr wrap="square" rtlCol="0">
              <a:spAutoFit/>
            </a:bodyPr>
            <a:lstStyle/>
            <a:p>
              <a:pPr algn="ctr">
                <a:lnSpc>
                  <a:spcPct val="150000"/>
                </a:lnSpc>
              </a:pPr>
              <a:r>
                <a:rPr lang="en-US" altLang="zh-CN" sz="1200" dirty="0">
                  <a:solidFill>
                    <a:schemeClr val="bg1"/>
                  </a:solidFill>
                  <a:latin typeface="Times New Roman" panose="02020603050405020304" pitchFamily="18" charset="0"/>
                  <a:cs typeface="Times New Roman" panose="02020603050405020304" pitchFamily="18" charset="0"/>
                </a:rPr>
                <a:t>THIẾT KẾ FORM HÓA ĐƠN</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cxnSp>
          <p:nvCxnSpPr>
            <p:cNvPr id="43" name="直接连接符 42"/>
            <p:cNvCxnSpPr/>
            <p:nvPr/>
          </p:nvCxnSpPr>
          <p:spPr>
            <a:xfrm flipH="1">
              <a:off x="4485947" y="1748324"/>
              <a:ext cx="3287464" cy="0"/>
            </a:xfrm>
            <a:prstGeom prst="line">
              <a:avLst/>
            </a:prstGeom>
            <a:ln w="6350">
              <a:solidFill>
                <a:schemeClr val="accent3"/>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flipH="1">
              <a:off x="5915519" y="1410970"/>
              <a:ext cx="1024639" cy="307777"/>
            </a:xfrm>
            <a:prstGeom prst="rect">
              <a:avLst/>
            </a:prstGeom>
          </p:spPr>
          <p:txBody>
            <a:bodyPr wrap="square">
              <a:spAutoFit/>
            </a:bodyPr>
            <a:lstStyle/>
            <a:p>
              <a:pPr lvl="0" algn="r"/>
              <a:r>
                <a:rPr lang="en-US" altLang="zh-CN" sz="1400" b="1" dirty="0">
                  <a:solidFill>
                    <a:srgbClr val="FFC000"/>
                  </a:solidFill>
                  <a:latin typeface="Times New Roman" panose="02020603050405020304" pitchFamily="18" charset="0"/>
                  <a:cs typeface="Times New Roman" panose="02020603050405020304" pitchFamily="18" charset="0"/>
                </a:rPr>
                <a:t>SPRINT 3</a:t>
              </a:r>
            </a:p>
          </p:txBody>
        </p:sp>
      </p:grpSp>
      <p:pic>
        <p:nvPicPr>
          <p:cNvPr id="41" name="月"/>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78755" y="3914410"/>
            <a:ext cx="2840742" cy="2840742"/>
          </a:xfrm>
          <a:prstGeom prst="rect">
            <a:avLst/>
          </a:prstGeom>
        </p:spPr>
      </p:pic>
    </p:spTree>
    <p:extLst>
      <p:ext uri="{BB962C8B-B14F-4D97-AF65-F5344CB8AC3E}">
        <p14:creationId xmlns:p14="http://schemas.microsoft.com/office/powerpoint/2010/main" val="107000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childTnLst>
                          </p:cTn>
                        </p:par>
                        <p:par>
                          <p:cTn id="10" fill="hold">
                            <p:stCondLst>
                              <p:cond delay="1000"/>
                            </p:stCondLst>
                            <p:childTnLst>
                              <p:par>
                                <p:cTn id="11" presetID="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par>
                                <p:cTn id="15" presetID="2" presetClass="entr" presetSubtype="8" decel="8500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1000" fill="hold"/>
                                        <p:tgtEl>
                                          <p:spTgt spid="28"/>
                                        </p:tgtEl>
                                        <p:attrNameLst>
                                          <p:attrName>ppt_x</p:attrName>
                                        </p:attrNameLst>
                                      </p:cBhvr>
                                      <p:tavLst>
                                        <p:tav tm="0">
                                          <p:val>
                                            <p:strVal val="0-#ppt_w/2"/>
                                          </p:val>
                                        </p:tav>
                                        <p:tav tm="100000">
                                          <p:val>
                                            <p:strVal val="#ppt_x"/>
                                          </p:val>
                                        </p:tav>
                                      </p:tavLst>
                                    </p:anim>
                                    <p:anim calcmode="lin" valueType="num">
                                      <p:cBhvr additive="base">
                                        <p:cTn id="18" dur="1000" fill="hold"/>
                                        <p:tgtEl>
                                          <p:spTgt spid="28"/>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 presetClass="entr" presetSubtype="1"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0-#ppt_h/2"/>
                                          </p:val>
                                        </p:tav>
                                        <p:tav tm="100000">
                                          <p:val>
                                            <p:strVal val="#ppt_y"/>
                                          </p:val>
                                        </p:tav>
                                      </p:tavLst>
                                    </p:anim>
                                  </p:childTnLst>
                                </p:cTn>
                              </p:par>
                              <p:par>
                                <p:cTn id="24" presetID="2" presetClass="entr" presetSubtype="8" decel="85000"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1000" fill="hold"/>
                                        <p:tgtEl>
                                          <p:spTgt spid="27"/>
                                        </p:tgtEl>
                                        <p:attrNameLst>
                                          <p:attrName>ppt_x</p:attrName>
                                        </p:attrNameLst>
                                      </p:cBhvr>
                                      <p:tavLst>
                                        <p:tav tm="0">
                                          <p:val>
                                            <p:strVal val="0-#ppt_w/2"/>
                                          </p:val>
                                        </p:tav>
                                        <p:tav tm="100000">
                                          <p:val>
                                            <p:strVal val="#ppt_x"/>
                                          </p:val>
                                        </p:tav>
                                      </p:tavLst>
                                    </p:anim>
                                    <p:anim calcmode="lin" valueType="num">
                                      <p:cBhvr additive="base">
                                        <p:cTn id="27" dur="1000" fill="hold"/>
                                        <p:tgtEl>
                                          <p:spTgt spid="27"/>
                                        </p:tgtEl>
                                        <p:attrNameLst>
                                          <p:attrName>ppt_y</p:attrName>
                                        </p:attrNameLst>
                                      </p:cBhvr>
                                      <p:tavLst>
                                        <p:tav tm="0">
                                          <p:val>
                                            <p:strVal val="#ppt_y"/>
                                          </p:val>
                                        </p:tav>
                                        <p:tav tm="100000">
                                          <p:val>
                                            <p:strVal val="#ppt_y"/>
                                          </p:val>
                                        </p:tav>
                                      </p:tavLst>
                                    </p:anim>
                                  </p:childTnLst>
                                </p:cTn>
                              </p:par>
                            </p:childTnLst>
                          </p:cTn>
                        </p:par>
                        <p:par>
                          <p:cTn id="28" fill="hold">
                            <p:stCondLst>
                              <p:cond delay="3000"/>
                            </p:stCondLst>
                            <p:childTnLst>
                              <p:par>
                                <p:cTn id="29" presetID="2" presetClass="entr" presetSubtype="1"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0-#ppt_h/2"/>
                                          </p:val>
                                        </p:tav>
                                        <p:tav tm="100000">
                                          <p:val>
                                            <p:strVal val="#ppt_y"/>
                                          </p:val>
                                        </p:tav>
                                      </p:tavLst>
                                    </p:anim>
                                  </p:childTnLst>
                                </p:cTn>
                              </p:par>
                              <p:par>
                                <p:cTn id="33" presetID="2" presetClass="entr" presetSubtype="1" decel="8500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1000" fill="hold"/>
                                        <p:tgtEl>
                                          <p:spTgt spid="4"/>
                                        </p:tgtEl>
                                        <p:attrNameLst>
                                          <p:attrName>ppt_x</p:attrName>
                                        </p:attrNameLst>
                                      </p:cBhvr>
                                      <p:tavLst>
                                        <p:tav tm="0">
                                          <p:val>
                                            <p:strVal val="#ppt_x"/>
                                          </p:val>
                                        </p:tav>
                                        <p:tav tm="100000">
                                          <p:val>
                                            <p:strVal val="#ppt_x"/>
                                          </p:val>
                                        </p:tav>
                                      </p:tavLst>
                                    </p:anim>
                                    <p:anim calcmode="lin" valueType="num">
                                      <p:cBhvr additive="base">
                                        <p:cTn id="36" dur="1000" fill="hold"/>
                                        <p:tgtEl>
                                          <p:spTgt spid="4"/>
                                        </p:tgtEl>
                                        <p:attrNameLst>
                                          <p:attrName>ppt_y</p:attrName>
                                        </p:attrNameLst>
                                      </p:cBhvr>
                                      <p:tavLst>
                                        <p:tav tm="0">
                                          <p:val>
                                            <p:strVal val="0-#ppt_h/2"/>
                                          </p:val>
                                        </p:tav>
                                        <p:tav tm="100000">
                                          <p:val>
                                            <p:strVal val="#ppt_y"/>
                                          </p:val>
                                        </p:tav>
                                      </p:tavLst>
                                    </p:anim>
                                  </p:childTnLst>
                                </p:cTn>
                              </p:par>
                            </p:childTnLst>
                          </p:cTn>
                        </p:par>
                        <p:par>
                          <p:cTn id="37" fill="hold">
                            <p:stCondLst>
                              <p:cond delay="4000"/>
                            </p:stCondLst>
                            <p:childTnLst>
                              <p:par>
                                <p:cTn id="38" presetID="2" presetClass="entr" presetSubtype="1"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ppt_x"/>
                                          </p:val>
                                        </p:tav>
                                        <p:tav tm="100000">
                                          <p:val>
                                            <p:strVal val="#ppt_x"/>
                                          </p:val>
                                        </p:tav>
                                      </p:tavLst>
                                    </p:anim>
                                    <p:anim calcmode="lin" valueType="num">
                                      <p:cBhvr additive="base">
                                        <p:cTn id="41" dur="500" fill="hold"/>
                                        <p:tgtEl>
                                          <p:spTgt spid="19"/>
                                        </p:tgtEl>
                                        <p:attrNameLst>
                                          <p:attrName>ppt_y</p:attrName>
                                        </p:attrNameLst>
                                      </p:cBhvr>
                                      <p:tavLst>
                                        <p:tav tm="0">
                                          <p:val>
                                            <p:strVal val="0-#ppt_h/2"/>
                                          </p:val>
                                        </p:tav>
                                        <p:tav tm="100000">
                                          <p:val>
                                            <p:strVal val="#ppt_y"/>
                                          </p:val>
                                        </p:tav>
                                      </p:tavLst>
                                    </p:anim>
                                  </p:childTnLst>
                                </p:cTn>
                              </p:par>
                              <p:par>
                                <p:cTn id="42" presetID="2" presetClass="entr" presetSubtype="2" decel="8500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 calcmode="lin" valueType="num">
                                      <p:cBhvr additive="base">
                                        <p:cTn id="44" dur="1000" fill="hold"/>
                                        <p:tgtEl>
                                          <p:spTgt spid="32"/>
                                        </p:tgtEl>
                                        <p:attrNameLst>
                                          <p:attrName>ppt_x</p:attrName>
                                        </p:attrNameLst>
                                      </p:cBhvr>
                                      <p:tavLst>
                                        <p:tav tm="0">
                                          <p:val>
                                            <p:strVal val="1+#ppt_w/2"/>
                                          </p:val>
                                        </p:tav>
                                        <p:tav tm="100000">
                                          <p:val>
                                            <p:strVal val="#ppt_x"/>
                                          </p:val>
                                        </p:tav>
                                      </p:tavLst>
                                    </p:anim>
                                    <p:anim calcmode="lin" valueType="num">
                                      <p:cBhvr additive="base">
                                        <p:cTn id="45" dur="1000" fill="hold"/>
                                        <p:tgtEl>
                                          <p:spTgt spid="32"/>
                                        </p:tgtEl>
                                        <p:attrNameLst>
                                          <p:attrName>ppt_y</p:attrName>
                                        </p:attrNameLst>
                                      </p:cBhvr>
                                      <p:tavLst>
                                        <p:tav tm="0">
                                          <p:val>
                                            <p:strVal val="#ppt_y"/>
                                          </p:val>
                                        </p:tav>
                                        <p:tav tm="100000">
                                          <p:val>
                                            <p:strVal val="#ppt_y"/>
                                          </p:val>
                                        </p:tav>
                                      </p:tavLst>
                                    </p:anim>
                                  </p:childTnLst>
                                </p:cTn>
                              </p:par>
                            </p:childTnLst>
                          </p:cTn>
                        </p:par>
                        <p:par>
                          <p:cTn id="46" fill="hold">
                            <p:stCondLst>
                              <p:cond delay="5000"/>
                            </p:stCondLst>
                            <p:childTnLst>
                              <p:par>
                                <p:cTn id="47" presetID="2" presetClass="entr" presetSubtype="1" fill="hold" nodeType="after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0-#ppt_h/2"/>
                                          </p:val>
                                        </p:tav>
                                        <p:tav tm="100000">
                                          <p:val>
                                            <p:strVal val="#ppt_y"/>
                                          </p:val>
                                        </p:tav>
                                      </p:tavLst>
                                    </p:anim>
                                  </p:childTnLst>
                                </p:cTn>
                              </p:par>
                              <p:par>
                                <p:cTn id="51" presetID="2" presetClass="entr" presetSubtype="2" decel="8500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1+#ppt_w/2"/>
                                          </p:val>
                                        </p:tav>
                                        <p:tav tm="100000">
                                          <p:val>
                                            <p:strVal val="#ppt_x"/>
                                          </p:val>
                                        </p:tav>
                                      </p:tavLst>
                                    </p:anim>
                                    <p:anim calcmode="lin" valueType="num">
                                      <p:cBhvr additive="base">
                                        <p:cTn id="54" dur="1000" fill="hold"/>
                                        <p:tgtEl>
                                          <p:spTgt spid="37"/>
                                        </p:tgtEl>
                                        <p:attrNameLst>
                                          <p:attrName>ppt_y</p:attrName>
                                        </p:attrNameLst>
                                      </p:cBhvr>
                                      <p:tavLst>
                                        <p:tav tm="0">
                                          <p:val>
                                            <p:strVal val="#ppt_y"/>
                                          </p:val>
                                        </p:tav>
                                        <p:tav tm="100000">
                                          <p:val>
                                            <p:strVal val="#ppt_y"/>
                                          </p:val>
                                        </p:tav>
                                      </p:tavLst>
                                    </p:anim>
                                  </p:childTnLst>
                                </p:cTn>
                              </p:par>
                              <p:par>
                                <p:cTn id="55" presetID="10"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par>
                                <p:cTn id="58" presetID="58" presetClass="path" presetSubtype="0" decel="50000" fill="hold" nodeType="withEffect">
                                  <p:stCondLst>
                                    <p:cond delay="0"/>
                                  </p:stCondLst>
                                  <p:childTnLst>
                                    <p:animMotion origin="layout" path="M -4.16667E-7 -0.0007 C -0.06341 0.02685 -0.15299 0.00741 -0.20352 -0.04908 C -0.25417 -0.10579 -0.36862 -0.39213 -0.38216 -0.36991 " pathEditMode="relative" rAng="0" ptsTypes="AAA">
                                      <p:cBhvr>
                                        <p:cTn id="59" dur="4000" spd="-100000" fill="hold"/>
                                        <p:tgtEl>
                                          <p:spTgt spid="41"/>
                                        </p:tgtEl>
                                        <p:attrNameLst>
                                          <p:attrName>ppt_x</p:attrName>
                                          <p:attrName>ppt_y</p:attrName>
                                        </p:attrNameLst>
                                      </p:cBhvr>
                                      <p:rCtr x="-19115" y="-179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2009" y="1270998"/>
            <a:ext cx="1920345" cy="1920343"/>
          </a:xfrm>
          <a:prstGeom prst="rect">
            <a:avLst/>
          </a:prstGeom>
        </p:spPr>
      </p:pic>
      <p:sp>
        <p:nvSpPr>
          <p:cNvPr id="22" name="文本框 21"/>
          <p:cNvSpPr txBox="1"/>
          <p:nvPr/>
        </p:nvSpPr>
        <p:spPr>
          <a:xfrm>
            <a:off x="492346" y="3191341"/>
            <a:ext cx="1480157" cy="261610"/>
          </a:xfrm>
          <a:prstGeom prst="rect">
            <a:avLst/>
          </a:prstGeom>
          <a:noFill/>
        </p:spPr>
        <p:txBody>
          <a:bodyPr wrap="square" rtlCol="0" anchor="ctr">
            <a:spAutoFit/>
          </a:bodyPr>
          <a:lstStyle/>
          <a:p>
            <a:pPr algn="ctr"/>
            <a:r>
              <a:rPr lang="vi-VN" altLang="zh-CN" sz="1100" b="1" dirty="0">
                <a:solidFill>
                  <a:schemeClr val="accent3"/>
                </a:solidFill>
                <a:latin typeface="Times New Roman" panose="02020603050405020304" pitchFamily="18" charset="0"/>
                <a:cs typeface="Times New Roman" panose="02020603050405020304" pitchFamily="18" charset="0"/>
              </a:rPr>
              <a:t>LÂM DIỂM THÚY</a:t>
            </a:r>
            <a:endParaRPr lang="zh-CN" altLang="en-US" sz="1100" b="1" dirty="0">
              <a:solidFill>
                <a:schemeClr val="accent3"/>
              </a:solidFill>
              <a:latin typeface="Times New Roman" panose="02020603050405020304" pitchFamily="18" charset="0"/>
              <a:cs typeface="Times New Roman" panose="02020603050405020304" pitchFamily="18" charset="0"/>
            </a:endParaRPr>
          </a:p>
        </p:txBody>
      </p:sp>
      <p:sp>
        <p:nvSpPr>
          <p:cNvPr id="25" name="文本框 24"/>
          <p:cNvSpPr txBox="1"/>
          <p:nvPr/>
        </p:nvSpPr>
        <p:spPr>
          <a:xfrm>
            <a:off x="313475" y="3469016"/>
            <a:ext cx="1901973" cy="336695"/>
          </a:xfrm>
          <a:prstGeom prst="rect">
            <a:avLst/>
          </a:prstGeom>
          <a:noFill/>
        </p:spPr>
        <p:txBody>
          <a:bodyPr wrap="square" rtlCol="0">
            <a:spAutoFit/>
          </a:bodyPr>
          <a:lstStyle/>
          <a:p>
            <a:pPr algn="ctr">
              <a:lnSpc>
                <a:spcPct val="150000"/>
              </a:lnSpc>
            </a:pPr>
            <a:r>
              <a:rPr lang="vi-VN" altLang="zh-CN" sz="1200" dirty="0">
                <a:solidFill>
                  <a:schemeClr val="bg1"/>
                </a:solidFill>
              </a:rPr>
              <a:t>PRODUCT OWNER</a:t>
            </a:r>
            <a:endParaRPr lang="zh-CN" altLang="en-US" sz="1200" dirty="0">
              <a:solidFill>
                <a:schemeClr val="bg1"/>
              </a:solidFill>
            </a:endParaRPr>
          </a:p>
        </p:txBody>
      </p:sp>
      <p:sp>
        <p:nvSpPr>
          <p:cNvPr id="44" name="文本框 43"/>
          <p:cNvSpPr txBox="1"/>
          <p:nvPr/>
        </p:nvSpPr>
        <p:spPr>
          <a:xfrm>
            <a:off x="2597154" y="3199605"/>
            <a:ext cx="1178528" cy="261610"/>
          </a:xfrm>
          <a:prstGeom prst="rect">
            <a:avLst/>
          </a:prstGeom>
          <a:noFill/>
        </p:spPr>
        <p:txBody>
          <a:bodyPr wrap="none" rtlCol="0" anchor="ctr">
            <a:spAutoFit/>
          </a:bodyPr>
          <a:lstStyle/>
          <a:p>
            <a:pPr algn="ctr"/>
            <a:r>
              <a:rPr lang="vi-VN" altLang="zh-CN" sz="1100" b="1" dirty="0">
                <a:solidFill>
                  <a:schemeClr val="accent3"/>
                </a:solidFill>
                <a:latin typeface="Times New Roman" panose="02020603050405020304" pitchFamily="18" charset="0"/>
                <a:cs typeface="Times New Roman" panose="02020603050405020304" pitchFamily="18" charset="0"/>
              </a:rPr>
              <a:t>MAI VĂN ĐẠT</a:t>
            </a:r>
            <a:endParaRPr lang="zh-CN" altLang="en-US" sz="1100" b="1" dirty="0">
              <a:solidFill>
                <a:schemeClr val="accent3"/>
              </a:solidFill>
              <a:latin typeface="Times New Roman" panose="02020603050405020304" pitchFamily="18" charset="0"/>
              <a:cs typeface="Times New Roman" panose="02020603050405020304" pitchFamily="18" charset="0"/>
            </a:endParaRPr>
          </a:p>
        </p:txBody>
      </p:sp>
      <p:sp>
        <p:nvSpPr>
          <p:cNvPr id="46" name="文本框 45"/>
          <p:cNvSpPr txBox="1"/>
          <p:nvPr/>
        </p:nvSpPr>
        <p:spPr>
          <a:xfrm>
            <a:off x="2274268" y="3469016"/>
            <a:ext cx="1901973" cy="336695"/>
          </a:xfrm>
          <a:prstGeom prst="rect">
            <a:avLst/>
          </a:prstGeom>
          <a:noFill/>
        </p:spPr>
        <p:txBody>
          <a:bodyPr wrap="square" rtlCol="0">
            <a:spAutoFit/>
          </a:bodyPr>
          <a:lstStyle/>
          <a:p>
            <a:pPr algn="ctr">
              <a:lnSpc>
                <a:spcPct val="150000"/>
              </a:lnSpc>
            </a:pPr>
            <a:r>
              <a:rPr lang="vi-VN" altLang="zh-CN" sz="1200" dirty="0">
                <a:solidFill>
                  <a:schemeClr val="bg1"/>
                </a:solidFill>
              </a:rPr>
              <a:t>SCRUM MASTER</a:t>
            </a:r>
            <a:endParaRPr lang="zh-CN" altLang="en-US" sz="1200" dirty="0">
              <a:solidFill>
                <a:schemeClr val="bg1"/>
              </a:solidFill>
            </a:endParaRPr>
          </a:p>
        </p:txBody>
      </p:sp>
      <p:sp>
        <p:nvSpPr>
          <p:cNvPr id="48" name="文本框 47"/>
          <p:cNvSpPr txBox="1"/>
          <p:nvPr/>
        </p:nvSpPr>
        <p:spPr>
          <a:xfrm>
            <a:off x="4396760" y="3207406"/>
            <a:ext cx="1465465" cy="261610"/>
          </a:xfrm>
          <a:prstGeom prst="rect">
            <a:avLst/>
          </a:prstGeom>
          <a:noFill/>
        </p:spPr>
        <p:txBody>
          <a:bodyPr wrap="none" rtlCol="0" anchor="ctr">
            <a:spAutoFit/>
          </a:bodyPr>
          <a:lstStyle/>
          <a:p>
            <a:pPr algn="ctr"/>
            <a:r>
              <a:rPr lang="vi-VN" altLang="zh-CN" sz="1100" b="1" dirty="0">
                <a:solidFill>
                  <a:schemeClr val="accent3"/>
                </a:solidFill>
                <a:latin typeface="Times New Roman" panose="02020603050405020304" pitchFamily="18" charset="0"/>
                <a:cs typeface="Times New Roman" panose="02020603050405020304" pitchFamily="18" charset="0"/>
              </a:rPr>
              <a:t>PHẠM XUÂN VINH</a:t>
            </a:r>
            <a:endParaRPr lang="zh-CN" altLang="en-US" sz="1100" b="1" dirty="0">
              <a:solidFill>
                <a:schemeClr val="accent3"/>
              </a:solidFill>
              <a:latin typeface="Times New Roman" panose="02020603050405020304" pitchFamily="18" charset="0"/>
              <a:cs typeface="Times New Roman" panose="02020603050405020304" pitchFamily="18" charset="0"/>
            </a:endParaRPr>
          </a:p>
        </p:txBody>
      </p:sp>
      <p:sp>
        <p:nvSpPr>
          <p:cNvPr id="50" name="文本框 49"/>
          <p:cNvSpPr txBox="1"/>
          <p:nvPr/>
        </p:nvSpPr>
        <p:spPr>
          <a:xfrm>
            <a:off x="4185617" y="3452951"/>
            <a:ext cx="1901973" cy="369332"/>
          </a:xfrm>
          <a:prstGeom prst="rect">
            <a:avLst/>
          </a:prstGeom>
          <a:noFill/>
        </p:spPr>
        <p:txBody>
          <a:bodyPr wrap="square" rtlCol="0">
            <a:spAutoFit/>
          </a:bodyPr>
          <a:lstStyle/>
          <a:p>
            <a:pPr algn="ctr">
              <a:lnSpc>
                <a:spcPct val="150000"/>
              </a:lnSpc>
            </a:pPr>
            <a:r>
              <a:rPr lang="vi-VN" altLang="zh-CN" sz="1200" dirty="0" smtClean="0">
                <a:solidFill>
                  <a:schemeClr val="bg1"/>
                </a:solidFill>
              </a:rPr>
              <a:t>DEV </a:t>
            </a:r>
            <a:r>
              <a:rPr lang="vi-VN" altLang="zh-CN" sz="1200" dirty="0">
                <a:solidFill>
                  <a:schemeClr val="bg1"/>
                </a:solidFill>
              </a:rPr>
              <a:t>TEAM</a:t>
            </a:r>
            <a:endParaRPr lang="zh-CN" altLang="en-US" sz="1200" dirty="0">
              <a:solidFill>
                <a:schemeClr val="bg1"/>
              </a:solidFill>
            </a:endParaRPr>
          </a:p>
        </p:txBody>
      </p:sp>
      <p:cxnSp>
        <p:nvCxnSpPr>
          <p:cNvPr id="24" name="直接连接符 23"/>
          <p:cNvCxnSpPr>
            <a:cxnSpLocks/>
          </p:cNvCxnSpPr>
          <p:nvPr/>
        </p:nvCxnSpPr>
        <p:spPr>
          <a:xfrm>
            <a:off x="565027" y="3469016"/>
            <a:ext cx="1334793"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cxnSpLocks/>
          </p:cNvCxnSpPr>
          <p:nvPr/>
        </p:nvCxnSpPr>
        <p:spPr>
          <a:xfrm>
            <a:off x="2590275" y="3461215"/>
            <a:ext cx="1269961"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cxnSpLocks/>
          </p:cNvCxnSpPr>
          <p:nvPr/>
        </p:nvCxnSpPr>
        <p:spPr>
          <a:xfrm>
            <a:off x="4423842" y="3461215"/>
            <a:ext cx="1411302"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6" name="图片 3">
            <a:extLst>
              <a:ext uri="{FF2B5EF4-FFF2-40B4-BE49-F238E27FC236}">
                <a16:creationId xmlns="" xmlns:a16="http://schemas.microsoft.com/office/drawing/2014/main" id="{40B20355-5397-FA0E-2FBF-ABE1E60DE44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265084" y="1281375"/>
            <a:ext cx="1920345" cy="1920343"/>
          </a:xfrm>
          <a:prstGeom prst="rect">
            <a:avLst/>
          </a:prstGeom>
        </p:spPr>
      </p:pic>
      <p:pic>
        <p:nvPicPr>
          <p:cNvPr id="17" name="图片 3">
            <a:extLst>
              <a:ext uri="{FF2B5EF4-FFF2-40B4-BE49-F238E27FC236}">
                <a16:creationId xmlns="" xmlns:a16="http://schemas.microsoft.com/office/drawing/2014/main" id="{3B2900AF-1925-D863-4972-F80193DFA5C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153213" y="1281375"/>
            <a:ext cx="1920345" cy="1920343"/>
          </a:xfrm>
          <a:prstGeom prst="rect">
            <a:avLst/>
          </a:prstGeom>
        </p:spPr>
      </p:pic>
      <p:pic>
        <p:nvPicPr>
          <p:cNvPr id="23" name="图片 3">
            <a:extLst>
              <a:ext uri="{FF2B5EF4-FFF2-40B4-BE49-F238E27FC236}">
                <a16:creationId xmlns="" xmlns:a16="http://schemas.microsoft.com/office/drawing/2014/main" id="{9B482342-6AA5-0063-241C-54D29183F5F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18444" y="1319475"/>
            <a:ext cx="1920345" cy="1920343"/>
          </a:xfrm>
          <a:prstGeom prst="rect">
            <a:avLst/>
          </a:prstGeom>
        </p:spPr>
      </p:pic>
      <p:pic>
        <p:nvPicPr>
          <p:cNvPr id="26" name="图片 3">
            <a:extLst>
              <a:ext uri="{FF2B5EF4-FFF2-40B4-BE49-F238E27FC236}">
                <a16:creationId xmlns="" xmlns:a16="http://schemas.microsoft.com/office/drawing/2014/main" id="{23FBAF32-2E14-5BF4-A56A-2EFD1868E12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34563" y="1302128"/>
            <a:ext cx="1920345" cy="1920343"/>
          </a:xfrm>
          <a:prstGeom prst="rect">
            <a:avLst/>
          </a:prstGeom>
        </p:spPr>
      </p:pic>
      <p:pic>
        <p:nvPicPr>
          <p:cNvPr id="27" name="图片 3">
            <a:extLst>
              <a:ext uri="{FF2B5EF4-FFF2-40B4-BE49-F238E27FC236}">
                <a16:creationId xmlns="" xmlns:a16="http://schemas.microsoft.com/office/drawing/2014/main" id="{A3EB1738-7F8B-4712-2F86-62B16A586BD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47513" y="1262997"/>
            <a:ext cx="1920345" cy="1920343"/>
          </a:xfrm>
          <a:prstGeom prst="rect">
            <a:avLst/>
          </a:prstGeom>
        </p:spPr>
      </p:pic>
      <p:pic>
        <p:nvPicPr>
          <p:cNvPr id="31" name="Picture 30">
            <a:extLst>
              <a:ext uri="{FF2B5EF4-FFF2-40B4-BE49-F238E27FC236}">
                <a16:creationId xmlns="" xmlns:a16="http://schemas.microsoft.com/office/drawing/2014/main" id="{359FB489-FB0A-6D63-F241-64FC6B599B99}"/>
              </a:ext>
            </a:extLst>
          </p:cNvPr>
          <p:cNvPicPr>
            <a:picLocks noChangeAspect="1"/>
          </p:cNvPicPr>
          <p:nvPr/>
        </p:nvPicPr>
        <p:blipFill>
          <a:blip r:embed="rId3"/>
          <a:stretch>
            <a:fillRect/>
          </a:stretch>
        </p:blipFill>
        <p:spPr>
          <a:xfrm>
            <a:off x="4230315" y="1345247"/>
            <a:ext cx="1783734" cy="1760568"/>
          </a:xfrm>
          <a:prstGeom prst="ellipse">
            <a:avLst/>
          </a:prstGeom>
          <a:ln>
            <a:noFill/>
          </a:ln>
          <a:effectLst>
            <a:softEdge rad="112500"/>
          </a:effectLst>
        </p:spPr>
      </p:pic>
      <p:sp>
        <p:nvSpPr>
          <p:cNvPr id="60" name="文本框 51">
            <a:extLst>
              <a:ext uri="{FF2B5EF4-FFF2-40B4-BE49-F238E27FC236}">
                <a16:creationId xmlns="" xmlns:a16="http://schemas.microsoft.com/office/drawing/2014/main" id="{D1A12752-A01D-DEC7-C996-74B33C805628}"/>
              </a:ext>
            </a:extLst>
          </p:cNvPr>
          <p:cNvSpPr txBox="1"/>
          <p:nvPr/>
        </p:nvSpPr>
        <p:spPr>
          <a:xfrm>
            <a:off x="6217134" y="3191341"/>
            <a:ext cx="1718739" cy="261610"/>
          </a:xfrm>
          <a:prstGeom prst="rect">
            <a:avLst/>
          </a:prstGeom>
          <a:noFill/>
        </p:spPr>
        <p:txBody>
          <a:bodyPr wrap="none" rtlCol="0" anchor="ctr">
            <a:spAutoFit/>
          </a:bodyPr>
          <a:lstStyle/>
          <a:p>
            <a:pPr algn="ctr"/>
            <a:r>
              <a:rPr lang="vi-VN" altLang="zh-CN" sz="1100" b="1" dirty="0">
                <a:solidFill>
                  <a:schemeClr val="accent3"/>
                </a:solidFill>
                <a:latin typeface="Times New Roman" panose="02020603050405020304" pitchFamily="18" charset="0"/>
                <a:cs typeface="Times New Roman" panose="02020603050405020304" pitchFamily="18" charset="0"/>
              </a:rPr>
              <a:t>NGUYỄN MINH THỨC</a:t>
            </a:r>
            <a:endParaRPr lang="zh-CN" altLang="en-US" sz="1100" b="1" dirty="0">
              <a:solidFill>
                <a:schemeClr val="accent3"/>
              </a:solidFill>
              <a:latin typeface="Times New Roman" panose="02020603050405020304" pitchFamily="18" charset="0"/>
              <a:cs typeface="Times New Roman" panose="02020603050405020304" pitchFamily="18" charset="0"/>
            </a:endParaRPr>
          </a:p>
        </p:txBody>
      </p:sp>
      <p:cxnSp>
        <p:nvCxnSpPr>
          <p:cNvPr id="61" name="直接连接符 48">
            <a:extLst>
              <a:ext uri="{FF2B5EF4-FFF2-40B4-BE49-F238E27FC236}">
                <a16:creationId xmlns="" xmlns:a16="http://schemas.microsoft.com/office/drawing/2014/main" id="{6556E460-4F47-9C2C-88BB-0DD5AF5C1EAA}"/>
              </a:ext>
            </a:extLst>
          </p:cNvPr>
          <p:cNvCxnSpPr>
            <a:cxnSpLocks/>
          </p:cNvCxnSpPr>
          <p:nvPr/>
        </p:nvCxnSpPr>
        <p:spPr>
          <a:xfrm flipV="1">
            <a:off x="6298129" y="3451261"/>
            <a:ext cx="1614852" cy="7801"/>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sp>
        <p:nvSpPr>
          <p:cNvPr id="63" name="文本框 49">
            <a:extLst>
              <a:ext uri="{FF2B5EF4-FFF2-40B4-BE49-F238E27FC236}">
                <a16:creationId xmlns="" xmlns:a16="http://schemas.microsoft.com/office/drawing/2014/main" id="{633C34B7-D11D-1FD8-CE7A-B7942F6D34A3}"/>
              </a:ext>
            </a:extLst>
          </p:cNvPr>
          <p:cNvSpPr txBox="1"/>
          <p:nvPr/>
        </p:nvSpPr>
        <p:spPr>
          <a:xfrm>
            <a:off x="6132590" y="3437904"/>
            <a:ext cx="1901973" cy="336695"/>
          </a:xfrm>
          <a:prstGeom prst="rect">
            <a:avLst/>
          </a:prstGeom>
          <a:noFill/>
        </p:spPr>
        <p:txBody>
          <a:bodyPr wrap="square" rtlCol="0">
            <a:spAutoFit/>
          </a:bodyPr>
          <a:lstStyle/>
          <a:p>
            <a:pPr algn="ctr">
              <a:lnSpc>
                <a:spcPct val="150000"/>
              </a:lnSpc>
            </a:pPr>
            <a:r>
              <a:rPr lang="vi-VN" altLang="zh-CN" sz="1200" dirty="0">
                <a:solidFill>
                  <a:schemeClr val="bg1"/>
                </a:solidFill>
              </a:rPr>
              <a:t>DEV TEAM</a:t>
            </a:r>
            <a:endParaRPr lang="zh-CN" altLang="en-US" sz="1200" dirty="0">
              <a:solidFill>
                <a:schemeClr val="bg1"/>
              </a:solidFill>
            </a:endParaRPr>
          </a:p>
        </p:txBody>
      </p:sp>
      <p:sp>
        <p:nvSpPr>
          <p:cNvPr id="64" name="文本框 51">
            <a:extLst>
              <a:ext uri="{FF2B5EF4-FFF2-40B4-BE49-F238E27FC236}">
                <a16:creationId xmlns="" xmlns:a16="http://schemas.microsoft.com/office/drawing/2014/main" id="{C456357A-DBFB-5E5E-D73D-1326F63D9D7A}"/>
              </a:ext>
            </a:extLst>
          </p:cNvPr>
          <p:cNvSpPr txBox="1"/>
          <p:nvPr/>
        </p:nvSpPr>
        <p:spPr>
          <a:xfrm>
            <a:off x="8380126" y="3183340"/>
            <a:ext cx="1353256" cy="261610"/>
          </a:xfrm>
          <a:prstGeom prst="rect">
            <a:avLst/>
          </a:prstGeom>
          <a:noFill/>
        </p:spPr>
        <p:txBody>
          <a:bodyPr wrap="none" rtlCol="0" anchor="ctr">
            <a:spAutoFit/>
          </a:bodyPr>
          <a:lstStyle/>
          <a:p>
            <a:pPr algn="ctr"/>
            <a:r>
              <a:rPr lang="vi-VN" altLang="zh-CN" sz="1100" b="1" dirty="0">
                <a:solidFill>
                  <a:schemeClr val="accent3"/>
                </a:solidFill>
                <a:latin typeface="Times New Roman" panose="02020603050405020304" pitchFamily="18" charset="0"/>
                <a:cs typeface="Times New Roman" panose="02020603050405020304" pitchFamily="18" charset="0"/>
              </a:rPr>
              <a:t>THÁI HOÀNG AN</a:t>
            </a:r>
            <a:endParaRPr lang="zh-CN" altLang="en-US" sz="1100" b="1" dirty="0">
              <a:solidFill>
                <a:schemeClr val="accent3"/>
              </a:solidFill>
              <a:latin typeface="Times New Roman" panose="02020603050405020304" pitchFamily="18" charset="0"/>
              <a:cs typeface="Times New Roman" panose="02020603050405020304" pitchFamily="18" charset="0"/>
            </a:endParaRPr>
          </a:p>
        </p:txBody>
      </p:sp>
      <p:cxnSp>
        <p:nvCxnSpPr>
          <p:cNvPr id="65" name="直接连接符 48">
            <a:extLst>
              <a:ext uri="{FF2B5EF4-FFF2-40B4-BE49-F238E27FC236}">
                <a16:creationId xmlns="" xmlns:a16="http://schemas.microsoft.com/office/drawing/2014/main" id="{5180497F-AEDD-4A37-00D5-A9A4064E8BEC}"/>
              </a:ext>
            </a:extLst>
          </p:cNvPr>
          <p:cNvCxnSpPr>
            <a:cxnSpLocks/>
          </p:cNvCxnSpPr>
          <p:nvPr/>
        </p:nvCxnSpPr>
        <p:spPr>
          <a:xfrm>
            <a:off x="8303200" y="3444950"/>
            <a:ext cx="1507107" cy="10102"/>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sp>
        <p:nvSpPr>
          <p:cNvPr id="67" name="文本框 49">
            <a:extLst>
              <a:ext uri="{FF2B5EF4-FFF2-40B4-BE49-F238E27FC236}">
                <a16:creationId xmlns="" xmlns:a16="http://schemas.microsoft.com/office/drawing/2014/main" id="{781B5763-B39E-70AB-0B16-89C3A46FF09F}"/>
              </a:ext>
            </a:extLst>
          </p:cNvPr>
          <p:cNvSpPr txBox="1"/>
          <p:nvPr/>
        </p:nvSpPr>
        <p:spPr>
          <a:xfrm>
            <a:off x="8105766" y="3437905"/>
            <a:ext cx="1901973" cy="336695"/>
          </a:xfrm>
          <a:prstGeom prst="rect">
            <a:avLst/>
          </a:prstGeom>
          <a:noFill/>
        </p:spPr>
        <p:txBody>
          <a:bodyPr wrap="square" rtlCol="0">
            <a:spAutoFit/>
          </a:bodyPr>
          <a:lstStyle/>
          <a:p>
            <a:pPr algn="ctr">
              <a:lnSpc>
                <a:spcPct val="150000"/>
              </a:lnSpc>
            </a:pPr>
            <a:r>
              <a:rPr lang="vi-VN" altLang="zh-CN" sz="1200" dirty="0">
                <a:solidFill>
                  <a:schemeClr val="bg1"/>
                </a:solidFill>
              </a:rPr>
              <a:t>DEV TEAM</a:t>
            </a:r>
            <a:endParaRPr lang="zh-CN" altLang="en-US" sz="1200" dirty="0">
              <a:solidFill>
                <a:schemeClr val="bg1"/>
              </a:solidFill>
            </a:endParaRPr>
          </a:p>
        </p:txBody>
      </p:sp>
      <p:sp>
        <p:nvSpPr>
          <p:cNvPr id="68" name="文本框 51">
            <a:extLst>
              <a:ext uri="{FF2B5EF4-FFF2-40B4-BE49-F238E27FC236}">
                <a16:creationId xmlns="" xmlns:a16="http://schemas.microsoft.com/office/drawing/2014/main" id="{78DFF79F-5C61-9DDF-0884-ECA1AD140AFF}"/>
              </a:ext>
            </a:extLst>
          </p:cNvPr>
          <p:cNvSpPr txBox="1"/>
          <p:nvPr/>
        </p:nvSpPr>
        <p:spPr>
          <a:xfrm>
            <a:off x="10264987" y="3177029"/>
            <a:ext cx="1430200" cy="261610"/>
          </a:xfrm>
          <a:prstGeom prst="rect">
            <a:avLst/>
          </a:prstGeom>
          <a:noFill/>
        </p:spPr>
        <p:txBody>
          <a:bodyPr wrap="none" rtlCol="0" anchor="ctr">
            <a:spAutoFit/>
          </a:bodyPr>
          <a:lstStyle/>
          <a:p>
            <a:pPr algn="ctr"/>
            <a:r>
              <a:rPr lang="vi-VN" altLang="zh-CN" sz="1100" b="1" dirty="0">
                <a:solidFill>
                  <a:schemeClr val="accent3"/>
                </a:solidFill>
                <a:latin typeface="Times New Roman" panose="02020603050405020304" pitchFamily="18" charset="0"/>
                <a:cs typeface="Times New Roman" panose="02020603050405020304" pitchFamily="18" charset="0"/>
              </a:rPr>
              <a:t>HỒ THỊ VÂN ANH</a:t>
            </a:r>
            <a:endParaRPr lang="zh-CN" altLang="en-US" sz="1100" b="1" dirty="0">
              <a:solidFill>
                <a:schemeClr val="accent3"/>
              </a:solidFill>
              <a:latin typeface="Times New Roman" panose="02020603050405020304" pitchFamily="18" charset="0"/>
              <a:cs typeface="Times New Roman" panose="02020603050405020304" pitchFamily="18" charset="0"/>
            </a:endParaRPr>
          </a:p>
        </p:txBody>
      </p:sp>
      <p:sp>
        <p:nvSpPr>
          <p:cNvPr id="69" name="文本框 49">
            <a:extLst>
              <a:ext uri="{FF2B5EF4-FFF2-40B4-BE49-F238E27FC236}">
                <a16:creationId xmlns="" xmlns:a16="http://schemas.microsoft.com/office/drawing/2014/main" id="{CE2E8315-EB5E-ED3E-BB8C-DD3DAA73EF27}"/>
              </a:ext>
            </a:extLst>
          </p:cNvPr>
          <p:cNvSpPr txBox="1"/>
          <p:nvPr/>
        </p:nvSpPr>
        <p:spPr>
          <a:xfrm>
            <a:off x="10074719" y="3422475"/>
            <a:ext cx="1901973" cy="336695"/>
          </a:xfrm>
          <a:prstGeom prst="rect">
            <a:avLst/>
          </a:prstGeom>
          <a:noFill/>
        </p:spPr>
        <p:txBody>
          <a:bodyPr wrap="square" rtlCol="0">
            <a:spAutoFit/>
          </a:bodyPr>
          <a:lstStyle/>
          <a:p>
            <a:pPr algn="ctr">
              <a:lnSpc>
                <a:spcPct val="150000"/>
              </a:lnSpc>
            </a:pPr>
            <a:r>
              <a:rPr lang="vi-VN" altLang="zh-CN" sz="1200" dirty="0">
                <a:solidFill>
                  <a:schemeClr val="bg1"/>
                </a:solidFill>
              </a:rPr>
              <a:t>DEV TEAM</a:t>
            </a:r>
            <a:endParaRPr lang="zh-CN" altLang="en-US" sz="1200" dirty="0">
              <a:solidFill>
                <a:schemeClr val="bg1"/>
              </a:solidFill>
            </a:endParaRPr>
          </a:p>
        </p:txBody>
      </p:sp>
      <p:cxnSp>
        <p:nvCxnSpPr>
          <p:cNvPr id="70" name="直接连接符 48">
            <a:extLst>
              <a:ext uri="{FF2B5EF4-FFF2-40B4-BE49-F238E27FC236}">
                <a16:creationId xmlns="" xmlns:a16="http://schemas.microsoft.com/office/drawing/2014/main" id="{EE16786F-C3B5-2E60-AA36-1B3A27B57148}"/>
              </a:ext>
            </a:extLst>
          </p:cNvPr>
          <p:cNvCxnSpPr>
            <a:cxnSpLocks/>
          </p:cNvCxnSpPr>
          <p:nvPr/>
        </p:nvCxnSpPr>
        <p:spPr>
          <a:xfrm>
            <a:off x="10264987" y="3444750"/>
            <a:ext cx="1430200" cy="20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2" name="图片 17">
            <a:extLst>
              <a:ext uri="{FF2B5EF4-FFF2-40B4-BE49-F238E27FC236}">
                <a16:creationId xmlns="" xmlns:a16="http://schemas.microsoft.com/office/drawing/2014/main" id="{B3F7BC36-8A2F-5DEC-66D6-1F3841348B5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89801" y="1024617"/>
            <a:ext cx="791785" cy="720575"/>
          </a:xfrm>
          <a:prstGeom prst="rect">
            <a:avLst/>
          </a:prstGeom>
        </p:spPr>
      </p:pic>
      <p:pic>
        <p:nvPicPr>
          <p:cNvPr id="74" name="Picture 73">
            <a:extLst>
              <a:ext uri="{FF2B5EF4-FFF2-40B4-BE49-F238E27FC236}">
                <a16:creationId xmlns="" xmlns:a16="http://schemas.microsoft.com/office/drawing/2014/main" id="{2D4B3AE2-CD16-3FBC-C7F5-A305412FE03E}"/>
              </a:ext>
            </a:extLst>
          </p:cNvPr>
          <p:cNvPicPr>
            <a:picLocks noChangeAspect="1"/>
          </p:cNvPicPr>
          <p:nvPr/>
        </p:nvPicPr>
        <p:blipFill>
          <a:blip r:embed="rId5"/>
          <a:stretch>
            <a:fillRect/>
          </a:stretch>
        </p:blipFill>
        <p:spPr>
          <a:xfrm>
            <a:off x="376127" y="1345247"/>
            <a:ext cx="1775675" cy="1752541"/>
          </a:xfrm>
          <a:prstGeom prst="ellipse">
            <a:avLst/>
          </a:prstGeom>
          <a:ln>
            <a:noFill/>
          </a:ln>
          <a:effectLst>
            <a:softEdge rad="112500"/>
          </a:effectLst>
        </p:spPr>
      </p:pic>
      <p:pic>
        <p:nvPicPr>
          <p:cNvPr id="76" name="Picture 75">
            <a:extLst>
              <a:ext uri="{FF2B5EF4-FFF2-40B4-BE49-F238E27FC236}">
                <a16:creationId xmlns="" xmlns:a16="http://schemas.microsoft.com/office/drawing/2014/main" id="{DCB7C5E7-DA36-52DF-DFFA-E3A038331BBD}"/>
              </a:ext>
            </a:extLst>
          </p:cNvPr>
          <p:cNvPicPr>
            <a:picLocks noChangeAspect="1"/>
          </p:cNvPicPr>
          <p:nvPr/>
        </p:nvPicPr>
        <p:blipFill>
          <a:blip r:embed="rId6"/>
          <a:stretch>
            <a:fillRect/>
          </a:stretch>
        </p:blipFill>
        <p:spPr>
          <a:xfrm>
            <a:off x="2355530" y="1345247"/>
            <a:ext cx="1760568" cy="1760568"/>
          </a:xfrm>
          <a:prstGeom prst="ellipse">
            <a:avLst/>
          </a:prstGeom>
          <a:ln>
            <a:noFill/>
          </a:ln>
          <a:effectLst>
            <a:softEdge rad="112500"/>
          </a:effectLst>
        </p:spPr>
      </p:pic>
      <p:pic>
        <p:nvPicPr>
          <p:cNvPr id="79" name="图片 17">
            <a:extLst>
              <a:ext uri="{FF2B5EF4-FFF2-40B4-BE49-F238E27FC236}">
                <a16:creationId xmlns="" xmlns:a16="http://schemas.microsoft.com/office/drawing/2014/main" id="{478853D5-AB91-3E22-D97C-8EAB5EB7CCB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42816" y="1083637"/>
            <a:ext cx="791785" cy="720575"/>
          </a:xfrm>
          <a:prstGeom prst="rect">
            <a:avLst/>
          </a:prstGeom>
        </p:spPr>
      </p:pic>
      <p:pic>
        <p:nvPicPr>
          <p:cNvPr id="80" name="图片 17">
            <a:extLst>
              <a:ext uri="{FF2B5EF4-FFF2-40B4-BE49-F238E27FC236}">
                <a16:creationId xmlns="" xmlns:a16="http://schemas.microsoft.com/office/drawing/2014/main" id="{53C18CBB-52CF-AED5-0884-AC59F96ADD8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62738" y="1051119"/>
            <a:ext cx="791785" cy="720575"/>
          </a:xfrm>
          <a:prstGeom prst="rect">
            <a:avLst/>
          </a:prstGeom>
        </p:spPr>
      </p:pic>
      <p:pic>
        <p:nvPicPr>
          <p:cNvPr id="87" name="Picture 86">
            <a:extLst>
              <a:ext uri="{FF2B5EF4-FFF2-40B4-BE49-F238E27FC236}">
                <a16:creationId xmlns="" xmlns:a16="http://schemas.microsoft.com/office/drawing/2014/main" id="{140D998D-7623-5AA2-1A74-10B9170F60AF}"/>
              </a:ext>
            </a:extLst>
          </p:cNvPr>
          <p:cNvPicPr>
            <a:picLocks noChangeAspect="1"/>
          </p:cNvPicPr>
          <p:nvPr/>
        </p:nvPicPr>
        <p:blipFill>
          <a:blip r:embed="rId7"/>
          <a:stretch>
            <a:fillRect/>
          </a:stretch>
        </p:blipFill>
        <p:spPr>
          <a:xfrm>
            <a:off x="6171490" y="1446981"/>
            <a:ext cx="1844001" cy="1697238"/>
          </a:xfrm>
          <a:prstGeom prst="ellipse">
            <a:avLst/>
          </a:prstGeom>
          <a:ln>
            <a:noFill/>
          </a:ln>
          <a:effectLst>
            <a:softEdge rad="112500"/>
          </a:effectLst>
        </p:spPr>
      </p:pic>
      <p:pic>
        <p:nvPicPr>
          <p:cNvPr id="88" name="图片 17">
            <a:extLst>
              <a:ext uri="{FF2B5EF4-FFF2-40B4-BE49-F238E27FC236}">
                <a16:creationId xmlns="" xmlns:a16="http://schemas.microsoft.com/office/drawing/2014/main" id="{AE0FB2C9-9C89-CF3A-9ED6-65592CC5862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79261" y="1063133"/>
            <a:ext cx="791785" cy="720575"/>
          </a:xfrm>
          <a:prstGeom prst="rect">
            <a:avLst/>
          </a:prstGeom>
        </p:spPr>
      </p:pic>
      <p:pic>
        <p:nvPicPr>
          <p:cNvPr id="93" name="Picture 92">
            <a:extLst>
              <a:ext uri="{FF2B5EF4-FFF2-40B4-BE49-F238E27FC236}">
                <a16:creationId xmlns="" xmlns:a16="http://schemas.microsoft.com/office/drawing/2014/main" id="{5F17C718-2B5E-5477-C4F0-1969B3317C4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68424" y="1267713"/>
            <a:ext cx="1743990" cy="1904600"/>
          </a:xfrm>
          <a:prstGeom prst="ellipse">
            <a:avLst/>
          </a:prstGeom>
          <a:ln>
            <a:noFill/>
          </a:ln>
          <a:effectLst>
            <a:softEdge rad="112500"/>
          </a:effectLst>
        </p:spPr>
      </p:pic>
      <p:pic>
        <p:nvPicPr>
          <p:cNvPr id="94" name="图片 17">
            <a:extLst>
              <a:ext uri="{FF2B5EF4-FFF2-40B4-BE49-F238E27FC236}">
                <a16:creationId xmlns="" xmlns:a16="http://schemas.microsoft.com/office/drawing/2014/main" id="{6B7B3F18-A61E-F02B-DF87-F77DB7A1D17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40419" y="1051119"/>
            <a:ext cx="791785" cy="720575"/>
          </a:xfrm>
          <a:prstGeom prst="rect">
            <a:avLst/>
          </a:prstGeom>
        </p:spPr>
      </p:pic>
      <p:sp>
        <p:nvSpPr>
          <p:cNvPr id="95" name="TextBox 94">
            <a:extLst>
              <a:ext uri="{FF2B5EF4-FFF2-40B4-BE49-F238E27FC236}">
                <a16:creationId xmlns="" xmlns:a16="http://schemas.microsoft.com/office/drawing/2014/main" id="{10D3ACFC-52B7-D79F-F5F1-2254FB0EACC7}"/>
              </a:ext>
            </a:extLst>
          </p:cNvPr>
          <p:cNvSpPr txBox="1"/>
          <p:nvPr/>
        </p:nvSpPr>
        <p:spPr>
          <a:xfrm>
            <a:off x="4230315" y="5040379"/>
            <a:ext cx="4232770" cy="584775"/>
          </a:xfrm>
          <a:prstGeom prst="rect">
            <a:avLst/>
          </a:prstGeom>
          <a:noFill/>
        </p:spPr>
        <p:txBody>
          <a:bodyPr wrap="square" rtlCol="0">
            <a:spAutoFit/>
          </a:bodyPr>
          <a:lstStyle/>
          <a:p>
            <a:r>
              <a:rPr lang="vi-VN" sz="3200" dirty="0"/>
              <a:t>FAMILY CODER</a:t>
            </a:r>
          </a:p>
        </p:txBody>
      </p:sp>
      <p:sp>
        <p:nvSpPr>
          <p:cNvPr id="96" name="TextBox 95">
            <a:extLst>
              <a:ext uri="{FF2B5EF4-FFF2-40B4-BE49-F238E27FC236}">
                <a16:creationId xmlns="" xmlns:a16="http://schemas.microsoft.com/office/drawing/2014/main" id="{91BBCD08-47F8-3E15-5197-C000ADD4A56E}"/>
              </a:ext>
            </a:extLst>
          </p:cNvPr>
          <p:cNvSpPr txBox="1"/>
          <p:nvPr/>
        </p:nvSpPr>
        <p:spPr>
          <a:xfrm>
            <a:off x="4460592" y="4671047"/>
            <a:ext cx="3343995" cy="369332"/>
          </a:xfrm>
          <a:prstGeom prst="rect">
            <a:avLst/>
          </a:prstGeom>
          <a:noFill/>
        </p:spPr>
        <p:txBody>
          <a:bodyPr wrap="square" rtlCol="0">
            <a:spAutoFit/>
          </a:bodyPr>
          <a:lstStyle/>
          <a:p>
            <a:r>
              <a:rPr lang="vi-VN" dirty="0"/>
              <a:t>THÀNH VIÊN TEAMS</a:t>
            </a:r>
          </a:p>
        </p:txBody>
      </p:sp>
      <p:pic>
        <p:nvPicPr>
          <p:cNvPr id="2" name="Picture 1"/>
          <p:cNvPicPr>
            <a:picLocks noChangeAspect="1"/>
          </p:cNvPicPr>
          <p:nvPr/>
        </p:nvPicPr>
        <p:blipFill>
          <a:blip r:embed="rId9"/>
          <a:stretch>
            <a:fillRect/>
          </a:stretch>
        </p:blipFill>
        <p:spPr>
          <a:xfrm>
            <a:off x="8114181" y="1429422"/>
            <a:ext cx="1722785" cy="1732356"/>
          </a:xfrm>
          <a:prstGeom prst="ellipse">
            <a:avLst/>
          </a:prstGeom>
          <a:ln>
            <a:noFill/>
          </a:ln>
          <a:effectLst>
            <a:softEdge rad="112500"/>
          </a:effectLst>
        </p:spPr>
      </p:pic>
      <p:pic>
        <p:nvPicPr>
          <p:cNvPr id="41" name="图片 17">
            <a:extLst>
              <a:ext uri="{FF2B5EF4-FFF2-40B4-BE49-F238E27FC236}">
                <a16:creationId xmlns="" xmlns:a16="http://schemas.microsoft.com/office/drawing/2014/main" id="{AE0FB2C9-9C89-CF3A-9ED6-65592CC5862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37413" y="1112748"/>
            <a:ext cx="791785" cy="720575"/>
          </a:xfrm>
          <a:prstGeom prst="rect">
            <a:avLst/>
          </a:prstGeom>
        </p:spPr>
      </p:pic>
    </p:spTree>
    <p:extLst>
      <p:ext uri="{BB962C8B-B14F-4D97-AF65-F5344CB8AC3E}">
        <p14:creationId xmlns:p14="http://schemas.microsoft.com/office/powerpoint/2010/main" val="2263251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89333"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ppt_x"/>
                                          </p:val>
                                        </p:tav>
                                        <p:tav tm="100000">
                                          <p:val>
                                            <p:strVal val="#ppt_x"/>
                                          </p:val>
                                        </p:tav>
                                      </p:tavLst>
                                    </p:anim>
                                    <p:anim calcmode="lin" valueType="num">
                                      <p:cBhvr additive="base">
                                        <p:cTn id="8" dur="750" fill="hold"/>
                                        <p:tgtEl>
                                          <p:spTgt spid="22"/>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50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par>
                                <p:cTn id="12" presetID="2" presetClass="entr" presetSubtype="4" decel="89333" fill="hold" grpId="0" nodeType="withEffect">
                                  <p:stCondLst>
                                    <p:cond delay="50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750" fill="hold"/>
                                        <p:tgtEl>
                                          <p:spTgt spid="25"/>
                                        </p:tgtEl>
                                        <p:attrNameLst>
                                          <p:attrName>ppt_x</p:attrName>
                                        </p:attrNameLst>
                                      </p:cBhvr>
                                      <p:tavLst>
                                        <p:tav tm="0">
                                          <p:val>
                                            <p:strVal val="#ppt_x"/>
                                          </p:val>
                                        </p:tav>
                                        <p:tav tm="100000">
                                          <p:val>
                                            <p:strVal val="#ppt_x"/>
                                          </p:val>
                                        </p:tav>
                                      </p:tavLst>
                                    </p:anim>
                                    <p:anim calcmode="lin" valueType="num">
                                      <p:cBhvr additive="base">
                                        <p:cTn id="15" dur="750" fill="hold"/>
                                        <p:tgtEl>
                                          <p:spTgt spid="25"/>
                                        </p:tgtEl>
                                        <p:attrNameLst>
                                          <p:attrName>ppt_y</p:attrName>
                                        </p:attrNameLst>
                                      </p:cBhvr>
                                      <p:tavLst>
                                        <p:tav tm="0">
                                          <p:val>
                                            <p:strVal val="1+#ppt_h/2"/>
                                          </p:val>
                                        </p:tav>
                                        <p:tav tm="100000">
                                          <p:val>
                                            <p:strVal val="#ppt_y"/>
                                          </p:val>
                                        </p:tav>
                                      </p:tavLst>
                                    </p:anim>
                                  </p:childTnLst>
                                </p:cTn>
                              </p:par>
                            </p:childTnLst>
                          </p:cTn>
                        </p:par>
                        <p:par>
                          <p:cTn id="16" fill="hold">
                            <p:stCondLst>
                              <p:cond delay="1250"/>
                            </p:stCondLst>
                            <p:childTnLst>
                              <p:par>
                                <p:cTn id="17" presetID="2" presetClass="entr" presetSubtype="4" decel="89333"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750" fill="hold"/>
                                        <p:tgtEl>
                                          <p:spTgt spid="44"/>
                                        </p:tgtEl>
                                        <p:attrNameLst>
                                          <p:attrName>ppt_x</p:attrName>
                                        </p:attrNameLst>
                                      </p:cBhvr>
                                      <p:tavLst>
                                        <p:tav tm="0">
                                          <p:val>
                                            <p:strVal val="#ppt_x"/>
                                          </p:val>
                                        </p:tav>
                                        <p:tav tm="100000">
                                          <p:val>
                                            <p:strVal val="#ppt_x"/>
                                          </p:val>
                                        </p:tav>
                                      </p:tavLst>
                                    </p:anim>
                                    <p:anim calcmode="lin" valueType="num">
                                      <p:cBhvr additive="base">
                                        <p:cTn id="20" dur="750" fill="hold"/>
                                        <p:tgtEl>
                                          <p:spTgt spid="44"/>
                                        </p:tgtEl>
                                        <p:attrNameLst>
                                          <p:attrName>ppt_y</p:attrName>
                                        </p:attrNameLst>
                                      </p:cBhvr>
                                      <p:tavLst>
                                        <p:tav tm="0">
                                          <p:val>
                                            <p:strVal val="1+#ppt_h/2"/>
                                          </p:val>
                                        </p:tav>
                                        <p:tav tm="100000">
                                          <p:val>
                                            <p:strVal val="#ppt_y"/>
                                          </p:val>
                                        </p:tav>
                                      </p:tavLst>
                                    </p:anim>
                                  </p:childTnLst>
                                </p:cTn>
                              </p:par>
                              <p:par>
                                <p:cTn id="21" presetID="22" presetClass="entr" presetSubtype="8" fill="hold" nodeType="withEffect">
                                  <p:stCondLst>
                                    <p:cond delay="500"/>
                                  </p:stCondLst>
                                  <p:childTnLst>
                                    <p:set>
                                      <p:cBhvr>
                                        <p:cTn id="22" dur="1" fill="hold">
                                          <p:stCondLst>
                                            <p:cond delay="0"/>
                                          </p:stCondLst>
                                        </p:cTn>
                                        <p:tgtEl>
                                          <p:spTgt spid="45"/>
                                        </p:tgtEl>
                                        <p:attrNameLst>
                                          <p:attrName>style.visibility</p:attrName>
                                        </p:attrNameLst>
                                      </p:cBhvr>
                                      <p:to>
                                        <p:strVal val="visible"/>
                                      </p:to>
                                    </p:set>
                                    <p:animEffect transition="in" filter="wipe(left)">
                                      <p:cBhvr>
                                        <p:cTn id="23" dur="500"/>
                                        <p:tgtEl>
                                          <p:spTgt spid="45"/>
                                        </p:tgtEl>
                                      </p:cBhvr>
                                    </p:animEffect>
                                  </p:childTnLst>
                                </p:cTn>
                              </p:par>
                              <p:par>
                                <p:cTn id="24" presetID="2" presetClass="entr" presetSubtype="4" decel="89333" fill="hold" grpId="0" nodeType="withEffect">
                                  <p:stCondLst>
                                    <p:cond delay="50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750" fill="hold"/>
                                        <p:tgtEl>
                                          <p:spTgt spid="46"/>
                                        </p:tgtEl>
                                        <p:attrNameLst>
                                          <p:attrName>ppt_x</p:attrName>
                                        </p:attrNameLst>
                                      </p:cBhvr>
                                      <p:tavLst>
                                        <p:tav tm="0">
                                          <p:val>
                                            <p:strVal val="#ppt_x"/>
                                          </p:val>
                                        </p:tav>
                                        <p:tav tm="100000">
                                          <p:val>
                                            <p:strVal val="#ppt_x"/>
                                          </p:val>
                                        </p:tav>
                                      </p:tavLst>
                                    </p:anim>
                                    <p:anim calcmode="lin" valueType="num">
                                      <p:cBhvr additive="base">
                                        <p:cTn id="27" dur="750" fill="hold"/>
                                        <p:tgtEl>
                                          <p:spTgt spid="46"/>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decel="89333"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 calcmode="lin" valueType="num">
                                      <p:cBhvr additive="base">
                                        <p:cTn id="31" dur="750" fill="hold"/>
                                        <p:tgtEl>
                                          <p:spTgt spid="48"/>
                                        </p:tgtEl>
                                        <p:attrNameLst>
                                          <p:attrName>ppt_x</p:attrName>
                                        </p:attrNameLst>
                                      </p:cBhvr>
                                      <p:tavLst>
                                        <p:tav tm="0">
                                          <p:val>
                                            <p:strVal val="#ppt_x"/>
                                          </p:val>
                                        </p:tav>
                                        <p:tav tm="100000">
                                          <p:val>
                                            <p:strVal val="#ppt_x"/>
                                          </p:val>
                                        </p:tav>
                                      </p:tavLst>
                                    </p:anim>
                                    <p:anim calcmode="lin" valueType="num">
                                      <p:cBhvr additive="base">
                                        <p:cTn id="32" dur="750" fill="hold"/>
                                        <p:tgtEl>
                                          <p:spTgt spid="48"/>
                                        </p:tgtEl>
                                        <p:attrNameLst>
                                          <p:attrName>ppt_y</p:attrName>
                                        </p:attrNameLst>
                                      </p:cBhvr>
                                      <p:tavLst>
                                        <p:tav tm="0">
                                          <p:val>
                                            <p:strVal val="1+#ppt_h/2"/>
                                          </p:val>
                                        </p:tav>
                                        <p:tav tm="100000">
                                          <p:val>
                                            <p:strVal val="#ppt_y"/>
                                          </p:val>
                                        </p:tav>
                                      </p:tavLst>
                                    </p:anim>
                                  </p:childTnLst>
                                </p:cTn>
                              </p:par>
                              <p:par>
                                <p:cTn id="33" presetID="22" presetClass="entr" presetSubtype="8" fill="hold" nodeType="withEffect">
                                  <p:stCondLst>
                                    <p:cond delay="500"/>
                                  </p:stCondLst>
                                  <p:childTnLst>
                                    <p:set>
                                      <p:cBhvr>
                                        <p:cTn id="34" dur="1" fill="hold">
                                          <p:stCondLst>
                                            <p:cond delay="0"/>
                                          </p:stCondLst>
                                        </p:cTn>
                                        <p:tgtEl>
                                          <p:spTgt spid="49"/>
                                        </p:tgtEl>
                                        <p:attrNameLst>
                                          <p:attrName>style.visibility</p:attrName>
                                        </p:attrNameLst>
                                      </p:cBhvr>
                                      <p:to>
                                        <p:strVal val="visible"/>
                                      </p:to>
                                    </p:set>
                                    <p:animEffect transition="in" filter="wipe(left)">
                                      <p:cBhvr>
                                        <p:cTn id="35" dur="500"/>
                                        <p:tgtEl>
                                          <p:spTgt spid="49"/>
                                        </p:tgtEl>
                                      </p:cBhvr>
                                    </p:animEffect>
                                  </p:childTnLst>
                                </p:cTn>
                              </p:par>
                              <p:par>
                                <p:cTn id="36" presetID="2" presetClass="entr" presetSubtype="4" decel="89333" fill="hold" grpId="0" nodeType="withEffect">
                                  <p:stCondLst>
                                    <p:cond delay="500"/>
                                  </p:stCondLst>
                                  <p:childTnLst>
                                    <p:set>
                                      <p:cBhvr>
                                        <p:cTn id="37" dur="1" fill="hold">
                                          <p:stCondLst>
                                            <p:cond delay="0"/>
                                          </p:stCondLst>
                                        </p:cTn>
                                        <p:tgtEl>
                                          <p:spTgt spid="50"/>
                                        </p:tgtEl>
                                        <p:attrNameLst>
                                          <p:attrName>style.visibility</p:attrName>
                                        </p:attrNameLst>
                                      </p:cBhvr>
                                      <p:to>
                                        <p:strVal val="visible"/>
                                      </p:to>
                                    </p:set>
                                    <p:anim calcmode="lin" valueType="num">
                                      <p:cBhvr additive="base">
                                        <p:cTn id="38" dur="750" fill="hold"/>
                                        <p:tgtEl>
                                          <p:spTgt spid="50"/>
                                        </p:tgtEl>
                                        <p:attrNameLst>
                                          <p:attrName>ppt_x</p:attrName>
                                        </p:attrNameLst>
                                      </p:cBhvr>
                                      <p:tavLst>
                                        <p:tav tm="0">
                                          <p:val>
                                            <p:strVal val="#ppt_x"/>
                                          </p:val>
                                        </p:tav>
                                        <p:tav tm="100000">
                                          <p:val>
                                            <p:strVal val="#ppt_x"/>
                                          </p:val>
                                        </p:tav>
                                      </p:tavLst>
                                    </p:anim>
                                    <p:anim calcmode="lin" valueType="num">
                                      <p:cBhvr additive="base">
                                        <p:cTn id="39" dur="750" fill="hold"/>
                                        <p:tgtEl>
                                          <p:spTgt spid="50"/>
                                        </p:tgtEl>
                                        <p:attrNameLst>
                                          <p:attrName>ppt_y</p:attrName>
                                        </p:attrNameLst>
                                      </p:cBhvr>
                                      <p:tavLst>
                                        <p:tav tm="0">
                                          <p:val>
                                            <p:strVal val="1+#ppt_h/2"/>
                                          </p:val>
                                        </p:tav>
                                        <p:tav tm="100000">
                                          <p:val>
                                            <p:strVal val="#ppt_y"/>
                                          </p:val>
                                        </p:tav>
                                      </p:tavLst>
                                    </p:anim>
                                  </p:childTnLst>
                                </p:cTn>
                              </p:par>
                            </p:childTnLst>
                          </p:cTn>
                        </p:par>
                        <p:par>
                          <p:cTn id="40" fill="hold">
                            <p:stCondLst>
                              <p:cond delay="3750"/>
                            </p:stCondLst>
                            <p:childTnLst>
                              <p:par>
                                <p:cTn id="41" presetID="2" presetClass="entr" presetSubtype="4" decel="89333" fill="hold" grpId="0" nodeType="after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additive="base">
                                        <p:cTn id="43" dur="750" fill="hold"/>
                                        <p:tgtEl>
                                          <p:spTgt spid="60"/>
                                        </p:tgtEl>
                                        <p:attrNameLst>
                                          <p:attrName>ppt_x</p:attrName>
                                        </p:attrNameLst>
                                      </p:cBhvr>
                                      <p:tavLst>
                                        <p:tav tm="0">
                                          <p:val>
                                            <p:strVal val="#ppt_x"/>
                                          </p:val>
                                        </p:tav>
                                        <p:tav tm="100000">
                                          <p:val>
                                            <p:strVal val="#ppt_x"/>
                                          </p:val>
                                        </p:tav>
                                      </p:tavLst>
                                    </p:anim>
                                    <p:anim calcmode="lin" valueType="num">
                                      <p:cBhvr additive="base">
                                        <p:cTn id="44" dur="750" fill="hold"/>
                                        <p:tgtEl>
                                          <p:spTgt spid="60"/>
                                        </p:tgtEl>
                                        <p:attrNameLst>
                                          <p:attrName>ppt_y</p:attrName>
                                        </p:attrNameLst>
                                      </p:cBhvr>
                                      <p:tavLst>
                                        <p:tav tm="0">
                                          <p:val>
                                            <p:strVal val="1+#ppt_h/2"/>
                                          </p:val>
                                        </p:tav>
                                        <p:tav tm="100000">
                                          <p:val>
                                            <p:strVal val="#ppt_y"/>
                                          </p:val>
                                        </p:tav>
                                      </p:tavLst>
                                    </p:anim>
                                  </p:childTnLst>
                                </p:cTn>
                              </p:par>
                              <p:par>
                                <p:cTn id="45" presetID="22" presetClass="entr" presetSubtype="8" fill="hold" nodeType="withEffect">
                                  <p:stCondLst>
                                    <p:cond delay="500"/>
                                  </p:stCondLst>
                                  <p:childTnLst>
                                    <p:set>
                                      <p:cBhvr>
                                        <p:cTn id="46" dur="1" fill="hold">
                                          <p:stCondLst>
                                            <p:cond delay="0"/>
                                          </p:stCondLst>
                                        </p:cTn>
                                        <p:tgtEl>
                                          <p:spTgt spid="61"/>
                                        </p:tgtEl>
                                        <p:attrNameLst>
                                          <p:attrName>style.visibility</p:attrName>
                                        </p:attrNameLst>
                                      </p:cBhvr>
                                      <p:to>
                                        <p:strVal val="visible"/>
                                      </p:to>
                                    </p:set>
                                    <p:animEffect transition="in" filter="wipe(left)">
                                      <p:cBhvr>
                                        <p:cTn id="47" dur="500"/>
                                        <p:tgtEl>
                                          <p:spTgt spid="61"/>
                                        </p:tgtEl>
                                      </p:cBhvr>
                                    </p:animEffect>
                                  </p:childTnLst>
                                </p:cTn>
                              </p:par>
                              <p:par>
                                <p:cTn id="48" presetID="2" presetClass="entr" presetSubtype="4" decel="89333" fill="hold" grpId="0" nodeType="withEffect">
                                  <p:stCondLst>
                                    <p:cond delay="500"/>
                                  </p:stCondLst>
                                  <p:childTnLst>
                                    <p:set>
                                      <p:cBhvr>
                                        <p:cTn id="49" dur="1" fill="hold">
                                          <p:stCondLst>
                                            <p:cond delay="0"/>
                                          </p:stCondLst>
                                        </p:cTn>
                                        <p:tgtEl>
                                          <p:spTgt spid="63"/>
                                        </p:tgtEl>
                                        <p:attrNameLst>
                                          <p:attrName>style.visibility</p:attrName>
                                        </p:attrNameLst>
                                      </p:cBhvr>
                                      <p:to>
                                        <p:strVal val="visible"/>
                                      </p:to>
                                    </p:set>
                                    <p:anim calcmode="lin" valueType="num">
                                      <p:cBhvr additive="base">
                                        <p:cTn id="50" dur="750" fill="hold"/>
                                        <p:tgtEl>
                                          <p:spTgt spid="63"/>
                                        </p:tgtEl>
                                        <p:attrNameLst>
                                          <p:attrName>ppt_x</p:attrName>
                                        </p:attrNameLst>
                                      </p:cBhvr>
                                      <p:tavLst>
                                        <p:tav tm="0">
                                          <p:val>
                                            <p:strVal val="#ppt_x"/>
                                          </p:val>
                                        </p:tav>
                                        <p:tav tm="100000">
                                          <p:val>
                                            <p:strVal val="#ppt_x"/>
                                          </p:val>
                                        </p:tav>
                                      </p:tavLst>
                                    </p:anim>
                                    <p:anim calcmode="lin" valueType="num">
                                      <p:cBhvr additive="base">
                                        <p:cTn id="51" dur="750" fill="hold"/>
                                        <p:tgtEl>
                                          <p:spTgt spid="63"/>
                                        </p:tgtEl>
                                        <p:attrNameLst>
                                          <p:attrName>ppt_y</p:attrName>
                                        </p:attrNameLst>
                                      </p:cBhvr>
                                      <p:tavLst>
                                        <p:tav tm="0">
                                          <p:val>
                                            <p:strVal val="1+#ppt_h/2"/>
                                          </p:val>
                                        </p:tav>
                                        <p:tav tm="100000">
                                          <p:val>
                                            <p:strVal val="#ppt_y"/>
                                          </p:val>
                                        </p:tav>
                                      </p:tavLst>
                                    </p:anim>
                                  </p:childTnLst>
                                </p:cTn>
                              </p:par>
                            </p:childTnLst>
                          </p:cTn>
                        </p:par>
                        <p:par>
                          <p:cTn id="52" fill="hold">
                            <p:stCondLst>
                              <p:cond delay="5000"/>
                            </p:stCondLst>
                            <p:childTnLst>
                              <p:par>
                                <p:cTn id="53" presetID="2" presetClass="entr" presetSubtype="4" decel="89333" fill="hold" grpId="0" nodeType="afterEffect">
                                  <p:stCondLst>
                                    <p:cond delay="0"/>
                                  </p:stCondLst>
                                  <p:childTnLst>
                                    <p:set>
                                      <p:cBhvr>
                                        <p:cTn id="54" dur="1" fill="hold">
                                          <p:stCondLst>
                                            <p:cond delay="0"/>
                                          </p:stCondLst>
                                        </p:cTn>
                                        <p:tgtEl>
                                          <p:spTgt spid="64"/>
                                        </p:tgtEl>
                                        <p:attrNameLst>
                                          <p:attrName>style.visibility</p:attrName>
                                        </p:attrNameLst>
                                      </p:cBhvr>
                                      <p:to>
                                        <p:strVal val="visible"/>
                                      </p:to>
                                    </p:set>
                                    <p:anim calcmode="lin" valueType="num">
                                      <p:cBhvr additive="base">
                                        <p:cTn id="55" dur="750" fill="hold"/>
                                        <p:tgtEl>
                                          <p:spTgt spid="64"/>
                                        </p:tgtEl>
                                        <p:attrNameLst>
                                          <p:attrName>ppt_x</p:attrName>
                                        </p:attrNameLst>
                                      </p:cBhvr>
                                      <p:tavLst>
                                        <p:tav tm="0">
                                          <p:val>
                                            <p:strVal val="#ppt_x"/>
                                          </p:val>
                                        </p:tav>
                                        <p:tav tm="100000">
                                          <p:val>
                                            <p:strVal val="#ppt_x"/>
                                          </p:val>
                                        </p:tav>
                                      </p:tavLst>
                                    </p:anim>
                                    <p:anim calcmode="lin" valueType="num">
                                      <p:cBhvr additive="base">
                                        <p:cTn id="56" dur="750" fill="hold"/>
                                        <p:tgtEl>
                                          <p:spTgt spid="64"/>
                                        </p:tgtEl>
                                        <p:attrNameLst>
                                          <p:attrName>ppt_y</p:attrName>
                                        </p:attrNameLst>
                                      </p:cBhvr>
                                      <p:tavLst>
                                        <p:tav tm="0">
                                          <p:val>
                                            <p:strVal val="1+#ppt_h/2"/>
                                          </p:val>
                                        </p:tav>
                                        <p:tav tm="100000">
                                          <p:val>
                                            <p:strVal val="#ppt_y"/>
                                          </p:val>
                                        </p:tav>
                                      </p:tavLst>
                                    </p:anim>
                                  </p:childTnLst>
                                </p:cTn>
                              </p:par>
                              <p:par>
                                <p:cTn id="57" presetID="22" presetClass="entr" presetSubtype="8" fill="hold" nodeType="withEffect">
                                  <p:stCondLst>
                                    <p:cond delay="500"/>
                                  </p:stCondLst>
                                  <p:childTnLst>
                                    <p:set>
                                      <p:cBhvr>
                                        <p:cTn id="58" dur="1" fill="hold">
                                          <p:stCondLst>
                                            <p:cond delay="0"/>
                                          </p:stCondLst>
                                        </p:cTn>
                                        <p:tgtEl>
                                          <p:spTgt spid="65"/>
                                        </p:tgtEl>
                                        <p:attrNameLst>
                                          <p:attrName>style.visibility</p:attrName>
                                        </p:attrNameLst>
                                      </p:cBhvr>
                                      <p:to>
                                        <p:strVal val="visible"/>
                                      </p:to>
                                    </p:set>
                                    <p:animEffect transition="in" filter="wipe(left)">
                                      <p:cBhvr>
                                        <p:cTn id="59" dur="500"/>
                                        <p:tgtEl>
                                          <p:spTgt spid="65"/>
                                        </p:tgtEl>
                                      </p:cBhvr>
                                    </p:animEffect>
                                  </p:childTnLst>
                                </p:cTn>
                              </p:par>
                              <p:par>
                                <p:cTn id="60" presetID="2" presetClass="entr" presetSubtype="4" decel="89333" fill="hold" grpId="0" nodeType="withEffect">
                                  <p:stCondLst>
                                    <p:cond delay="500"/>
                                  </p:stCondLst>
                                  <p:childTnLst>
                                    <p:set>
                                      <p:cBhvr>
                                        <p:cTn id="61" dur="1" fill="hold">
                                          <p:stCondLst>
                                            <p:cond delay="0"/>
                                          </p:stCondLst>
                                        </p:cTn>
                                        <p:tgtEl>
                                          <p:spTgt spid="67"/>
                                        </p:tgtEl>
                                        <p:attrNameLst>
                                          <p:attrName>style.visibility</p:attrName>
                                        </p:attrNameLst>
                                      </p:cBhvr>
                                      <p:to>
                                        <p:strVal val="visible"/>
                                      </p:to>
                                    </p:set>
                                    <p:anim calcmode="lin" valueType="num">
                                      <p:cBhvr additive="base">
                                        <p:cTn id="62" dur="750" fill="hold"/>
                                        <p:tgtEl>
                                          <p:spTgt spid="67"/>
                                        </p:tgtEl>
                                        <p:attrNameLst>
                                          <p:attrName>ppt_x</p:attrName>
                                        </p:attrNameLst>
                                      </p:cBhvr>
                                      <p:tavLst>
                                        <p:tav tm="0">
                                          <p:val>
                                            <p:strVal val="#ppt_x"/>
                                          </p:val>
                                        </p:tav>
                                        <p:tav tm="100000">
                                          <p:val>
                                            <p:strVal val="#ppt_x"/>
                                          </p:val>
                                        </p:tav>
                                      </p:tavLst>
                                    </p:anim>
                                    <p:anim calcmode="lin" valueType="num">
                                      <p:cBhvr additive="base">
                                        <p:cTn id="63" dur="750" fill="hold"/>
                                        <p:tgtEl>
                                          <p:spTgt spid="67"/>
                                        </p:tgtEl>
                                        <p:attrNameLst>
                                          <p:attrName>ppt_y</p:attrName>
                                        </p:attrNameLst>
                                      </p:cBhvr>
                                      <p:tavLst>
                                        <p:tav tm="0">
                                          <p:val>
                                            <p:strVal val="1+#ppt_h/2"/>
                                          </p:val>
                                        </p:tav>
                                        <p:tav tm="100000">
                                          <p:val>
                                            <p:strVal val="#ppt_y"/>
                                          </p:val>
                                        </p:tav>
                                      </p:tavLst>
                                    </p:anim>
                                  </p:childTnLst>
                                </p:cTn>
                              </p:par>
                            </p:childTnLst>
                          </p:cTn>
                        </p:par>
                        <p:par>
                          <p:cTn id="64" fill="hold">
                            <p:stCondLst>
                              <p:cond delay="6250"/>
                            </p:stCondLst>
                            <p:childTnLst>
                              <p:par>
                                <p:cTn id="65" presetID="2" presetClass="entr" presetSubtype="4" decel="89333" fill="hold" grpId="0" nodeType="afterEffect">
                                  <p:stCondLst>
                                    <p:cond delay="0"/>
                                  </p:stCondLst>
                                  <p:childTnLst>
                                    <p:set>
                                      <p:cBhvr>
                                        <p:cTn id="66" dur="1" fill="hold">
                                          <p:stCondLst>
                                            <p:cond delay="0"/>
                                          </p:stCondLst>
                                        </p:cTn>
                                        <p:tgtEl>
                                          <p:spTgt spid="68"/>
                                        </p:tgtEl>
                                        <p:attrNameLst>
                                          <p:attrName>style.visibility</p:attrName>
                                        </p:attrNameLst>
                                      </p:cBhvr>
                                      <p:to>
                                        <p:strVal val="visible"/>
                                      </p:to>
                                    </p:set>
                                    <p:anim calcmode="lin" valueType="num">
                                      <p:cBhvr additive="base">
                                        <p:cTn id="67" dur="750" fill="hold"/>
                                        <p:tgtEl>
                                          <p:spTgt spid="68"/>
                                        </p:tgtEl>
                                        <p:attrNameLst>
                                          <p:attrName>ppt_x</p:attrName>
                                        </p:attrNameLst>
                                      </p:cBhvr>
                                      <p:tavLst>
                                        <p:tav tm="0">
                                          <p:val>
                                            <p:strVal val="#ppt_x"/>
                                          </p:val>
                                        </p:tav>
                                        <p:tav tm="100000">
                                          <p:val>
                                            <p:strVal val="#ppt_x"/>
                                          </p:val>
                                        </p:tav>
                                      </p:tavLst>
                                    </p:anim>
                                    <p:anim calcmode="lin" valueType="num">
                                      <p:cBhvr additive="base">
                                        <p:cTn id="68" dur="750" fill="hold"/>
                                        <p:tgtEl>
                                          <p:spTgt spid="68"/>
                                        </p:tgtEl>
                                        <p:attrNameLst>
                                          <p:attrName>ppt_y</p:attrName>
                                        </p:attrNameLst>
                                      </p:cBhvr>
                                      <p:tavLst>
                                        <p:tav tm="0">
                                          <p:val>
                                            <p:strVal val="1+#ppt_h/2"/>
                                          </p:val>
                                        </p:tav>
                                        <p:tav tm="100000">
                                          <p:val>
                                            <p:strVal val="#ppt_y"/>
                                          </p:val>
                                        </p:tav>
                                      </p:tavLst>
                                    </p:anim>
                                  </p:childTnLst>
                                </p:cTn>
                              </p:par>
                              <p:par>
                                <p:cTn id="69" presetID="2" presetClass="entr" presetSubtype="4" decel="89333" fill="hold" grpId="0" nodeType="withEffect">
                                  <p:stCondLst>
                                    <p:cond delay="500"/>
                                  </p:stCondLst>
                                  <p:childTnLst>
                                    <p:set>
                                      <p:cBhvr>
                                        <p:cTn id="70" dur="1" fill="hold">
                                          <p:stCondLst>
                                            <p:cond delay="0"/>
                                          </p:stCondLst>
                                        </p:cTn>
                                        <p:tgtEl>
                                          <p:spTgt spid="69"/>
                                        </p:tgtEl>
                                        <p:attrNameLst>
                                          <p:attrName>style.visibility</p:attrName>
                                        </p:attrNameLst>
                                      </p:cBhvr>
                                      <p:to>
                                        <p:strVal val="visible"/>
                                      </p:to>
                                    </p:set>
                                    <p:anim calcmode="lin" valueType="num">
                                      <p:cBhvr additive="base">
                                        <p:cTn id="71" dur="750" fill="hold"/>
                                        <p:tgtEl>
                                          <p:spTgt spid="69"/>
                                        </p:tgtEl>
                                        <p:attrNameLst>
                                          <p:attrName>ppt_x</p:attrName>
                                        </p:attrNameLst>
                                      </p:cBhvr>
                                      <p:tavLst>
                                        <p:tav tm="0">
                                          <p:val>
                                            <p:strVal val="#ppt_x"/>
                                          </p:val>
                                        </p:tav>
                                        <p:tav tm="100000">
                                          <p:val>
                                            <p:strVal val="#ppt_x"/>
                                          </p:val>
                                        </p:tav>
                                      </p:tavLst>
                                    </p:anim>
                                    <p:anim calcmode="lin" valueType="num">
                                      <p:cBhvr additive="base">
                                        <p:cTn id="72" dur="750" fill="hold"/>
                                        <p:tgtEl>
                                          <p:spTgt spid="69"/>
                                        </p:tgtEl>
                                        <p:attrNameLst>
                                          <p:attrName>ppt_y</p:attrName>
                                        </p:attrNameLst>
                                      </p:cBhvr>
                                      <p:tavLst>
                                        <p:tav tm="0">
                                          <p:val>
                                            <p:strVal val="1+#ppt_h/2"/>
                                          </p:val>
                                        </p:tav>
                                        <p:tav tm="100000">
                                          <p:val>
                                            <p:strVal val="#ppt_y"/>
                                          </p:val>
                                        </p:tav>
                                      </p:tavLst>
                                    </p:anim>
                                  </p:childTnLst>
                                </p:cTn>
                              </p:par>
                              <p:par>
                                <p:cTn id="73" presetID="22" presetClass="entr" presetSubtype="8" fill="hold" nodeType="withEffect">
                                  <p:stCondLst>
                                    <p:cond delay="500"/>
                                  </p:stCondLst>
                                  <p:childTnLst>
                                    <p:set>
                                      <p:cBhvr>
                                        <p:cTn id="74" dur="1" fill="hold">
                                          <p:stCondLst>
                                            <p:cond delay="0"/>
                                          </p:stCondLst>
                                        </p:cTn>
                                        <p:tgtEl>
                                          <p:spTgt spid="70"/>
                                        </p:tgtEl>
                                        <p:attrNameLst>
                                          <p:attrName>style.visibility</p:attrName>
                                        </p:attrNameLst>
                                      </p:cBhvr>
                                      <p:to>
                                        <p:strVal val="visible"/>
                                      </p:to>
                                    </p:set>
                                    <p:animEffect transition="in" filter="wipe(left)">
                                      <p:cBhvr>
                                        <p:cTn id="75" dur="500"/>
                                        <p:tgtEl>
                                          <p:spTgt spid="70"/>
                                        </p:tgtEl>
                                      </p:cBhvr>
                                    </p:animEffect>
                                  </p:childTnLst>
                                </p:cTn>
                              </p:par>
                              <p:par>
                                <p:cTn id="76" presetID="2" presetClass="entr" presetSubtype="1" decel="88000" fill="hold" nodeType="withEffect">
                                  <p:stCondLst>
                                    <p:cond delay="500"/>
                                  </p:stCondLst>
                                  <p:childTnLst>
                                    <p:set>
                                      <p:cBhvr>
                                        <p:cTn id="77" dur="1" fill="hold">
                                          <p:stCondLst>
                                            <p:cond delay="0"/>
                                          </p:stCondLst>
                                        </p:cTn>
                                        <p:tgtEl>
                                          <p:spTgt spid="72"/>
                                        </p:tgtEl>
                                        <p:attrNameLst>
                                          <p:attrName>style.visibility</p:attrName>
                                        </p:attrNameLst>
                                      </p:cBhvr>
                                      <p:to>
                                        <p:strVal val="visible"/>
                                      </p:to>
                                    </p:set>
                                    <p:anim calcmode="lin" valueType="num">
                                      <p:cBhvr additive="base">
                                        <p:cTn id="78" dur="1250" fill="hold"/>
                                        <p:tgtEl>
                                          <p:spTgt spid="72"/>
                                        </p:tgtEl>
                                        <p:attrNameLst>
                                          <p:attrName>ppt_x</p:attrName>
                                        </p:attrNameLst>
                                      </p:cBhvr>
                                      <p:tavLst>
                                        <p:tav tm="0">
                                          <p:val>
                                            <p:strVal val="#ppt_x"/>
                                          </p:val>
                                        </p:tav>
                                        <p:tav tm="100000">
                                          <p:val>
                                            <p:strVal val="#ppt_x"/>
                                          </p:val>
                                        </p:tav>
                                      </p:tavLst>
                                    </p:anim>
                                    <p:anim calcmode="lin" valueType="num">
                                      <p:cBhvr additive="base">
                                        <p:cTn id="79" dur="1250" fill="hold"/>
                                        <p:tgtEl>
                                          <p:spTgt spid="72"/>
                                        </p:tgtEl>
                                        <p:attrNameLst>
                                          <p:attrName>ppt_y</p:attrName>
                                        </p:attrNameLst>
                                      </p:cBhvr>
                                      <p:tavLst>
                                        <p:tav tm="0">
                                          <p:val>
                                            <p:strVal val="0-#ppt_h/2"/>
                                          </p:val>
                                        </p:tav>
                                        <p:tav tm="100000">
                                          <p:val>
                                            <p:strVal val="#ppt_y"/>
                                          </p:val>
                                        </p:tav>
                                      </p:tavLst>
                                    </p:anim>
                                  </p:childTnLst>
                                </p:cTn>
                              </p:par>
                              <p:par>
                                <p:cTn id="80" presetID="2" presetClass="entr" presetSubtype="1" decel="88000" fill="hold" nodeType="withEffect">
                                  <p:stCondLst>
                                    <p:cond delay="500"/>
                                  </p:stCondLst>
                                  <p:childTnLst>
                                    <p:set>
                                      <p:cBhvr>
                                        <p:cTn id="81" dur="1" fill="hold">
                                          <p:stCondLst>
                                            <p:cond delay="0"/>
                                          </p:stCondLst>
                                        </p:cTn>
                                        <p:tgtEl>
                                          <p:spTgt spid="79"/>
                                        </p:tgtEl>
                                        <p:attrNameLst>
                                          <p:attrName>style.visibility</p:attrName>
                                        </p:attrNameLst>
                                      </p:cBhvr>
                                      <p:to>
                                        <p:strVal val="visible"/>
                                      </p:to>
                                    </p:set>
                                    <p:anim calcmode="lin" valueType="num">
                                      <p:cBhvr additive="base">
                                        <p:cTn id="82" dur="1250" fill="hold"/>
                                        <p:tgtEl>
                                          <p:spTgt spid="79"/>
                                        </p:tgtEl>
                                        <p:attrNameLst>
                                          <p:attrName>ppt_x</p:attrName>
                                        </p:attrNameLst>
                                      </p:cBhvr>
                                      <p:tavLst>
                                        <p:tav tm="0">
                                          <p:val>
                                            <p:strVal val="#ppt_x"/>
                                          </p:val>
                                        </p:tav>
                                        <p:tav tm="100000">
                                          <p:val>
                                            <p:strVal val="#ppt_x"/>
                                          </p:val>
                                        </p:tav>
                                      </p:tavLst>
                                    </p:anim>
                                    <p:anim calcmode="lin" valueType="num">
                                      <p:cBhvr additive="base">
                                        <p:cTn id="83" dur="1250" fill="hold"/>
                                        <p:tgtEl>
                                          <p:spTgt spid="79"/>
                                        </p:tgtEl>
                                        <p:attrNameLst>
                                          <p:attrName>ppt_y</p:attrName>
                                        </p:attrNameLst>
                                      </p:cBhvr>
                                      <p:tavLst>
                                        <p:tav tm="0">
                                          <p:val>
                                            <p:strVal val="0-#ppt_h/2"/>
                                          </p:val>
                                        </p:tav>
                                        <p:tav tm="100000">
                                          <p:val>
                                            <p:strVal val="#ppt_y"/>
                                          </p:val>
                                        </p:tav>
                                      </p:tavLst>
                                    </p:anim>
                                  </p:childTnLst>
                                </p:cTn>
                              </p:par>
                              <p:par>
                                <p:cTn id="84" presetID="2" presetClass="entr" presetSubtype="1" decel="88000" fill="hold" nodeType="withEffect">
                                  <p:stCondLst>
                                    <p:cond delay="500"/>
                                  </p:stCondLst>
                                  <p:childTnLst>
                                    <p:set>
                                      <p:cBhvr>
                                        <p:cTn id="85" dur="1" fill="hold">
                                          <p:stCondLst>
                                            <p:cond delay="0"/>
                                          </p:stCondLst>
                                        </p:cTn>
                                        <p:tgtEl>
                                          <p:spTgt spid="80"/>
                                        </p:tgtEl>
                                        <p:attrNameLst>
                                          <p:attrName>style.visibility</p:attrName>
                                        </p:attrNameLst>
                                      </p:cBhvr>
                                      <p:to>
                                        <p:strVal val="visible"/>
                                      </p:to>
                                    </p:set>
                                    <p:anim calcmode="lin" valueType="num">
                                      <p:cBhvr additive="base">
                                        <p:cTn id="86" dur="1250" fill="hold"/>
                                        <p:tgtEl>
                                          <p:spTgt spid="80"/>
                                        </p:tgtEl>
                                        <p:attrNameLst>
                                          <p:attrName>ppt_x</p:attrName>
                                        </p:attrNameLst>
                                      </p:cBhvr>
                                      <p:tavLst>
                                        <p:tav tm="0">
                                          <p:val>
                                            <p:strVal val="#ppt_x"/>
                                          </p:val>
                                        </p:tav>
                                        <p:tav tm="100000">
                                          <p:val>
                                            <p:strVal val="#ppt_x"/>
                                          </p:val>
                                        </p:tav>
                                      </p:tavLst>
                                    </p:anim>
                                    <p:anim calcmode="lin" valueType="num">
                                      <p:cBhvr additive="base">
                                        <p:cTn id="87" dur="1250" fill="hold"/>
                                        <p:tgtEl>
                                          <p:spTgt spid="80"/>
                                        </p:tgtEl>
                                        <p:attrNameLst>
                                          <p:attrName>ppt_y</p:attrName>
                                        </p:attrNameLst>
                                      </p:cBhvr>
                                      <p:tavLst>
                                        <p:tav tm="0">
                                          <p:val>
                                            <p:strVal val="0-#ppt_h/2"/>
                                          </p:val>
                                        </p:tav>
                                        <p:tav tm="100000">
                                          <p:val>
                                            <p:strVal val="#ppt_y"/>
                                          </p:val>
                                        </p:tav>
                                      </p:tavLst>
                                    </p:anim>
                                  </p:childTnLst>
                                </p:cTn>
                              </p:par>
                              <p:par>
                                <p:cTn id="88" presetID="2" presetClass="entr" presetSubtype="1" decel="88000" fill="hold" nodeType="withEffect">
                                  <p:stCondLst>
                                    <p:cond delay="500"/>
                                  </p:stCondLst>
                                  <p:childTnLst>
                                    <p:set>
                                      <p:cBhvr>
                                        <p:cTn id="89" dur="1" fill="hold">
                                          <p:stCondLst>
                                            <p:cond delay="0"/>
                                          </p:stCondLst>
                                        </p:cTn>
                                        <p:tgtEl>
                                          <p:spTgt spid="88"/>
                                        </p:tgtEl>
                                        <p:attrNameLst>
                                          <p:attrName>style.visibility</p:attrName>
                                        </p:attrNameLst>
                                      </p:cBhvr>
                                      <p:to>
                                        <p:strVal val="visible"/>
                                      </p:to>
                                    </p:set>
                                    <p:anim calcmode="lin" valueType="num">
                                      <p:cBhvr additive="base">
                                        <p:cTn id="90" dur="1250" fill="hold"/>
                                        <p:tgtEl>
                                          <p:spTgt spid="88"/>
                                        </p:tgtEl>
                                        <p:attrNameLst>
                                          <p:attrName>ppt_x</p:attrName>
                                        </p:attrNameLst>
                                      </p:cBhvr>
                                      <p:tavLst>
                                        <p:tav tm="0">
                                          <p:val>
                                            <p:strVal val="#ppt_x"/>
                                          </p:val>
                                        </p:tav>
                                        <p:tav tm="100000">
                                          <p:val>
                                            <p:strVal val="#ppt_x"/>
                                          </p:val>
                                        </p:tav>
                                      </p:tavLst>
                                    </p:anim>
                                    <p:anim calcmode="lin" valueType="num">
                                      <p:cBhvr additive="base">
                                        <p:cTn id="91" dur="1250" fill="hold"/>
                                        <p:tgtEl>
                                          <p:spTgt spid="88"/>
                                        </p:tgtEl>
                                        <p:attrNameLst>
                                          <p:attrName>ppt_y</p:attrName>
                                        </p:attrNameLst>
                                      </p:cBhvr>
                                      <p:tavLst>
                                        <p:tav tm="0">
                                          <p:val>
                                            <p:strVal val="0-#ppt_h/2"/>
                                          </p:val>
                                        </p:tav>
                                        <p:tav tm="100000">
                                          <p:val>
                                            <p:strVal val="#ppt_y"/>
                                          </p:val>
                                        </p:tav>
                                      </p:tavLst>
                                    </p:anim>
                                  </p:childTnLst>
                                </p:cTn>
                              </p:par>
                              <p:par>
                                <p:cTn id="92" presetID="2" presetClass="entr" presetSubtype="1" decel="88000" fill="hold" nodeType="withEffect">
                                  <p:stCondLst>
                                    <p:cond delay="500"/>
                                  </p:stCondLst>
                                  <p:childTnLst>
                                    <p:set>
                                      <p:cBhvr>
                                        <p:cTn id="93" dur="1" fill="hold">
                                          <p:stCondLst>
                                            <p:cond delay="0"/>
                                          </p:stCondLst>
                                        </p:cTn>
                                        <p:tgtEl>
                                          <p:spTgt spid="94"/>
                                        </p:tgtEl>
                                        <p:attrNameLst>
                                          <p:attrName>style.visibility</p:attrName>
                                        </p:attrNameLst>
                                      </p:cBhvr>
                                      <p:to>
                                        <p:strVal val="visible"/>
                                      </p:to>
                                    </p:set>
                                    <p:anim calcmode="lin" valueType="num">
                                      <p:cBhvr additive="base">
                                        <p:cTn id="94" dur="1250" fill="hold"/>
                                        <p:tgtEl>
                                          <p:spTgt spid="94"/>
                                        </p:tgtEl>
                                        <p:attrNameLst>
                                          <p:attrName>ppt_x</p:attrName>
                                        </p:attrNameLst>
                                      </p:cBhvr>
                                      <p:tavLst>
                                        <p:tav tm="0">
                                          <p:val>
                                            <p:strVal val="#ppt_x"/>
                                          </p:val>
                                        </p:tav>
                                        <p:tav tm="100000">
                                          <p:val>
                                            <p:strVal val="#ppt_x"/>
                                          </p:val>
                                        </p:tav>
                                      </p:tavLst>
                                    </p:anim>
                                    <p:anim calcmode="lin" valueType="num">
                                      <p:cBhvr additive="base">
                                        <p:cTn id="95" dur="1250" fill="hold"/>
                                        <p:tgtEl>
                                          <p:spTgt spid="94"/>
                                        </p:tgtEl>
                                        <p:attrNameLst>
                                          <p:attrName>ppt_y</p:attrName>
                                        </p:attrNameLst>
                                      </p:cBhvr>
                                      <p:tavLst>
                                        <p:tav tm="0">
                                          <p:val>
                                            <p:strVal val="0-#ppt_h/2"/>
                                          </p:val>
                                        </p:tav>
                                        <p:tav tm="100000">
                                          <p:val>
                                            <p:strVal val="#ppt_y"/>
                                          </p:val>
                                        </p:tav>
                                      </p:tavLst>
                                    </p:anim>
                                  </p:childTnLst>
                                </p:cTn>
                              </p:par>
                              <p:par>
                                <p:cTn id="96" presetID="2" presetClass="entr" presetSubtype="1" decel="88000" fill="hold" nodeType="withEffect">
                                  <p:stCondLst>
                                    <p:cond delay="500"/>
                                  </p:stCondLst>
                                  <p:childTnLst>
                                    <p:set>
                                      <p:cBhvr>
                                        <p:cTn id="97" dur="1" fill="hold">
                                          <p:stCondLst>
                                            <p:cond delay="0"/>
                                          </p:stCondLst>
                                        </p:cTn>
                                        <p:tgtEl>
                                          <p:spTgt spid="41"/>
                                        </p:tgtEl>
                                        <p:attrNameLst>
                                          <p:attrName>style.visibility</p:attrName>
                                        </p:attrNameLst>
                                      </p:cBhvr>
                                      <p:to>
                                        <p:strVal val="visible"/>
                                      </p:to>
                                    </p:set>
                                    <p:anim calcmode="lin" valueType="num">
                                      <p:cBhvr additive="base">
                                        <p:cTn id="98" dur="1250" fill="hold"/>
                                        <p:tgtEl>
                                          <p:spTgt spid="41"/>
                                        </p:tgtEl>
                                        <p:attrNameLst>
                                          <p:attrName>ppt_x</p:attrName>
                                        </p:attrNameLst>
                                      </p:cBhvr>
                                      <p:tavLst>
                                        <p:tav tm="0">
                                          <p:val>
                                            <p:strVal val="#ppt_x"/>
                                          </p:val>
                                        </p:tav>
                                        <p:tav tm="100000">
                                          <p:val>
                                            <p:strVal val="#ppt_x"/>
                                          </p:val>
                                        </p:tav>
                                      </p:tavLst>
                                    </p:anim>
                                    <p:anim calcmode="lin" valueType="num">
                                      <p:cBhvr additive="base">
                                        <p:cTn id="99" dur="1250" fill="hold"/>
                                        <p:tgtEl>
                                          <p:spTgt spid="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44" grpId="0"/>
      <p:bldP spid="46" grpId="0"/>
      <p:bldP spid="48" grpId="0"/>
      <p:bldP spid="50" grpId="0"/>
      <p:bldP spid="60" grpId="0"/>
      <p:bldP spid="63" grpId="0"/>
      <p:bldP spid="64" grpId="0"/>
      <p:bldP spid="67" grpId="0"/>
      <p:bldP spid="68" grpId="0"/>
      <p:bldP spid="6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185622" y="1007718"/>
            <a:ext cx="4405488" cy="5659967"/>
          </a:xfrm>
          <a:prstGeom prst="rect">
            <a:avLst/>
          </a:prstGeom>
        </p:spPr>
      </p:pic>
      <p:pic>
        <p:nvPicPr>
          <p:cNvPr id="4" name="Picture 3"/>
          <p:cNvPicPr>
            <a:picLocks noChangeAspect="1"/>
          </p:cNvPicPr>
          <p:nvPr/>
        </p:nvPicPr>
        <p:blipFill>
          <a:blip r:embed="rId3"/>
          <a:stretch>
            <a:fillRect/>
          </a:stretch>
        </p:blipFill>
        <p:spPr>
          <a:xfrm>
            <a:off x="3790106" y="1463040"/>
            <a:ext cx="3286584" cy="5241860"/>
          </a:xfrm>
          <a:prstGeom prst="rect">
            <a:avLst/>
          </a:prstGeom>
        </p:spPr>
      </p:pic>
      <p:pic>
        <p:nvPicPr>
          <p:cNvPr id="102" name="图片 10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2759939" y="477313"/>
            <a:ext cx="1139098" cy="1139098"/>
          </a:xfrm>
          <a:prstGeom prst="rect">
            <a:avLst/>
          </a:prstGeom>
        </p:spPr>
      </p:pic>
      <p:grpSp>
        <p:nvGrpSpPr>
          <p:cNvPr id="97" name="组合 96"/>
          <p:cNvGrpSpPr/>
          <p:nvPr/>
        </p:nvGrpSpPr>
        <p:grpSpPr>
          <a:xfrm flipH="1">
            <a:off x="920393" y="2113551"/>
            <a:ext cx="2367816" cy="2386529"/>
            <a:chOff x="4187826" y="1517651"/>
            <a:chExt cx="3816350" cy="3846512"/>
          </a:xfrm>
        </p:grpSpPr>
        <p:sp>
          <p:nvSpPr>
            <p:cNvPr id="12" name="Oval 5"/>
            <p:cNvSpPr>
              <a:spLocks noChangeArrowheads="1"/>
            </p:cNvSpPr>
            <p:nvPr/>
          </p:nvSpPr>
          <p:spPr bwMode="auto">
            <a:xfrm>
              <a:off x="4187826" y="1517651"/>
              <a:ext cx="3816350" cy="3813175"/>
            </a:xfrm>
            <a:prstGeom prst="ellipse">
              <a:avLst/>
            </a:prstGeom>
            <a:noFill/>
            <a:ln w="52388" cap="flat">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6"/>
            <p:cNvSpPr>
              <a:spLocks noChangeShapeType="1"/>
            </p:cNvSpPr>
            <p:nvPr/>
          </p:nvSpPr>
          <p:spPr bwMode="auto">
            <a:xfrm flipV="1">
              <a:off x="4240213" y="3241676"/>
              <a:ext cx="914400" cy="2571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7"/>
            <p:cNvSpPr>
              <a:spLocks noChangeShapeType="1"/>
            </p:cNvSpPr>
            <p:nvPr/>
          </p:nvSpPr>
          <p:spPr bwMode="auto">
            <a:xfrm>
              <a:off x="4368801" y="3462338"/>
              <a:ext cx="479425" cy="4619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8"/>
            <p:cNvSpPr>
              <a:spLocks/>
            </p:cNvSpPr>
            <p:nvPr/>
          </p:nvSpPr>
          <p:spPr bwMode="auto">
            <a:xfrm>
              <a:off x="4267201" y="3584576"/>
              <a:ext cx="1098550" cy="820738"/>
            </a:xfrm>
            <a:custGeom>
              <a:avLst/>
              <a:gdLst>
                <a:gd name="T0" fmla="*/ 0 w 692"/>
                <a:gd name="T1" fmla="*/ 205 h 517"/>
                <a:gd name="T2" fmla="*/ 189 w 692"/>
                <a:gd name="T3" fmla="*/ 52 h 517"/>
                <a:gd name="T4" fmla="*/ 153 w 692"/>
                <a:gd name="T5" fmla="*/ 517 h 517"/>
                <a:gd name="T6" fmla="*/ 545 w 692"/>
                <a:gd name="T7" fmla="*/ 486 h 517"/>
                <a:gd name="T8" fmla="*/ 183 w 692"/>
                <a:gd name="T9" fmla="*/ 282 h 517"/>
                <a:gd name="T10" fmla="*/ 692 w 692"/>
                <a:gd name="T11" fmla="*/ 103 h 517"/>
                <a:gd name="T12" fmla="*/ 314 w 692"/>
                <a:gd name="T13" fmla="*/ 0 h 517"/>
              </a:gdLst>
              <a:ahLst/>
              <a:cxnLst>
                <a:cxn ang="0">
                  <a:pos x="T0" y="T1"/>
                </a:cxn>
                <a:cxn ang="0">
                  <a:pos x="T2" y="T3"/>
                </a:cxn>
                <a:cxn ang="0">
                  <a:pos x="T4" y="T5"/>
                </a:cxn>
                <a:cxn ang="0">
                  <a:pos x="T6" y="T7"/>
                </a:cxn>
                <a:cxn ang="0">
                  <a:pos x="T8" y="T9"/>
                </a:cxn>
                <a:cxn ang="0">
                  <a:pos x="T10" y="T11"/>
                </a:cxn>
                <a:cxn ang="0">
                  <a:pos x="T12" y="T13"/>
                </a:cxn>
              </a:cxnLst>
              <a:rect l="0" t="0" r="r" b="b"/>
              <a:pathLst>
                <a:path w="692" h="517">
                  <a:moveTo>
                    <a:pt x="0" y="205"/>
                  </a:moveTo>
                  <a:lnTo>
                    <a:pt x="189" y="52"/>
                  </a:lnTo>
                  <a:lnTo>
                    <a:pt x="153" y="517"/>
                  </a:lnTo>
                  <a:lnTo>
                    <a:pt x="545" y="486"/>
                  </a:lnTo>
                  <a:lnTo>
                    <a:pt x="183" y="282"/>
                  </a:lnTo>
                  <a:lnTo>
                    <a:pt x="692" y="103"/>
                  </a:lnTo>
                  <a:lnTo>
                    <a:pt x="314" y="0"/>
                  </a:lnTo>
                </a:path>
              </a:pathLst>
            </a:custGeom>
            <a:noFill/>
            <a:ln w="9525" cap="rnd">
              <a:solidFill>
                <a:schemeClr val="accent4">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Line 9"/>
            <p:cNvSpPr>
              <a:spLocks noChangeShapeType="1"/>
            </p:cNvSpPr>
            <p:nvPr/>
          </p:nvSpPr>
          <p:spPr bwMode="auto">
            <a:xfrm flipH="1">
              <a:off x="4656138" y="3327401"/>
              <a:ext cx="244475" cy="392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Line 10"/>
            <p:cNvSpPr>
              <a:spLocks noChangeShapeType="1"/>
            </p:cNvSpPr>
            <p:nvPr/>
          </p:nvSpPr>
          <p:spPr bwMode="auto">
            <a:xfrm>
              <a:off x="4897438" y="3336926"/>
              <a:ext cx="819150" cy="7016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Line 11"/>
            <p:cNvSpPr>
              <a:spLocks noChangeShapeType="1"/>
            </p:cNvSpPr>
            <p:nvPr/>
          </p:nvSpPr>
          <p:spPr bwMode="auto">
            <a:xfrm flipH="1">
              <a:off x="5084763" y="3821113"/>
              <a:ext cx="82550" cy="9667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2"/>
            <p:cNvSpPr>
              <a:spLocks noChangeShapeType="1"/>
            </p:cNvSpPr>
            <p:nvPr/>
          </p:nvSpPr>
          <p:spPr bwMode="auto">
            <a:xfrm>
              <a:off x="4775201" y="4727576"/>
              <a:ext cx="611188" cy="138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Line 13"/>
            <p:cNvSpPr>
              <a:spLocks noChangeShapeType="1"/>
            </p:cNvSpPr>
            <p:nvPr/>
          </p:nvSpPr>
          <p:spPr bwMode="auto">
            <a:xfrm flipV="1">
              <a:off x="5151438" y="4038601"/>
              <a:ext cx="565150" cy="142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Line 14"/>
            <p:cNvSpPr>
              <a:spLocks noChangeShapeType="1"/>
            </p:cNvSpPr>
            <p:nvPr/>
          </p:nvSpPr>
          <p:spPr bwMode="auto">
            <a:xfrm>
              <a:off x="4616451" y="2892426"/>
              <a:ext cx="33338" cy="4841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Line 15"/>
            <p:cNvSpPr>
              <a:spLocks noChangeShapeType="1"/>
            </p:cNvSpPr>
            <p:nvPr/>
          </p:nvSpPr>
          <p:spPr bwMode="auto">
            <a:xfrm flipV="1">
              <a:off x="5160963" y="2806701"/>
              <a:ext cx="1271588" cy="4286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Line 16"/>
            <p:cNvSpPr>
              <a:spLocks noChangeShapeType="1"/>
            </p:cNvSpPr>
            <p:nvPr/>
          </p:nvSpPr>
          <p:spPr bwMode="auto">
            <a:xfrm>
              <a:off x="5573713" y="3095626"/>
              <a:ext cx="479425" cy="4619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7"/>
            <p:cNvSpPr>
              <a:spLocks/>
            </p:cNvSpPr>
            <p:nvPr/>
          </p:nvSpPr>
          <p:spPr bwMode="auto">
            <a:xfrm>
              <a:off x="5353051" y="3217863"/>
              <a:ext cx="1201738" cy="820738"/>
            </a:xfrm>
            <a:custGeom>
              <a:avLst/>
              <a:gdLst>
                <a:gd name="T0" fmla="*/ 0 w 757"/>
                <a:gd name="T1" fmla="*/ 339 h 517"/>
                <a:gd name="T2" fmla="*/ 264 w 757"/>
                <a:gd name="T3" fmla="*/ 52 h 517"/>
                <a:gd name="T4" fmla="*/ 229 w 757"/>
                <a:gd name="T5" fmla="*/ 517 h 517"/>
                <a:gd name="T6" fmla="*/ 595 w 757"/>
                <a:gd name="T7" fmla="*/ 480 h 517"/>
                <a:gd name="T8" fmla="*/ 258 w 757"/>
                <a:gd name="T9" fmla="*/ 283 h 517"/>
                <a:gd name="T10" fmla="*/ 757 w 757"/>
                <a:gd name="T11" fmla="*/ 114 h 517"/>
                <a:gd name="T12" fmla="*/ 381 w 757"/>
                <a:gd name="T13" fmla="*/ 0 h 517"/>
              </a:gdLst>
              <a:ahLst/>
              <a:cxnLst>
                <a:cxn ang="0">
                  <a:pos x="T0" y="T1"/>
                </a:cxn>
                <a:cxn ang="0">
                  <a:pos x="T2" y="T3"/>
                </a:cxn>
                <a:cxn ang="0">
                  <a:pos x="T4" y="T5"/>
                </a:cxn>
                <a:cxn ang="0">
                  <a:pos x="T6" y="T7"/>
                </a:cxn>
                <a:cxn ang="0">
                  <a:pos x="T8" y="T9"/>
                </a:cxn>
                <a:cxn ang="0">
                  <a:pos x="T10" y="T11"/>
                </a:cxn>
                <a:cxn ang="0">
                  <a:pos x="T12" y="T13"/>
                </a:cxn>
              </a:cxnLst>
              <a:rect l="0" t="0" r="r" b="b"/>
              <a:pathLst>
                <a:path w="757" h="517">
                  <a:moveTo>
                    <a:pt x="0" y="339"/>
                  </a:moveTo>
                  <a:lnTo>
                    <a:pt x="264" y="52"/>
                  </a:lnTo>
                  <a:lnTo>
                    <a:pt x="229" y="517"/>
                  </a:lnTo>
                  <a:lnTo>
                    <a:pt x="595" y="480"/>
                  </a:lnTo>
                  <a:lnTo>
                    <a:pt x="258" y="283"/>
                  </a:lnTo>
                  <a:lnTo>
                    <a:pt x="757" y="114"/>
                  </a:lnTo>
                  <a:lnTo>
                    <a:pt x="381" y="0"/>
                  </a:lnTo>
                </a:path>
              </a:pathLst>
            </a:custGeom>
            <a:noFill/>
            <a:ln w="9525" cap="rnd">
              <a:solidFill>
                <a:schemeClr val="accent4">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Line 18"/>
            <p:cNvSpPr>
              <a:spLocks noChangeShapeType="1"/>
            </p:cNvSpPr>
            <p:nvPr/>
          </p:nvSpPr>
          <p:spPr bwMode="auto">
            <a:xfrm flipH="1">
              <a:off x="5861051" y="2921001"/>
              <a:ext cx="258763" cy="4318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Line 19"/>
            <p:cNvSpPr>
              <a:spLocks noChangeShapeType="1"/>
            </p:cNvSpPr>
            <p:nvPr/>
          </p:nvSpPr>
          <p:spPr bwMode="auto">
            <a:xfrm>
              <a:off x="6102351" y="2970213"/>
              <a:ext cx="538163" cy="4889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Line 20"/>
            <p:cNvSpPr>
              <a:spLocks noChangeShapeType="1"/>
            </p:cNvSpPr>
            <p:nvPr/>
          </p:nvSpPr>
          <p:spPr bwMode="auto">
            <a:xfrm flipH="1">
              <a:off x="6297613" y="3478213"/>
              <a:ext cx="76200" cy="7445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Line 21"/>
            <p:cNvSpPr>
              <a:spLocks noChangeShapeType="1"/>
            </p:cNvSpPr>
            <p:nvPr/>
          </p:nvSpPr>
          <p:spPr bwMode="auto">
            <a:xfrm flipH="1" flipV="1">
              <a:off x="6356351" y="3686176"/>
              <a:ext cx="515938" cy="3794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Line 22"/>
            <p:cNvSpPr>
              <a:spLocks noChangeShapeType="1"/>
            </p:cNvSpPr>
            <p:nvPr/>
          </p:nvSpPr>
          <p:spPr bwMode="auto">
            <a:xfrm flipV="1">
              <a:off x="6356351" y="2822576"/>
              <a:ext cx="595313" cy="8636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3"/>
            <p:cNvSpPr>
              <a:spLocks/>
            </p:cNvSpPr>
            <p:nvPr/>
          </p:nvSpPr>
          <p:spPr bwMode="auto">
            <a:xfrm>
              <a:off x="5534026" y="1635126"/>
              <a:ext cx="1222375" cy="639763"/>
            </a:xfrm>
            <a:custGeom>
              <a:avLst/>
              <a:gdLst>
                <a:gd name="T0" fmla="*/ 0 w 770"/>
                <a:gd name="T1" fmla="*/ 196 h 403"/>
                <a:gd name="T2" fmla="*/ 629 w 770"/>
                <a:gd name="T3" fmla="*/ 0 h 403"/>
                <a:gd name="T4" fmla="*/ 770 w 770"/>
                <a:gd name="T5" fmla="*/ 403 h 403"/>
                <a:gd name="T6" fmla="*/ 431 w 770"/>
                <a:gd name="T7" fmla="*/ 94 h 403"/>
              </a:gdLst>
              <a:ahLst/>
              <a:cxnLst>
                <a:cxn ang="0">
                  <a:pos x="T0" y="T1"/>
                </a:cxn>
                <a:cxn ang="0">
                  <a:pos x="T2" y="T3"/>
                </a:cxn>
                <a:cxn ang="0">
                  <a:pos x="T4" y="T5"/>
                </a:cxn>
                <a:cxn ang="0">
                  <a:pos x="T6" y="T7"/>
                </a:cxn>
              </a:cxnLst>
              <a:rect l="0" t="0" r="r" b="b"/>
              <a:pathLst>
                <a:path w="770" h="403">
                  <a:moveTo>
                    <a:pt x="0" y="196"/>
                  </a:moveTo>
                  <a:lnTo>
                    <a:pt x="629" y="0"/>
                  </a:lnTo>
                  <a:lnTo>
                    <a:pt x="770" y="403"/>
                  </a:lnTo>
                  <a:lnTo>
                    <a:pt x="431" y="94"/>
                  </a:lnTo>
                </a:path>
              </a:pathLst>
            </a:custGeom>
            <a:noFill/>
            <a:ln w="9525" cap="rnd">
              <a:solidFill>
                <a:schemeClr val="accent4">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Line 24"/>
            <p:cNvSpPr>
              <a:spLocks noChangeShapeType="1"/>
            </p:cNvSpPr>
            <p:nvPr/>
          </p:nvSpPr>
          <p:spPr bwMode="auto">
            <a:xfrm>
              <a:off x="5692776" y="1909763"/>
              <a:ext cx="476250" cy="4603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5"/>
            <p:cNvSpPr>
              <a:spLocks/>
            </p:cNvSpPr>
            <p:nvPr/>
          </p:nvSpPr>
          <p:spPr bwMode="auto">
            <a:xfrm>
              <a:off x="5588001" y="2032001"/>
              <a:ext cx="1082675" cy="820738"/>
            </a:xfrm>
            <a:custGeom>
              <a:avLst/>
              <a:gdLst>
                <a:gd name="T0" fmla="*/ 0 w 682"/>
                <a:gd name="T1" fmla="*/ 205 h 517"/>
                <a:gd name="T2" fmla="*/ 191 w 682"/>
                <a:gd name="T3" fmla="*/ 52 h 517"/>
                <a:gd name="T4" fmla="*/ 154 w 682"/>
                <a:gd name="T5" fmla="*/ 517 h 517"/>
                <a:gd name="T6" fmla="*/ 522 w 682"/>
                <a:gd name="T7" fmla="*/ 479 h 517"/>
                <a:gd name="T8" fmla="*/ 183 w 682"/>
                <a:gd name="T9" fmla="*/ 282 h 517"/>
                <a:gd name="T10" fmla="*/ 682 w 682"/>
                <a:gd name="T11" fmla="*/ 114 h 517"/>
                <a:gd name="T12" fmla="*/ 303 w 682"/>
                <a:gd name="T13" fmla="*/ 0 h 517"/>
              </a:gdLst>
              <a:ahLst/>
              <a:cxnLst>
                <a:cxn ang="0">
                  <a:pos x="T0" y="T1"/>
                </a:cxn>
                <a:cxn ang="0">
                  <a:pos x="T2" y="T3"/>
                </a:cxn>
                <a:cxn ang="0">
                  <a:pos x="T4" y="T5"/>
                </a:cxn>
                <a:cxn ang="0">
                  <a:pos x="T6" y="T7"/>
                </a:cxn>
                <a:cxn ang="0">
                  <a:pos x="T8" y="T9"/>
                </a:cxn>
                <a:cxn ang="0">
                  <a:pos x="T10" y="T11"/>
                </a:cxn>
                <a:cxn ang="0">
                  <a:pos x="T12" y="T13"/>
                </a:cxn>
              </a:cxnLst>
              <a:rect l="0" t="0" r="r" b="b"/>
              <a:pathLst>
                <a:path w="682" h="517">
                  <a:moveTo>
                    <a:pt x="0" y="205"/>
                  </a:moveTo>
                  <a:lnTo>
                    <a:pt x="191" y="52"/>
                  </a:lnTo>
                  <a:lnTo>
                    <a:pt x="154" y="517"/>
                  </a:lnTo>
                  <a:lnTo>
                    <a:pt x="522" y="479"/>
                  </a:lnTo>
                  <a:lnTo>
                    <a:pt x="183" y="282"/>
                  </a:lnTo>
                  <a:lnTo>
                    <a:pt x="682" y="114"/>
                  </a:lnTo>
                  <a:lnTo>
                    <a:pt x="303" y="0"/>
                  </a:lnTo>
                </a:path>
              </a:pathLst>
            </a:custGeom>
            <a:noFill/>
            <a:ln w="9525" cap="rnd">
              <a:solidFill>
                <a:schemeClr val="accent4">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Line 26"/>
            <p:cNvSpPr>
              <a:spLocks noChangeShapeType="1"/>
            </p:cNvSpPr>
            <p:nvPr/>
          </p:nvSpPr>
          <p:spPr bwMode="auto">
            <a:xfrm flipH="1">
              <a:off x="5973763" y="1774826"/>
              <a:ext cx="247650" cy="4111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Line 27"/>
            <p:cNvSpPr>
              <a:spLocks noChangeShapeType="1"/>
            </p:cNvSpPr>
            <p:nvPr/>
          </p:nvSpPr>
          <p:spPr bwMode="auto">
            <a:xfrm flipH="1">
              <a:off x="6392863" y="2292351"/>
              <a:ext cx="96838" cy="9286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Line 28"/>
            <p:cNvSpPr>
              <a:spLocks noChangeShapeType="1"/>
            </p:cNvSpPr>
            <p:nvPr/>
          </p:nvSpPr>
          <p:spPr bwMode="auto">
            <a:xfrm flipH="1" flipV="1">
              <a:off x="6472238" y="2498726"/>
              <a:ext cx="439738" cy="3032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Line 29"/>
            <p:cNvSpPr>
              <a:spLocks noChangeShapeType="1"/>
            </p:cNvSpPr>
            <p:nvPr/>
          </p:nvSpPr>
          <p:spPr bwMode="auto">
            <a:xfrm flipV="1">
              <a:off x="6472238" y="1928813"/>
              <a:ext cx="752475" cy="5699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Line 30"/>
            <p:cNvSpPr>
              <a:spLocks noChangeShapeType="1"/>
            </p:cNvSpPr>
            <p:nvPr/>
          </p:nvSpPr>
          <p:spPr bwMode="auto">
            <a:xfrm flipV="1">
              <a:off x="4219576" y="3016251"/>
              <a:ext cx="403225" cy="2714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Line 31"/>
            <p:cNvSpPr>
              <a:spLocks noChangeShapeType="1"/>
            </p:cNvSpPr>
            <p:nvPr/>
          </p:nvSpPr>
          <p:spPr bwMode="auto">
            <a:xfrm flipV="1">
              <a:off x="4273551" y="2614613"/>
              <a:ext cx="587375" cy="2730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Line 32"/>
            <p:cNvSpPr>
              <a:spLocks noChangeShapeType="1"/>
            </p:cNvSpPr>
            <p:nvPr/>
          </p:nvSpPr>
          <p:spPr bwMode="auto">
            <a:xfrm>
              <a:off x="4797426" y="2492376"/>
              <a:ext cx="357188" cy="7493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Line 33"/>
            <p:cNvSpPr>
              <a:spLocks noChangeShapeType="1"/>
            </p:cNvSpPr>
            <p:nvPr/>
          </p:nvSpPr>
          <p:spPr bwMode="auto">
            <a:xfrm>
              <a:off x="4487863" y="2806701"/>
              <a:ext cx="666750" cy="4349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Line 34"/>
            <p:cNvSpPr>
              <a:spLocks noChangeShapeType="1"/>
            </p:cNvSpPr>
            <p:nvPr/>
          </p:nvSpPr>
          <p:spPr bwMode="auto">
            <a:xfrm>
              <a:off x="4530726" y="2393951"/>
              <a:ext cx="766763" cy="2809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Line 35"/>
            <p:cNvSpPr>
              <a:spLocks noChangeShapeType="1"/>
            </p:cNvSpPr>
            <p:nvPr/>
          </p:nvSpPr>
          <p:spPr bwMode="auto">
            <a:xfrm>
              <a:off x="5151438" y="4052888"/>
              <a:ext cx="593725" cy="4873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Line 36"/>
            <p:cNvSpPr>
              <a:spLocks noChangeShapeType="1"/>
            </p:cNvSpPr>
            <p:nvPr/>
          </p:nvSpPr>
          <p:spPr bwMode="auto">
            <a:xfrm flipH="1">
              <a:off x="5178426" y="4540251"/>
              <a:ext cx="566738" cy="4968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Line 37"/>
            <p:cNvSpPr>
              <a:spLocks noChangeShapeType="1"/>
            </p:cNvSpPr>
            <p:nvPr/>
          </p:nvSpPr>
          <p:spPr bwMode="auto">
            <a:xfrm>
              <a:off x="5121276" y="4356101"/>
              <a:ext cx="466725" cy="8826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8"/>
            <p:cNvSpPr>
              <a:spLocks/>
            </p:cNvSpPr>
            <p:nvPr/>
          </p:nvSpPr>
          <p:spPr bwMode="auto">
            <a:xfrm>
              <a:off x="6654801" y="1800226"/>
              <a:ext cx="850900" cy="1169988"/>
            </a:xfrm>
            <a:custGeom>
              <a:avLst/>
              <a:gdLst>
                <a:gd name="T0" fmla="*/ 212 w 536"/>
                <a:gd name="T1" fmla="*/ 0 h 737"/>
                <a:gd name="T2" fmla="*/ 0 w 536"/>
                <a:gd name="T3" fmla="*/ 594 h 737"/>
                <a:gd name="T4" fmla="*/ 536 w 536"/>
                <a:gd name="T5" fmla="*/ 737 h 737"/>
              </a:gdLst>
              <a:ahLst/>
              <a:cxnLst>
                <a:cxn ang="0">
                  <a:pos x="T0" y="T1"/>
                </a:cxn>
                <a:cxn ang="0">
                  <a:pos x="T2" y="T3"/>
                </a:cxn>
                <a:cxn ang="0">
                  <a:pos x="T4" y="T5"/>
                </a:cxn>
              </a:cxnLst>
              <a:rect l="0" t="0" r="r" b="b"/>
              <a:pathLst>
                <a:path w="536" h="737">
                  <a:moveTo>
                    <a:pt x="212" y="0"/>
                  </a:moveTo>
                  <a:lnTo>
                    <a:pt x="0" y="594"/>
                  </a:lnTo>
                  <a:lnTo>
                    <a:pt x="536" y="737"/>
                  </a:lnTo>
                </a:path>
              </a:pathLst>
            </a:custGeom>
            <a:noFill/>
            <a:ln w="9525" cap="rnd">
              <a:solidFill>
                <a:schemeClr val="accent4">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Line 39"/>
            <p:cNvSpPr>
              <a:spLocks noChangeShapeType="1"/>
            </p:cNvSpPr>
            <p:nvPr/>
          </p:nvSpPr>
          <p:spPr bwMode="auto">
            <a:xfrm>
              <a:off x="6848476" y="2212976"/>
              <a:ext cx="458788" cy="3619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Line 40"/>
            <p:cNvSpPr>
              <a:spLocks noChangeShapeType="1"/>
            </p:cNvSpPr>
            <p:nvPr/>
          </p:nvSpPr>
          <p:spPr bwMode="auto">
            <a:xfrm>
              <a:off x="7267576" y="1985963"/>
              <a:ext cx="0" cy="5429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Line 41"/>
            <p:cNvSpPr>
              <a:spLocks noChangeShapeType="1"/>
            </p:cNvSpPr>
            <p:nvPr/>
          </p:nvSpPr>
          <p:spPr bwMode="auto">
            <a:xfrm flipV="1">
              <a:off x="6911976" y="2363788"/>
              <a:ext cx="785813" cy="4381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Line 42"/>
            <p:cNvSpPr>
              <a:spLocks noChangeShapeType="1"/>
            </p:cNvSpPr>
            <p:nvPr/>
          </p:nvSpPr>
          <p:spPr bwMode="auto">
            <a:xfrm flipH="1">
              <a:off x="7407276" y="2476501"/>
              <a:ext cx="98425" cy="4508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Line 43"/>
            <p:cNvSpPr>
              <a:spLocks noChangeShapeType="1"/>
            </p:cNvSpPr>
            <p:nvPr/>
          </p:nvSpPr>
          <p:spPr bwMode="auto">
            <a:xfrm flipV="1">
              <a:off x="7080251" y="2755901"/>
              <a:ext cx="773113" cy="4794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Line 44"/>
            <p:cNvSpPr>
              <a:spLocks noChangeShapeType="1"/>
            </p:cNvSpPr>
            <p:nvPr/>
          </p:nvSpPr>
          <p:spPr bwMode="auto">
            <a:xfrm>
              <a:off x="6931026" y="3135313"/>
              <a:ext cx="693738" cy="5143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Line 45"/>
            <p:cNvSpPr>
              <a:spLocks noChangeShapeType="1"/>
            </p:cNvSpPr>
            <p:nvPr/>
          </p:nvSpPr>
          <p:spPr bwMode="auto">
            <a:xfrm>
              <a:off x="7389813" y="3049588"/>
              <a:ext cx="234950" cy="6127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Line 46"/>
            <p:cNvSpPr>
              <a:spLocks noChangeShapeType="1"/>
            </p:cNvSpPr>
            <p:nvPr/>
          </p:nvSpPr>
          <p:spPr bwMode="auto">
            <a:xfrm>
              <a:off x="7397751" y="3040063"/>
              <a:ext cx="581025" cy="3889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Line 47"/>
            <p:cNvSpPr>
              <a:spLocks noChangeShapeType="1"/>
            </p:cNvSpPr>
            <p:nvPr/>
          </p:nvSpPr>
          <p:spPr bwMode="auto">
            <a:xfrm flipH="1">
              <a:off x="7364413" y="3382963"/>
              <a:ext cx="590550" cy="5048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Line 48"/>
            <p:cNvSpPr>
              <a:spLocks noChangeShapeType="1"/>
            </p:cNvSpPr>
            <p:nvPr/>
          </p:nvSpPr>
          <p:spPr bwMode="auto">
            <a:xfrm flipV="1">
              <a:off x="7364413" y="3814763"/>
              <a:ext cx="571500" cy="730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Line 49"/>
            <p:cNvSpPr>
              <a:spLocks noChangeShapeType="1"/>
            </p:cNvSpPr>
            <p:nvPr/>
          </p:nvSpPr>
          <p:spPr bwMode="auto">
            <a:xfrm>
              <a:off x="7096126" y="3633788"/>
              <a:ext cx="620713" cy="646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Line 50"/>
            <p:cNvSpPr>
              <a:spLocks noChangeShapeType="1"/>
            </p:cNvSpPr>
            <p:nvPr/>
          </p:nvSpPr>
          <p:spPr bwMode="auto">
            <a:xfrm flipH="1">
              <a:off x="6872288" y="3435351"/>
              <a:ext cx="309563" cy="6302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Line 51"/>
            <p:cNvSpPr>
              <a:spLocks noChangeShapeType="1"/>
            </p:cNvSpPr>
            <p:nvPr/>
          </p:nvSpPr>
          <p:spPr bwMode="auto">
            <a:xfrm>
              <a:off x="6548438" y="3830638"/>
              <a:ext cx="519113" cy="8255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Line 52"/>
            <p:cNvSpPr>
              <a:spLocks noChangeShapeType="1"/>
            </p:cNvSpPr>
            <p:nvPr/>
          </p:nvSpPr>
          <p:spPr bwMode="auto">
            <a:xfrm flipH="1">
              <a:off x="7067551" y="4052888"/>
              <a:ext cx="114300" cy="6032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Line 53"/>
            <p:cNvSpPr>
              <a:spLocks noChangeShapeType="1"/>
            </p:cNvSpPr>
            <p:nvPr/>
          </p:nvSpPr>
          <p:spPr bwMode="auto">
            <a:xfrm>
              <a:off x="7181851" y="4052888"/>
              <a:ext cx="323850" cy="6921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Line 54"/>
            <p:cNvSpPr>
              <a:spLocks noChangeShapeType="1"/>
            </p:cNvSpPr>
            <p:nvPr/>
          </p:nvSpPr>
          <p:spPr bwMode="auto">
            <a:xfrm flipV="1">
              <a:off x="6723063" y="4002088"/>
              <a:ext cx="717550" cy="1063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Line 55"/>
            <p:cNvSpPr>
              <a:spLocks noChangeShapeType="1"/>
            </p:cNvSpPr>
            <p:nvPr/>
          </p:nvSpPr>
          <p:spPr bwMode="auto">
            <a:xfrm flipV="1">
              <a:off x="6402388" y="2822576"/>
              <a:ext cx="549275" cy="4048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Line 56"/>
            <p:cNvSpPr>
              <a:spLocks noChangeShapeType="1"/>
            </p:cNvSpPr>
            <p:nvPr/>
          </p:nvSpPr>
          <p:spPr bwMode="auto">
            <a:xfrm flipH="1">
              <a:off x="6780213" y="2865438"/>
              <a:ext cx="263525" cy="5762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Line 57"/>
            <p:cNvSpPr>
              <a:spLocks noChangeShapeType="1"/>
            </p:cNvSpPr>
            <p:nvPr/>
          </p:nvSpPr>
          <p:spPr bwMode="auto">
            <a:xfrm flipV="1">
              <a:off x="6373813" y="3419476"/>
              <a:ext cx="938213" cy="587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Line 58"/>
            <p:cNvSpPr>
              <a:spLocks noChangeShapeType="1"/>
            </p:cNvSpPr>
            <p:nvPr/>
          </p:nvSpPr>
          <p:spPr bwMode="auto">
            <a:xfrm flipV="1">
              <a:off x="6729413" y="4565651"/>
              <a:ext cx="690563" cy="1682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Line 59"/>
            <p:cNvSpPr>
              <a:spLocks noChangeShapeType="1"/>
            </p:cNvSpPr>
            <p:nvPr/>
          </p:nvSpPr>
          <p:spPr bwMode="auto">
            <a:xfrm>
              <a:off x="6746876" y="4740276"/>
              <a:ext cx="385763" cy="2873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Line 60"/>
            <p:cNvSpPr>
              <a:spLocks noChangeShapeType="1"/>
            </p:cNvSpPr>
            <p:nvPr/>
          </p:nvSpPr>
          <p:spPr bwMode="auto">
            <a:xfrm flipH="1">
              <a:off x="6138863" y="4487863"/>
              <a:ext cx="819150" cy="8763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Line 61"/>
            <p:cNvSpPr>
              <a:spLocks noChangeShapeType="1"/>
            </p:cNvSpPr>
            <p:nvPr/>
          </p:nvSpPr>
          <p:spPr bwMode="auto">
            <a:xfrm flipH="1" flipV="1">
              <a:off x="4741863" y="2120901"/>
              <a:ext cx="538163" cy="5270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Line 62"/>
            <p:cNvSpPr>
              <a:spLocks noChangeShapeType="1"/>
            </p:cNvSpPr>
            <p:nvPr/>
          </p:nvSpPr>
          <p:spPr bwMode="auto">
            <a:xfrm flipV="1">
              <a:off x="5019676" y="1938338"/>
              <a:ext cx="207963" cy="4460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Line 63"/>
            <p:cNvSpPr>
              <a:spLocks noChangeShapeType="1"/>
            </p:cNvSpPr>
            <p:nvPr/>
          </p:nvSpPr>
          <p:spPr bwMode="auto">
            <a:xfrm>
              <a:off x="5218113" y="1803401"/>
              <a:ext cx="65088" cy="8715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Line 64"/>
            <p:cNvSpPr>
              <a:spLocks noChangeShapeType="1"/>
            </p:cNvSpPr>
            <p:nvPr/>
          </p:nvSpPr>
          <p:spPr bwMode="auto">
            <a:xfrm>
              <a:off x="5049838" y="2981326"/>
              <a:ext cx="401638" cy="95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Line 65"/>
            <p:cNvSpPr>
              <a:spLocks noChangeShapeType="1"/>
            </p:cNvSpPr>
            <p:nvPr/>
          </p:nvSpPr>
          <p:spPr bwMode="auto">
            <a:xfrm>
              <a:off x="5283201" y="2674938"/>
              <a:ext cx="6350" cy="2984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Line 66"/>
            <p:cNvSpPr>
              <a:spLocks noChangeShapeType="1"/>
            </p:cNvSpPr>
            <p:nvPr/>
          </p:nvSpPr>
          <p:spPr bwMode="auto">
            <a:xfrm flipV="1">
              <a:off x="5283201" y="2430463"/>
              <a:ext cx="403225" cy="2444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Line 67"/>
            <p:cNvSpPr>
              <a:spLocks noChangeShapeType="1"/>
            </p:cNvSpPr>
            <p:nvPr/>
          </p:nvSpPr>
          <p:spPr bwMode="auto">
            <a:xfrm>
              <a:off x="5254626" y="2149476"/>
              <a:ext cx="593725" cy="392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Line 68"/>
            <p:cNvSpPr>
              <a:spLocks noChangeShapeType="1"/>
            </p:cNvSpPr>
            <p:nvPr/>
          </p:nvSpPr>
          <p:spPr bwMode="auto">
            <a:xfrm flipH="1" flipV="1">
              <a:off x="5227638" y="1820863"/>
              <a:ext cx="217488" cy="4349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Line 69"/>
            <p:cNvSpPr>
              <a:spLocks noChangeShapeType="1"/>
            </p:cNvSpPr>
            <p:nvPr/>
          </p:nvSpPr>
          <p:spPr bwMode="auto">
            <a:xfrm flipV="1">
              <a:off x="5445126" y="2014538"/>
              <a:ext cx="217488" cy="2413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Line 70"/>
            <p:cNvSpPr>
              <a:spLocks noChangeShapeType="1"/>
            </p:cNvSpPr>
            <p:nvPr/>
          </p:nvSpPr>
          <p:spPr bwMode="auto">
            <a:xfrm>
              <a:off x="5203826" y="1803401"/>
              <a:ext cx="696913" cy="3143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Line 71"/>
            <p:cNvSpPr>
              <a:spLocks noChangeShapeType="1"/>
            </p:cNvSpPr>
            <p:nvPr/>
          </p:nvSpPr>
          <p:spPr bwMode="auto">
            <a:xfrm flipH="1">
              <a:off x="5445126" y="2117726"/>
              <a:ext cx="455613" cy="138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Line 72"/>
            <p:cNvSpPr>
              <a:spLocks noChangeShapeType="1"/>
            </p:cNvSpPr>
            <p:nvPr/>
          </p:nvSpPr>
          <p:spPr bwMode="auto">
            <a:xfrm>
              <a:off x="5283201" y="2674938"/>
              <a:ext cx="558800" cy="3317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Line 73"/>
            <p:cNvSpPr>
              <a:spLocks noChangeShapeType="1"/>
            </p:cNvSpPr>
            <p:nvPr/>
          </p:nvSpPr>
          <p:spPr bwMode="auto">
            <a:xfrm>
              <a:off x="5673726" y="2433638"/>
              <a:ext cx="174625" cy="5667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Line 74"/>
            <p:cNvSpPr>
              <a:spLocks noChangeShapeType="1"/>
            </p:cNvSpPr>
            <p:nvPr/>
          </p:nvSpPr>
          <p:spPr bwMode="auto">
            <a:xfrm>
              <a:off x="5145088" y="3235326"/>
              <a:ext cx="627063" cy="650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Line 75"/>
            <p:cNvSpPr>
              <a:spLocks noChangeShapeType="1"/>
            </p:cNvSpPr>
            <p:nvPr/>
          </p:nvSpPr>
          <p:spPr bwMode="auto">
            <a:xfrm flipV="1">
              <a:off x="5145088" y="2874963"/>
              <a:ext cx="455613" cy="3603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Line 76"/>
            <p:cNvSpPr>
              <a:spLocks noChangeShapeType="1"/>
            </p:cNvSpPr>
            <p:nvPr/>
          </p:nvSpPr>
          <p:spPr bwMode="auto">
            <a:xfrm>
              <a:off x="5121276" y="4356101"/>
              <a:ext cx="601663" cy="1873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Line 77"/>
            <p:cNvSpPr>
              <a:spLocks noChangeShapeType="1"/>
            </p:cNvSpPr>
            <p:nvPr/>
          </p:nvSpPr>
          <p:spPr bwMode="auto">
            <a:xfrm flipV="1">
              <a:off x="5745163" y="4002088"/>
              <a:ext cx="344488" cy="5381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Line 78"/>
            <p:cNvSpPr>
              <a:spLocks noChangeShapeType="1"/>
            </p:cNvSpPr>
            <p:nvPr/>
          </p:nvSpPr>
          <p:spPr bwMode="auto">
            <a:xfrm flipV="1">
              <a:off x="5745163" y="4206876"/>
              <a:ext cx="549275" cy="3333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Line 79"/>
            <p:cNvSpPr>
              <a:spLocks noChangeShapeType="1"/>
            </p:cNvSpPr>
            <p:nvPr/>
          </p:nvSpPr>
          <p:spPr bwMode="auto">
            <a:xfrm>
              <a:off x="6297613" y="4222751"/>
              <a:ext cx="660400" cy="265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Line 80"/>
            <p:cNvSpPr>
              <a:spLocks noChangeShapeType="1"/>
            </p:cNvSpPr>
            <p:nvPr/>
          </p:nvSpPr>
          <p:spPr bwMode="auto">
            <a:xfrm flipH="1">
              <a:off x="6215063" y="4222751"/>
              <a:ext cx="82550" cy="10366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Line 81"/>
            <p:cNvSpPr>
              <a:spLocks noChangeShapeType="1"/>
            </p:cNvSpPr>
            <p:nvPr/>
          </p:nvSpPr>
          <p:spPr bwMode="auto">
            <a:xfrm>
              <a:off x="6264276" y="4681538"/>
              <a:ext cx="165100" cy="3635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Line 82"/>
            <p:cNvSpPr>
              <a:spLocks noChangeShapeType="1"/>
            </p:cNvSpPr>
            <p:nvPr/>
          </p:nvSpPr>
          <p:spPr bwMode="auto">
            <a:xfrm flipV="1">
              <a:off x="6276976" y="4479926"/>
              <a:ext cx="681038" cy="2079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Line 83"/>
            <p:cNvSpPr>
              <a:spLocks noChangeShapeType="1"/>
            </p:cNvSpPr>
            <p:nvPr/>
          </p:nvSpPr>
          <p:spPr bwMode="auto">
            <a:xfrm>
              <a:off x="5386388" y="4865688"/>
              <a:ext cx="828675" cy="3937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Line 84"/>
            <p:cNvSpPr>
              <a:spLocks noChangeShapeType="1"/>
            </p:cNvSpPr>
            <p:nvPr/>
          </p:nvSpPr>
          <p:spPr bwMode="auto">
            <a:xfrm>
              <a:off x="5749926" y="4549776"/>
              <a:ext cx="481013" cy="5016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Line 85"/>
            <p:cNvSpPr>
              <a:spLocks noChangeShapeType="1"/>
            </p:cNvSpPr>
            <p:nvPr/>
          </p:nvSpPr>
          <p:spPr bwMode="auto">
            <a:xfrm flipH="1">
              <a:off x="5994401" y="4222751"/>
              <a:ext cx="303213" cy="5842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Line 86"/>
            <p:cNvSpPr>
              <a:spLocks noChangeShapeType="1"/>
            </p:cNvSpPr>
            <p:nvPr/>
          </p:nvSpPr>
          <p:spPr bwMode="auto">
            <a:xfrm flipH="1" flipV="1">
              <a:off x="5624513" y="4044951"/>
              <a:ext cx="233363" cy="10429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Line 87"/>
            <p:cNvSpPr>
              <a:spLocks noChangeShapeType="1"/>
            </p:cNvSpPr>
            <p:nvPr/>
          </p:nvSpPr>
          <p:spPr bwMode="auto">
            <a:xfrm flipV="1">
              <a:off x="6367463" y="3435351"/>
              <a:ext cx="825500" cy="2508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Line 88"/>
            <p:cNvSpPr>
              <a:spLocks noChangeShapeType="1"/>
            </p:cNvSpPr>
            <p:nvPr/>
          </p:nvSpPr>
          <p:spPr bwMode="auto">
            <a:xfrm>
              <a:off x="6750051" y="3573463"/>
              <a:ext cx="125413" cy="5016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99" name="图片 9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56939" y="381926"/>
            <a:ext cx="2920883" cy="3832261"/>
          </a:xfrm>
          <a:prstGeom prst="rect">
            <a:avLst/>
          </a:prstGeom>
        </p:spPr>
      </p:pic>
      <p:grpSp>
        <p:nvGrpSpPr>
          <p:cNvPr id="3" name="组合 2"/>
          <p:cNvGrpSpPr/>
          <p:nvPr/>
        </p:nvGrpSpPr>
        <p:grpSpPr>
          <a:xfrm>
            <a:off x="1369246" y="4274527"/>
            <a:ext cx="1136613" cy="2583474"/>
            <a:chOff x="1369246" y="4274526"/>
            <a:chExt cx="1136613" cy="2643813"/>
          </a:xfrm>
        </p:grpSpPr>
        <p:sp>
          <p:nvSpPr>
            <p:cNvPr id="101" name="矩形 100"/>
            <p:cNvSpPr/>
            <p:nvPr/>
          </p:nvSpPr>
          <p:spPr>
            <a:xfrm flipH="1">
              <a:off x="1378912" y="4274526"/>
              <a:ext cx="1126947" cy="264381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Freeform 95"/>
            <p:cNvSpPr>
              <a:spLocks noEditPoints="1"/>
            </p:cNvSpPr>
            <p:nvPr/>
          </p:nvSpPr>
          <p:spPr bwMode="auto">
            <a:xfrm>
              <a:off x="1369246" y="4463636"/>
              <a:ext cx="1047326" cy="1998123"/>
            </a:xfrm>
            <a:custGeom>
              <a:avLst/>
              <a:gdLst>
                <a:gd name="T0" fmla="*/ 322 w 325"/>
                <a:gd name="T1" fmla="*/ 116 h 362"/>
                <a:gd name="T2" fmla="*/ 315 w 325"/>
                <a:gd name="T3" fmla="*/ 79 h 362"/>
                <a:gd name="T4" fmla="*/ 288 w 325"/>
                <a:gd name="T5" fmla="*/ 67 h 362"/>
                <a:gd name="T6" fmla="*/ 296 w 325"/>
                <a:gd name="T7" fmla="*/ 98 h 362"/>
                <a:gd name="T8" fmla="*/ 282 w 325"/>
                <a:gd name="T9" fmla="*/ 154 h 362"/>
                <a:gd name="T10" fmla="*/ 262 w 325"/>
                <a:gd name="T11" fmla="*/ 204 h 362"/>
                <a:gd name="T12" fmla="*/ 236 w 325"/>
                <a:gd name="T13" fmla="*/ 227 h 362"/>
                <a:gd name="T14" fmla="*/ 250 w 325"/>
                <a:gd name="T15" fmla="*/ 201 h 362"/>
                <a:gd name="T16" fmla="*/ 250 w 325"/>
                <a:gd name="T17" fmla="*/ 169 h 362"/>
                <a:gd name="T18" fmla="*/ 230 w 325"/>
                <a:gd name="T19" fmla="*/ 232 h 362"/>
                <a:gd name="T20" fmla="*/ 223 w 325"/>
                <a:gd name="T21" fmla="*/ 256 h 362"/>
                <a:gd name="T22" fmla="*/ 195 w 325"/>
                <a:gd name="T23" fmla="*/ 318 h 362"/>
                <a:gd name="T24" fmla="*/ 227 w 325"/>
                <a:gd name="T25" fmla="*/ 291 h 362"/>
                <a:gd name="T26" fmla="*/ 256 w 325"/>
                <a:gd name="T27" fmla="*/ 260 h 362"/>
                <a:gd name="T28" fmla="*/ 275 w 325"/>
                <a:gd name="T29" fmla="*/ 227 h 362"/>
                <a:gd name="T30" fmla="*/ 298 w 325"/>
                <a:gd name="T31" fmla="*/ 176 h 362"/>
                <a:gd name="T32" fmla="*/ 293 w 325"/>
                <a:gd name="T33" fmla="*/ 56 h 362"/>
                <a:gd name="T34" fmla="*/ 252 w 325"/>
                <a:gd name="T35" fmla="*/ 41 h 362"/>
                <a:gd name="T36" fmla="*/ 216 w 325"/>
                <a:gd name="T37" fmla="*/ 46 h 362"/>
                <a:gd name="T38" fmla="*/ 193 w 325"/>
                <a:gd name="T39" fmla="*/ 58 h 362"/>
                <a:gd name="T40" fmla="*/ 209 w 325"/>
                <a:gd name="T41" fmla="*/ 30 h 362"/>
                <a:gd name="T42" fmla="*/ 199 w 325"/>
                <a:gd name="T43" fmla="*/ 11 h 362"/>
                <a:gd name="T44" fmla="*/ 183 w 325"/>
                <a:gd name="T45" fmla="*/ 19 h 362"/>
                <a:gd name="T46" fmla="*/ 168 w 325"/>
                <a:gd name="T47" fmla="*/ 47 h 362"/>
                <a:gd name="T48" fmla="*/ 149 w 325"/>
                <a:gd name="T49" fmla="*/ 61 h 362"/>
                <a:gd name="T50" fmla="*/ 132 w 325"/>
                <a:gd name="T51" fmla="*/ 92 h 362"/>
                <a:gd name="T52" fmla="*/ 119 w 325"/>
                <a:gd name="T53" fmla="*/ 109 h 362"/>
                <a:gd name="T54" fmla="*/ 90 w 325"/>
                <a:gd name="T55" fmla="*/ 154 h 362"/>
                <a:gd name="T56" fmla="*/ 58 w 325"/>
                <a:gd name="T57" fmla="*/ 196 h 362"/>
                <a:gd name="T58" fmla="*/ 34 w 325"/>
                <a:gd name="T59" fmla="*/ 226 h 362"/>
                <a:gd name="T60" fmla="*/ 18 w 325"/>
                <a:gd name="T61" fmla="*/ 257 h 362"/>
                <a:gd name="T62" fmla="*/ 27 w 325"/>
                <a:gd name="T63" fmla="*/ 266 h 362"/>
                <a:gd name="T64" fmla="*/ 51 w 325"/>
                <a:gd name="T65" fmla="*/ 239 h 362"/>
                <a:gd name="T66" fmla="*/ 111 w 325"/>
                <a:gd name="T67" fmla="*/ 196 h 362"/>
                <a:gd name="T68" fmla="*/ 147 w 325"/>
                <a:gd name="T69" fmla="*/ 167 h 362"/>
                <a:gd name="T70" fmla="*/ 172 w 325"/>
                <a:gd name="T71" fmla="*/ 140 h 362"/>
                <a:gd name="T72" fmla="*/ 201 w 325"/>
                <a:gd name="T73" fmla="*/ 106 h 362"/>
                <a:gd name="T74" fmla="*/ 223 w 325"/>
                <a:gd name="T75" fmla="*/ 80 h 362"/>
                <a:gd name="T76" fmla="*/ 288 w 325"/>
                <a:gd name="T77" fmla="*/ 67 h 362"/>
                <a:gd name="T78" fmla="*/ 227 w 325"/>
                <a:gd name="T79" fmla="*/ 232 h 362"/>
                <a:gd name="T80" fmla="*/ 210 w 325"/>
                <a:gd name="T81" fmla="*/ 259 h 362"/>
                <a:gd name="T82" fmla="*/ 180 w 325"/>
                <a:gd name="T83" fmla="*/ 326 h 362"/>
                <a:gd name="T84" fmla="*/ 145 w 325"/>
                <a:gd name="T85" fmla="*/ 337 h 362"/>
                <a:gd name="T86" fmla="*/ 85 w 325"/>
                <a:gd name="T87" fmla="*/ 357 h 362"/>
                <a:gd name="T88" fmla="*/ 80 w 325"/>
                <a:gd name="T89" fmla="*/ 351 h 362"/>
                <a:gd name="T90" fmla="*/ 50 w 325"/>
                <a:gd name="T91" fmla="*/ 340 h 362"/>
                <a:gd name="T92" fmla="*/ 22 w 325"/>
                <a:gd name="T93" fmla="*/ 327 h 362"/>
                <a:gd name="T94" fmla="*/ 0 w 325"/>
                <a:gd name="T95" fmla="*/ 311 h 362"/>
                <a:gd name="T96" fmla="*/ 1 w 325"/>
                <a:gd name="T97" fmla="*/ 306 h 362"/>
                <a:gd name="T98" fmla="*/ 18 w 325"/>
                <a:gd name="T99" fmla="*/ 319 h 362"/>
                <a:gd name="T100" fmla="*/ 92 w 325"/>
                <a:gd name="T101" fmla="*/ 325 h 362"/>
                <a:gd name="T102" fmla="*/ 118 w 325"/>
                <a:gd name="T103" fmla="*/ 324 h 362"/>
                <a:gd name="T104" fmla="*/ 163 w 325"/>
                <a:gd name="T105" fmla="*/ 295 h 362"/>
                <a:gd name="T106" fmla="*/ 157 w 325"/>
                <a:gd name="T107" fmla="*/ 255 h 362"/>
                <a:gd name="T108" fmla="*/ 192 w 325"/>
                <a:gd name="T109" fmla="*/ 226 h 362"/>
                <a:gd name="T110" fmla="*/ 235 w 325"/>
                <a:gd name="T111" fmla="*/ 196 h 362"/>
                <a:gd name="T112" fmla="*/ 206 w 325"/>
                <a:gd name="T113" fmla="*/ 174 h 362"/>
                <a:gd name="T114" fmla="*/ 192 w 325"/>
                <a:gd name="T115" fmla="*/ 143 h 362"/>
                <a:gd name="T116" fmla="*/ 204 w 325"/>
                <a:gd name="T117" fmla="*/ 130 h 362"/>
                <a:gd name="T118" fmla="*/ 221 w 325"/>
                <a:gd name="T119" fmla="*/ 14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5" h="362">
                  <a:moveTo>
                    <a:pt x="313" y="153"/>
                  </a:moveTo>
                  <a:cubicBezTo>
                    <a:pt x="312" y="149"/>
                    <a:pt x="312" y="144"/>
                    <a:pt x="315" y="138"/>
                  </a:cubicBezTo>
                  <a:cubicBezTo>
                    <a:pt x="321" y="133"/>
                    <a:pt x="320" y="124"/>
                    <a:pt x="322" y="116"/>
                  </a:cubicBezTo>
                  <a:cubicBezTo>
                    <a:pt x="324" y="113"/>
                    <a:pt x="322" y="108"/>
                    <a:pt x="323" y="104"/>
                  </a:cubicBezTo>
                  <a:cubicBezTo>
                    <a:pt x="319" y="100"/>
                    <a:pt x="325" y="95"/>
                    <a:pt x="321" y="90"/>
                  </a:cubicBezTo>
                  <a:cubicBezTo>
                    <a:pt x="323" y="85"/>
                    <a:pt x="316" y="83"/>
                    <a:pt x="315" y="79"/>
                  </a:cubicBezTo>
                  <a:cubicBezTo>
                    <a:pt x="316" y="73"/>
                    <a:pt x="311" y="70"/>
                    <a:pt x="308" y="67"/>
                  </a:cubicBezTo>
                  <a:cubicBezTo>
                    <a:pt x="304" y="62"/>
                    <a:pt x="298" y="59"/>
                    <a:pt x="293" y="56"/>
                  </a:cubicBezTo>
                  <a:cubicBezTo>
                    <a:pt x="288" y="67"/>
                    <a:pt x="288" y="67"/>
                    <a:pt x="288" y="67"/>
                  </a:cubicBezTo>
                  <a:cubicBezTo>
                    <a:pt x="289" y="67"/>
                    <a:pt x="290" y="68"/>
                    <a:pt x="291" y="69"/>
                  </a:cubicBezTo>
                  <a:cubicBezTo>
                    <a:pt x="295" y="71"/>
                    <a:pt x="295" y="76"/>
                    <a:pt x="297" y="80"/>
                  </a:cubicBezTo>
                  <a:cubicBezTo>
                    <a:pt x="296" y="86"/>
                    <a:pt x="303" y="93"/>
                    <a:pt x="296" y="98"/>
                  </a:cubicBezTo>
                  <a:cubicBezTo>
                    <a:pt x="300" y="107"/>
                    <a:pt x="295" y="117"/>
                    <a:pt x="291" y="125"/>
                  </a:cubicBezTo>
                  <a:cubicBezTo>
                    <a:pt x="291" y="131"/>
                    <a:pt x="287" y="136"/>
                    <a:pt x="285" y="141"/>
                  </a:cubicBezTo>
                  <a:cubicBezTo>
                    <a:pt x="284" y="145"/>
                    <a:pt x="286" y="151"/>
                    <a:pt x="282" y="154"/>
                  </a:cubicBezTo>
                  <a:cubicBezTo>
                    <a:pt x="274" y="159"/>
                    <a:pt x="277" y="170"/>
                    <a:pt x="276" y="177"/>
                  </a:cubicBezTo>
                  <a:cubicBezTo>
                    <a:pt x="273" y="180"/>
                    <a:pt x="271" y="183"/>
                    <a:pt x="269" y="186"/>
                  </a:cubicBezTo>
                  <a:cubicBezTo>
                    <a:pt x="269" y="194"/>
                    <a:pt x="262" y="197"/>
                    <a:pt x="262" y="204"/>
                  </a:cubicBezTo>
                  <a:cubicBezTo>
                    <a:pt x="260" y="207"/>
                    <a:pt x="256" y="208"/>
                    <a:pt x="253" y="209"/>
                  </a:cubicBezTo>
                  <a:cubicBezTo>
                    <a:pt x="252" y="215"/>
                    <a:pt x="252" y="221"/>
                    <a:pt x="247" y="226"/>
                  </a:cubicBezTo>
                  <a:cubicBezTo>
                    <a:pt x="244" y="229"/>
                    <a:pt x="239" y="227"/>
                    <a:pt x="236" y="227"/>
                  </a:cubicBezTo>
                  <a:cubicBezTo>
                    <a:pt x="233" y="227"/>
                    <a:pt x="232" y="225"/>
                    <a:pt x="233" y="222"/>
                  </a:cubicBezTo>
                  <a:cubicBezTo>
                    <a:pt x="234" y="218"/>
                    <a:pt x="236" y="214"/>
                    <a:pt x="240" y="211"/>
                  </a:cubicBezTo>
                  <a:cubicBezTo>
                    <a:pt x="246" y="211"/>
                    <a:pt x="246" y="204"/>
                    <a:pt x="250" y="201"/>
                  </a:cubicBezTo>
                  <a:cubicBezTo>
                    <a:pt x="250" y="197"/>
                    <a:pt x="252" y="192"/>
                    <a:pt x="256" y="189"/>
                  </a:cubicBezTo>
                  <a:cubicBezTo>
                    <a:pt x="259" y="187"/>
                    <a:pt x="262" y="185"/>
                    <a:pt x="262" y="181"/>
                  </a:cubicBezTo>
                  <a:cubicBezTo>
                    <a:pt x="260" y="175"/>
                    <a:pt x="256" y="172"/>
                    <a:pt x="250" y="169"/>
                  </a:cubicBezTo>
                  <a:cubicBezTo>
                    <a:pt x="250" y="169"/>
                    <a:pt x="250" y="169"/>
                    <a:pt x="250" y="169"/>
                  </a:cubicBezTo>
                  <a:cubicBezTo>
                    <a:pt x="227" y="232"/>
                    <a:pt x="227" y="232"/>
                    <a:pt x="227" y="232"/>
                  </a:cubicBezTo>
                  <a:cubicBezTo>
                    <a:pt x="228" y="232"/>
                    <a:pt x="228" y="232"/>
                    <a:pt x="230" y="232"/>
                  </a:cubicBezTo>
                  <a:cubicBezTo>
                    <a:pt x="232" y="233"/>
                    <a:pt x="235" y="236"/>
                    <a:pt x="236" y="239"/>
                  </a:cubicBezTo>
                  <a:cubicBezTo>
                    <a:pt x="237" y="244"/>
                    <a:pt x="232" y="248"/>
                    <a:pt x="229" y="249"/>
                  </a:cubicBezTo>
                  <a:cubicBezTo>
                    <a:pt x="224" y="249"/>
                    <a:pt x="226" y="254"/>
                    <a:pt x="223" y="256"/>
                  </a:cubicBezTo>
                  <a:cubicBezTo>
                    <a:pt x="221" y="258"/>
                    <a:pt x="223" y="260"/>
                    <a:pt x="221" y="262"/>
                  </a:cubicBezTo>
                  <a:cubicBezTo>
                    <a:pt x="219" y="263"/>
                    <a:pt x="217" y="263"/>
                    <a:pt x="215" y="262"/>
                  </a:cubicBezTo>
                  <a:cubicBezTo>
                    <a:pt x="195" y="318"/>
                    <a:pt x="195" y="318"/>
                    <a:pt x="195" y="318"/>
                  </a:cubicBezTo>
                  <a:cubicBezTo>
                    <a:pt x="196" y="318"/>
                    <a:pt x="197" y="317"/>
                    <a:pt x="197" y="316"/>
                  </a:cubicBezTo>
                  <a:cubicBezTo>
                    <a:pt x="199" y="313"/>
                    <a:pt x="203" y="314"/>
                    <a:pt x="206" y="312"/>
                  </a:cubicBezTo>
                  <a:cubicBezTo>
                    <a:pt x="219" y="311"/>
                    <a:pt x="215" y="294"/>
                    <a:pt x="227" y="291"/>
                  </a:cubicBezTo>
                  <a:cubicBezTo>
                    <a:pt x="231" y="282"/>
                    <a:pt x="237" y="275"/>
                    <a:pt x="246" y="270"/>
                  </a:cubicBezTo>
                  <a:cubicBezTo>
                    <a:pt x="246" y="270"/>
                    <a:pt x="247" y="269"/>
                    <a:pt x="247" y="267"/>
                  </a:cubicBezTo>
                  <a:cubicBezTo>
                    <a:pt x="246" y="262"/>
                    <a:pt x="252" y="262"/>
                    <a:pt x="256" y="260"/>
                  </a:cubicBezTo>
                  <a:cubicBezTo>
                    <a:pt x="257" y="253"/>
                    <a:pt x="263" y="250"/>
                    <a:pt x="268" y="246"/>
                  </a:cubicBezTo>
                  <a:cubicBezTo>
                    <a:pt x="272" y="243"/>
                    <a:pt x="269" y="237"/>
                    <a:pt x="271" y="233"/>
                  </a:cubicBezTo>
                  <a:cubicBezTo>
                    <a:pt x="272" y="231"/>
                    <a:pt x="276" y="229"/>
                    <a:pt x="275" y="227"/>
                  </a:cubicBezTo>
                  <a:cubicBezTo>
                    <a:pt x="275" y="223"/>
                    <a:pt x="279" y="222"/>
                    <a:pt x="281" y="220"/>
                  </a:cubicBezTo>
                  <a:cubicBezTo>
                    <a:pt x="282" y="211"/>
                    <a:pt x="290" y="207"/>
                    <a:pt x="289" y="199"/>
                  </a:cubicBezTo>
                  <a:cubicBezTo>
                    <a:pt x="297" y="193"/>
                    <a:pt x="295" y="184"/>
                    <a:pt x="298" y="176"/>
                  </a:cubicBezTo>
                  <a:cubicBezTo>
                    <a:pt x="302" y="175"/>
                    <a:pt x="302" y="169"/>
                    <a:pt x="305" y="167"/>
                  </a:cubicBezTo>
                  <a:cubicBezTo>
                    <a:pt x="304" y="161"/>
                    <a:pt x="308" y="156"/>
                    <a:pt x="313" y="153"/>
                  </a:cubicBezTo>
                  <a:close/>
                  <a:moveTo>
                    <a:pt x="293" y="56"/>
                  </a:moveTo>
                  <a:cubicBezTo>
                    <a:pt x="292" y="55"/>
                    <a:pt x="291" y="54"/>
                    <a:pt x="291" y="54"/>
                  </a:cubicBezTo>
                  <a:cubicBezTo>
                    <a:pt x="286" y="46"/>
                    <a:pt x="277" y="48"/>
                    <a:pt x="271" y="42"/>
                  </a:cubicBezTo>
                  <a:cubicBezTo>
                    <a:pt x="265" y="39"/>
                    <a:pt x="258" y="38"/>
                    <a:pt x="252" y="41"/>
                  </a:cubicBezTo>
                  <a:cubicBezTo>
                    <a:pt x="245" y="40"/>
                    <a:pt x="240" y="46"/>
                    <a:pt x="233" y="45"/>
                  </a:cubicBezTo>
                  <a:cubicBezTo>
                    <a:pt x="229" y="46"/>
                    <a:pt x="224" y="44"/>
                    <a:pt x="221" y="48"/>
                  </a:cubicBezTo>
                  <a:cubicBezTo>
                    <a:pt x="219" y="51"/>
                    <a:pt x="219" y="46"/>
                    <a:pt x="216" y="46"/>
                  </a:cubicBezTo>
                  <a:cubicBezTo>
                    <a:pt x="216" y="48"/>
                    <a:pt x="215" y="49"/>
                    <a:pt x="216" y="52"/>
                  </a:cubicBezTo>
                  <a:cubicBezTo>
                    <a:pt x="212" y="57"/>
                    <a:pt x="206" y="62"/>
                    <a:pt x="199" y="62"/>
                  </a:cubicBezTo>
                  <a:cubicBezTo>
                    <a:pt x="197" y="63"/>
                    <a:pt x="194" y="61"/>
                    <a:pt x="193" y="58"/>
                  </a:cubicBezTo>
                  <a:cubicBezTo>
                    <a:pt x="193" y="54"/>
                    <a:pt x="194" y="50"/>
                    <a:pt x="196" y="46"/>
                  </a:cubicBezTo>
                  <a:cubicBezTo>
                    <a:pt x="199" y="45"/>
                    <a:pt x="205" y="45"/>
                    <a:pt x="206" y="41"/>
                  </a:cubicBezTo>
                  <a:cubicBezTo>
                    <a:pt x="206" y="37"/>
                    <a:pt x="214" y="33"/>
                    <a:pt x="209" y="30"/>
                  </a:cubicBezTo>
                  <a:cubicBezTo>
                    <a:pt x="209" y="27"/>
                    <a:pt x="212" y="30"/>
                    <a:pt x="211" y="27"/>
                  </a:cubicBezTo>
                  <a:cubicBezTo>
                    <a:pt x="213" y="23"/>
                    <a:pt x="207" y="22"/>
                    <a:pt x="204" y="19"/>
                  </a:cubicBezTo>
                  <a:cubicBezTo>
                    <a:pt x="200" y="18"/>
                    <a:pt x="203" y="12"/>
                    <a:pt x="199" y="11"/>
                  </a:cubicBezTo>
                  <a:cubicBezTo>
                    <a:pt x="195" y="9"/>
                    <a:pt x="198" y="6"/>
                    <a:pt x="198" y="3"/>
                  </a:cubicBezTo>
                  <a:cubicBezTo>
                    <a:pt x="196" y="0"/>
                    <a:pt x="191" y="2"/>
                    <a:pt x="189" y="3"/>
                  </a:cubicBezTo>
                  <a:cubicBezTo>
                    <a:pt x="187" y="9"/>
                    <a:pt x="186" y="13"/>
                    <a:pt x="183" y="19"/>
                  </a:cubicBezTo>
                  <a:cubicBezTo>
                    <a:pt x="174" y="24"/>
                    <a:pt x="176" y="34"/>
                    <a:pt x="170" y="41"/>
                  </a:cubicBezTo>
                  <a:cubicBezTo>
                    <a:pt x="168" y="44"/>
                    <a:pt x="164" y="43"/>
                    <a:pt x="162" y="45"/>
                  </a:cubicBezTo>
                  <a:cubicBezTo>
                    <a:pt x="164" y="47"/>
                    <a:pt x="166" y="48"/>
                    <a:pt x="168" y="47"/>
                  </a:cubicBezTo>
                  <a:cubicBezTo>
                    <a:pt x="174" y="51"/>
                    <a:pt x="167" y="55"/>
                    <a:pt x="166" y="60"/>
                  </a:cubicBezTo>
                  <a:cubicBezTo>
                    <a:pt x="162" y="62"/>
                    <a:pt x="158" y="61"/>
                    <a:pt x="154" y="60"/>
                  </a:cubicBezTo>
                  <a:cubicBezTo>
                    <a:pt x="152" y="60"/>
                    <a:pt x="149" y="59"/>
                    <a:pt x="149" y="61"/>
                  </a:cubicBezTo>
                  <a:cubicBezTo>
                    <a:pt x="149" y="68"/>
                    <a:pt x="145" y="73"/>
                    <a:pt x="141" y="78"/>
                  </a:cubicBezTo>
                  <a:cubicBezTo>
                    <a:pt x="142" y="82"/>
                    <a:pt x="142" y="87"/>
                    <a:pt x="139" y="91"/>
                  </a:cubicBezTo>
                  <a:cubicBezTo>
                    <a:pt x="137" y="93"/>
                    <a:pt x="135" y="90"/>
                    <a:pt x="132" y="92"/>
                  </a:cubicBezTo>
                  <a:cubicBezTo>
                    <a:pt x="132" y="94"/>
                    <a:pt x="135" y="97"/>
                    <a:pt x="133" y="100"/>
                  </a:cubicBezTo>
                  <a:cubicBezTo>
                    <a:pt x="132" y="102"/>
                    <a:pt x="129" y="103"/>
                    <a:pt x="127" y="103"/>
                  </a:cubicBezTo>
                  <a:cubicBezTo>
                    <a:pt x="124" y="104"/>
                    <a:pt x="120" y="106"/>
                    <a:pt x="119" y="109"/>
                  </a:cubicBezTo>
                  <a:cubicBezTo>
                    <a:pt x="122" y="118"/>
                    <a:pt x="110" y="121"/>
                    <a:pt x="108" y="129"/>
                  </a:cubicBezTo>
                  <a:cubicBezTo>
                    <a:pt x="111" y="133"/>
                    <a:pt x="104" y="134"/>
                    <a:pt x="104" y="137"/>
                  </a:cubicBezTo>
                  <a:cubicBezTo>
                    <a:pt x="102" y="144"/>
                    <a:pt x="95" y="149"/>
                    <a:pt x="90" y="154"/>
                  </a:cubicBezTo>
                  <a:cubicBezTo>
                    <a:pt x="91" y="160"/>
                    <a:pt x="86" y="167"/>
                    <a:pt x="81" y="170"/>
                  </a:cubicBezTo>
                  <a:cubicBezTo>
                    <a:pt x="75" y="173"/>
                    <a:pt x="76" y="181"/>
                    <a:pt x="69" y="185"/>
                  </a:cubicBezTo>
                  <a:cubicBezTo>
                    <a:pt x="73" y="192"/>
                    <a:pt x="63" y="194"/>
                    <a:pt x="58" y="196"/>
                  </a:cubicBezTo>
                  <a:cubicBezTo>
                    <a:pt x="57" y="199"/>
                    <a:pt x="55" y="201"/>
                    <a:pt x="53" y="202"/>
                  </a:cubicBezTo>
                  <a:cubicBezTo>
                    <a:pt x="54" y="207"/>
                    <a:pt x="48" y="207"/>
                    <a:pt x="48" y="212"/>
                  </a:cubicBezTo>
                  <a:cubicBezTo>
                    <a:pt x="45" y="218"/>
                    <a:pt x="39" y="221"/>
                    <a:pt x="34" y="226"/>
                  </a:cubicBezTo>
                  <a:cubicBezTo>
                    <a:pt x="32" y="228"/>
                    <a:pt x="30" y="231"/>
                    <a:pt x="31" y="234"/>
                  </a:cubicBezTo>
                  <a:cubicBezTo>
                    <a:pt x="32" y="239"/>
                    <a:pt x="28" y="242"/>
                    <a:pt x="24" y="243"/>
                  </a:cubicBezTo>
                  <a:cubicBezTo>
                    <a:pt x="19" y="247"/>
                    <a:pt x="24" y="254"/>
                    <a:pt x="18" y="257"/>
                  </a:cubicBezTo>
                  <a:cubicBezTo>
                    <a:pt x="12" y="262"/>
                    <a:pt x="8" y="269"/>
                    <a:pt x="7" y="276"/>
                  </a:cubicBezTo>
                  <a:cubicBezTo>
                    <a:pt x="12" y="285"/>
                    <a:pt x="16" y="270"/>
                    <a:pt x="22" y="272"/>
                  </a:cubicBezTo>
                  <a:cubicBezTo>
                    <a:pt x="23" y="269"/>
                    <a:pt x="23" y="266"/>
                    <a:pt x="27" y="266"/>
                  </a:cubicBezTo>
                  <a:cubicBezTo>
                    <a:pt x="29" y="259"/>
                    <a:pt x="38" y="260"/>
                    <a:pt x="42" y="256"/>
                  </a:cubicBezTo>
                  <a:cubicBezTo>
                    <a:pt x="43" y="254"/>
                    <a:pt x="46" y="254"/>
                    <a:pt x="47" y="252"/>
                  </a:cubicBezTo>
                  <a:cubicBezTo>
                    <a:pt x="46" y="247"/>
                    <a:pt x="49" y="243"/>
                    <a:pt x="51" y="239"/>
                  </a:cubicBezTo>
                  <a:cubicBezTo>
                    <a:pt x="63" y="239"/>
                    <a:pt x="60" y="224"/>
                    <a:pt x="71" y="223"/>
                  </a:cubicBezTo>
                  <a:cubicBezTo>
                    <a:pt x="79" y="221"/>
                    <a:pt x="82" y="213"/>
                    <a:pt x="86" y="207"/>
                  </a:cubicBezTo>
                  <a:cubicBezTo>
                    <a:pt x="94" y="202"/>
                    <a:pt x="101" y="197"/>
                    <a:pt x="111" y="196"/>
                  </a:cubicBezTo>
                  <a:cubicBezTo>
                    <a:pt x="114" y="192"/>
                    <a:pt x="119" y="195"/>
                    <a:pt x="122" y="191"/>
                  </a:cubicBezTo>
                  <a:cubicBezTo>
                    <a:pt x="125" y="184"/>
                    <a:pt x="130" y="181"/>
                    <a:pt x="136" y="179"/>
                  </a:cubicBezTo>
                  <a:cubicBezTo>
                    <a:pt x="139" y="175"/>
                    <a:pt x="143" y="171"/>
                    <a:pt x="147" y="167"/>
                  </a:cubicBezTo>
                  <a:cubicBezTo>
                    <a:pt x="145" y="166"/>
                    <a:pt x="147" y="165"/>
                    <a:pt x="148" y="163"/>
                  </a:cubicBezTo>
                  <a:cubicBezTo>
                    <a:pt x="153" y="160"/>
                    <a:pt x="156" y="154"/>
                    <a:pt x="163" y="153"/>
                  </a:cubicBezTo>
                  <a:cubicBezTo>
                    <a:pt x="168" y="149"/>
                    <a:pt x="166" y="142"/>
                    <a:pt x="172" y="140"/>
                  </a:cubicBezTo>
                  <a:cubicBezTo>
                    <a:pt x="174" y="134"/>
                    <a:pt x="178" y="130"/>
                    <a:pt x="182" y="127"/>
                  </a:cubicBezTo>
                  <a:cubicBezTo>
                    <a:pt x="183" y="124"/>
                    <a:pt x="184" y="122"/>
                    <a:pt x="186" y="121"/>
                  </a:cubicBezTo>
                  <a:cubicBezTo>
                    <a:pt x="196" y="121"/>
                    <a:pt x="192" y="107"/>
                    <a:pt x="201" y="106"/>
                  </a:cubicBezTo>
                  <a:cubicBezTo>
                    <a:pt x="203" y="103"/>
                    <a:pt x="206" y="102"/>
                    <a:pt x="209" y="100"/>
                  </a:cubicBezTo>
                  <a:cubicBezTo>
                    <a:pt x="205" y="93"/>
                    <a:pt x="213" y="90"/>
                    <a:pt x="215" y="85"/>
                  </a:cubicBezTo>
                  <a:cubicBezTo>
                    <a:pt x="218" y="83"/>
                    <a:pt x="221" y="83"/>
                    <a:pt x="223" y="80"/>
                  </a:cubicBezTo>
                  <a:cubicBezTo>
                    <a:pt x="228" y="75"/>
                    <a:pt x="232" y="68"/>
                    <a:pt x="241" y="68"/>
                  </a:cubicBezTo>
                  <a:cubicBezTo>
                    <a:pt x="244" y="61"/>
                    <a:pt x="254" y="61"/>
                    <a:pt x="261" y="59"/>
                  </a:cubicBezTo>
                  <a:cubicBezTo>
                    <a:pt x="271" y="56"/>
                    <a:pt x="281" y="61"/>
                    <a:pt x="288" y="67"/>
                  </a:cubicBezTo>
                  <a:cubicBezTo>
                    <a:pt x="293" y="56"/>
                    <a:pt x="293" y="56"/>
                    <a:pt x="293" y="56"/>
                  </a:cubicBezTo>
                  <a:close/>
                  <a:moveTo>
                    <a:pt x="250" y="169"/>
                  </a:moveTo>
                  <a:cubicBezTo>
                    <a:pt x="227" y="232"/>
                    <a:pt x="227" y="232"/>
                    <a:pt x="227" y="232"/>
                  </a:cubicBezTo>
                  <a:cubicBezTo>
                    <a:pt x="224" y="233"/>
                    <a:pt x="223" y="235"/>
                    <a:pt x="221" y="237"/>
                  </a:cubicBezTo>
                  <a:cubicBezTo>
                    <a:pt x="216" y="243"/>
                    <a:pt x="209" y="244"/>
                    <a:pt x="207" y="252"/>
                  </a:cubicBezTo>
                  <a:cubicBezTo>
                    <a:pt x="207" y="255"/>
                    <a:pt x="209" y="257"/>
                    <a:pt x="210" y="259"/>
                  </a:cubicBezTo>
                  <a:cubicBezTo>
                    <a:pt x="212" y="259"/>
                    <a:pt x="214" y="261"/>
                    <a:pt x="215" y="262"/>
                  </a:cubicBezTo>
                  <a:cubicBezTo>
                    <a:pt x="195" y="318"/>
                    <a:pt x="195" y="318"/>
                    <a:pt x="195" y="318"/>
                  </a:cubicBezTo>
                  <a:cubicBezTo>
                    <a:pt x="190" y="320"/>
                    <a:pt x="184" y="322"/>
                    <a:pt x="180" y="326"/>
                  </a:cubicBezTo>
                  <a:cubicBezTo>
                    <a:pt x="175" y="327"/>
                    <a:pt x="171" y="327"/>
                    <a:pt x="169" y="332"/>
                  </a:cubicBezTo>
                  <a:cubicBezTo>
                    <a:pt x="165" y="334"/>
                    <a:pt x="158" y="331"/>
                    <a:pt x="157" y="336"/>
                  </a:cubicBezTo>
                  <a:cubicBezTo>
                    <a:pt x="153" y="337"/>
                    <a:pt x="149" y="339"/>
                    <a:pt x="145" y="337"/>
                  </a:cubicBezTo>
                  <a:cubicBezTo>
                    <a:pt x="139" y="341"/>
                    <a:pt x="129" y="336"/>
                    <a:pt x="125" y="344"/>
                  </a:cubicBezTo>
                  <a:cubicBezTo>
                    <a:pt x="118" y="344"/>
                    <a:pt x="110" y="346"/>
                    <a:pt x="104" y="347"/>
                  </a:cubicBezTo>
                  <a:cubicBezTo>
                    <a:pt x="96" y="348"/>
                    <a:pt x="93" y="355"/>
                    <a:pt x="85" y="357"/>
                  </a:cubicBezTo>
                  <a:cubicBezTo>
                    <a:pt x="84" y="360"/>
                    <a:pt x="82" y="360"/>
                    <a:pt x="81" y="362"/>
                  </a:cubicBezTo>
                  <a:cubicBezTo>
                    <a:pt x="78" y="362"/>
                    <a:pt x="75" y="361"/>
                    <a:pt x="74" y="359"/>
                  </a:cubicBezTo>
                  <a:cubicBezTo>
                    <a:pt x="77" y="357"/>
                    <a:pt x="80" y="355"/>
                    <a:pt x="80" y="351"/>
                  </a:cubicBezTo>
                  <a:cubicBezTo>
                    <a:pt x="80" y="346"/>
                    <a:pt x="74" y="346"/>
                    <a:pt x="71" y="345"/>
                  </a:cubicBezTo>
                  <a:cubicBezTo>
                    <a:pt x="67" y="343"/>
                    <a:pt x="62" y="349"/>
                    <a:pt x="59" y="344"/>
                  </a:cubicBezTo>
                  <a:cubicBezTo>
                    <a:pt x="56" y="342"/>
                    <a:pt x="52" y="344"/>
                    <a:pt x="50" y="340"/>
                  </a:cubicBezTo>
                  <a:cubicBezTo>
                    <a:pt x="44" y="344"/>
                    <a:pt x="41" y="336"/>
                    <a:pt x="35" y="337"/>
                  </a:cubicBezTo>
                  <a:cubicBezTo>
                    <a:pt x="31" y="336"/>
                    <a:pt x="30" y="331"/>
                    <a:pt x="25" y="332"/>
                  </a:cubicBezTo>
                  <a:cubicBezTo>
                    <a:pt x="24" y="330"/>
                    <a:pt x="20" y="331"/>
                    <a:pt x="22" y="327"/>
                  </a:cubicBezTo>
                  <a:cubicBezTo>
                    <a:pt x="19" y="323"/>
                    <a:pt x="12" y="323"/>
                    <a:pt x="12" y="318"/>
                  </a:cubicBezTo>
                  <a:cubicBezTo>
                    <a:pt x="8" y="317"/>
                    <a:pt x="5" y="311"/>
                    <a:pt x="1" y="313"/>
                  </a:cubicBezTo>
                  <a:cubicBezTo>
                    <a:pt x="0" y="311"/>
                    <a:pt x="0" y="311"/>
                    <a:pt x="0" y="311"/>
                  </a:cubicBezTo>
                  <a:cubicBezTo>
                    <a:pt x="2" y="310"/>
                    <a:pt x="2" y="310"/>
                    <a:pt x="2" y="310"/>
                  </a:cubicBezTo>
                  <a:cubicBezTo>
                    <a:pt x="0" y="310"/>
                    <a:pt x="0" y="308"/>
                    <a:pt x="1" y="307"/>
                  </a:cubicBezTo>
                  <a:cubicBezTo>
                    <a:pt x="1" y="306"/>
                    <a:pt x="1" y="306"/>
                    <a:pt x="1" y="306"/>
                  </a:cubicBezTo>
                  <a:cubicBezTo>
                    <a:pt x="2" y="307"/>
                    <a:pt x="3" y="307"/>
                    <a:pt x="5" y="308"/>
                  </a:cubicBezTo>
                  <a:cubicBezTo>
                    <a:pt x="6" y="310"/>
                    <a:pt x="12" y="311"/>
                    <a:pt x="11" y="315"/>
                  </a:cubicBezTo>
                  <a:cubicBezTo>
                    <a:pt x="13" y="319"/>
                    <a:pt x="17" y="316"/>
                    <a:pt x="18" y="319"/>
                  </a:cubicBezTo>
                  <a:cubicBezTo>
                    <a:pt x="23" y="321"/>
                    <a:pt x="27" y="317"/>
                    <a:pt x="32" y="318"/>
                  </a:cubicBezTo>
                  <a:cubicBezTo>
                    <a:pt x="42" y="323"/>
                    <a:pt x="53" y="326"/>
                    <a:pt x="64" y="325"/>
                  </a:cubicBezTo>
                  <a:cubicBezTo>
                    <a:pt x="73" y="326"/>
                    <a:pt x="81" y="325"/>
                    <a:pt x="92" y="325"/>
                  </a:cubicBezTo>
                  <a:cubicBezTo>
                    <a:pt x="96" y="323"/>
                    <a:pt x="102" y="325"/>
                    <a:pt x="107" y="324"/>
                  </a:cubicBezTo>
                  <a:cubicBezTo>
                    <a:pt x="108" y="325"/>
                    <a:pt x="108" y="325"/>
                    <a:pt x="108" y="325"/>
                  </a:cubicBezTo>
                  <a:cubicBezTo>
                    <a:pt x="110" y="322"/>
                    <a:pt x="115" y="325"/>
                    <a:pt x="118" y="324"/>
                  </a:cubicBezTo>
                  <a:cubicBezTo>
                    <a:pt x="121" y="323"/>
                    <a:pt x="126" y="323"/>
                    <a:pt x="128" y="318"/>
                  </a:cubicBezTo>
                  <a:cubicBezTo>
                    <a:pt x="138" y="317"/>
                    <a:pt x="140" y="304"/>
                    <a:pt x="151" y="301"/>
                  </a:cubicBezTo>
                  <a:cubicBezTo>
                    <a:pt x="153" y="296"/>
                    <a:pt x="160" y="299"/>
                    <a:pt x="163" y="295"/>
                  </a:cubicBezTo>
                  <a:cubicBezTo>
                    <a:pt x="165" y="289"/>
                    <a:pt x="172" y="285"/>
                    <a:pt x="169" y="279"/>
                  </a:cubicBezTo>
                  <a:cubicBezTo>
                    <a:pt x="172" y="276"/>
                    <a:pt x="169" y="272"/>
                    <a:pt x="167" y="270"/>
                  </a:cubicBezTo>
                  <a:cubicBezTo>
                    <a:pt x="162" y="267"/>
                    <a:pt x="159" y="261"/>
                    <a:pt x="157" y="255"/>
                  </a:cubicBezTo>
                  <a:cubicBezTo>
                    <a:pt x="160" y="248"/>
                    <a:pt x="161" y="240"/>
                    <a:pt x="167" y="236"/>
                  </a:cubicBezTo>
                  <a:cubicBezTo>
                    <a:pt x="168" y="234"/>
                    <a:pt x="169" y="232"/>
                    <a:pt x="171" y="233"/>
                  </a:cubicBezTo>
                  <a:cubicBezTo>
                    <a:pt x="178" y="235"/>
                    <a:pt x="186" y="230"/>
                    <a:pt x="192" y="226"/>
                  </a:cubicBezTo>
                  <a:cubicBezTo>
                    <a:pt x="198" y="223"/>
                    <a:pt x="199" y="216"/>
                    <a:pt x="207" y="217"/>
                  </a:cubicBezTo>
                  <a:cubicBezTo>
                    <a:pt x="213" y="214"/>
                    <a:pt x="216" y="208"/>
                    <a:pt x="222" y="206"/>
                  </a:cubicBezTo>
                  <a:cubicBezTo>
                    <a:pt x="223" y="197"/>
                    <a:pt x="233" y="203"/>
                    <a:pt x="235" y="196"/>
                  </a:cubicBezTo>
                  <a:cubicBezTo>
                    <a:pt x="236" y="194"/>
                    <a:pt x="236" y="191"/>
                    <a:pt x="234" y="189"/>
                  </a:cubicBezTo>
                  <a:cubicBezTo>
                    <a:pt x="230" y="186"/>
                    <a:pt x="227" y="182"/>
                    <a:pt x="223" y="178"/>
                  </a:cubicBezTo>
                  <a:cubicBezTo>
                    <a:pt x="216" y="177"/>
                    <a:pt x="212" y="171"/>
                    <a:pt x="206" y="174"/>
                  </a:cubicBezTo>
                  <a:cubicBezTo>
                    <a:pt x="199" y="171"/>
                    <a:pt x="192" y="167"/>
                    <a:pt x="191" y="159"/>
                  </a:cubicBezTo>
                  <a:cubicBezTo>
                    <a:pt x="192" y="157"/>
                    <a:pt x="196" y="154"/>
                    <a:pt x="192" y="151"/>
                  </a:cubicBezTo>
                  <a:cubicBezTo>
                    <a:pt x="189" y="149"/>
                    <a:pt x="192" y="146"/>
                    <a:pt x="192" y="143"/>
                  </a:cubicBezTo>
                  <a:cubicBezTo>
                    <a:pt x="192" y="141"/>
                    <a:pt x="190" y="137"/>
                    <a:pt x="193" y="134"/>
                  </a:cubicBezTo>
                  <a:cubicBezTo>
                    <a:pt x="196" y="134"/>
                    <a:pt x="200" y="133"/>
                    <a:pt x="202" y="129"/>
                  </a:cubicBezTo>
                  <a:cubicBezTo>
                    <a:pt x="203" y="129"/>
                    <a:pt x="203" y="130"/>
                    <a:pt x="204" y="130"/>
                  </a:cubicBezTo>
                  <a:cubicBezTo>
                    <a:pt x="204" y="133"/>
                    <a:pt x="202" y="136"/>
                    <a:pt x="205" y="139"/>
                  </a:cubicBezTo>
                  <a:cubicBezTo>
                    <a:pt x="207" y="140"/>
                    <a:pt x="208" y="135"/>
                    <a:pt x="211" y="138"/>
                  </a:cubicBezTo>
                  <a:cubicBezTo>
                    <a:pt x="211" y="147"/>
                    <a:pt x="219" y="141"/>
                    <a:pt x="221" y="148"/>
                  </a:cubicBezTo>
                  <a:cubicBezTo>
                    <a:pt x="222" y="157"/>
                    <a:pt x="230" y="163"/>
                    <a:pt x="240" y="165"/>
                  </a:cubicBezTo>
                  <a:cubicBezTo>
                    <a:pt x="244" y="164"/>
                    <a:pt x="245" y="170"/>
                    <a:pt x="250" y="1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altLang="zh-CN" dirty="0">
                  <a:solidFill>
                    <a:schemeClr val="accent2">
                      <a:lumMod val="60000"/>
                      <a:lumOff val="40000"/>
                    </a:schemeClr>
                  </a:solidFill>
                  <a:latin typeface="Times New Roman" panose="02020603050405020304" pitchFamily="18" charset="0"/>
                  <a:cs typeface="Times New Roman" panose="02020603050405020304" pitchFamily="18" charset="0"/>
                </a:rPr>
                <a:t>Sprint 1</a:t>
              </a:r>
              <a:endParaRPr lang="zh-CN" altLang="en-US"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p:grpSp>
      <p:grpSp>
        <p:nvGrpSpPr>
          <p:cNvPr id="113" name="组合 112"/>
          <p:cNvGrpSpPr/>
          <p:nvPr/>
        </p:nvGrpSpPr>
        <p:grpSpPr>
          <a:xfrm>
            <a:off x="-11527" y="16124"/>
            <a:ext cx="766476" cy="3544808"/>
            <a:chOff x="7392812" y="-89592"/>
            <a:chExt cx="894037" cy="4134756"/>
          </a:xfrm>
        </p:grpSpPr>
        <p:cxnSp>
          <p:nvCxnSpPr>
            <p:cNvPr id="114" name="直接连接符 113"/>
            <p:cNvCxnSpPr/>
            <p:nvPr/>
          </p:nvCxnSpPr>
          <p:spPr>
            <a:xfrm>
              <a:off x="7839831" y="-89592"/>
              <a:ext cx="0" cy="2618209"/>
            </a:xfrm>
            <a:prstGeom prst="line">
              <a:avLst/>
            </a:prstGeom>
          </p:spPr>
          <p:style>
            <a:lnRef idx="1">
              <a:schemeClr val="accent1"/>
            </a:lnRef>
            <a:fillRef idx="0">
              <a:schemeClr val="accent1"/>
            </a:fillRef>
            <a:effectRef idx="0">
              <a:schemeClr val="accent1"/>
            </a:effectRef>
            <a:fontRef idx="minor">
              <a:schemeClr val="tx1"/>
            </a:fontRef>
          </p:style>
        </p:cxnSp>
        <p:pic>
          <p:nvPicPr>
            <p:cNvPr id="115" name="图片 114"/>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spTree>
    <p:extLst>
      <p:ext uri="{BB962C8B-B14F-4D97-AF65-F5344CB8AC3E}">
        <p14:creationId xmlns:p14="http://schemas.microsoft.com/office/powerpoint/2010/main" val="5498370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ppt_y+#ppt_h/2"/>
                                          </p:val>
                                        </p:tav>
                                        <p:tav tm="100000">
                                          <p:val>
                                            <p:strVal val="#ppt_y"/>
                                          </p:val>
                                        </p:tav>
                                      </p:tavLst>
                                    </p:anim>
                                    <p:anim calcmode="lin" valueType="num">
                                      <p:cBhvr>
                                        <p:cTn id="9" dur="500" fill="hold"/>
                                        <p:tgtEl>
                                          <p:spTgt spid="3"/>
                                        </p:tgtEl>
                                        <p:attrNameLst>
                                          <p:attrName>ppt_w</p:attrName>
                                        </p:attrNameLst>
                                      </p:cBhvr>
                                      <p:tavLst>
                                        <p:tav tm="0">
                                          <p:val>
                                            <p:strVal val="#ppt_w"/>
                                          </p:val>
                                        </p:tav>
                                        <p:tav tm="100000">
                                          <p:val>
                                            <p:strVal val="#ppt_w"/>
                                          </p:val>
                                        </p:tav>
                                      </p:tavLst>
                                    </p:anim>
                                    <p:anim calcmode="lin" valueType="num">
                                      <p:cBhvr>
                                        <p:cTn id="10" dur="500" fill="hold"/>
                                        <p:tgtEl>
                                          <p:spTgt spid="3"/>
                                        </p:tgtEl>
                                        <p:attrNameLst>
                                          <p:attrName>ppt_h</p:attrName>
                                        </p:attrNameLst>
                                      </p:cBhvr>
                                      <p:tavLst>
                                        <p:tav tm="0">
                                          <p:val>
                                            <p:fltVal val="0"/>
                                          </p:val>
                                        </p:tav>
                                        <p:tav tm="100000">
                                          <p:val>
                                            <p:strVal val="#ppt_h"/>
                                          </p:val>
                                        </p:tav>
                                      </p:tavLst>
                                    </p:anim>
                                  </p:childTnLst>
                                </p:cTn>
                              </p:par>
                              <p:par>
                                <p:cTn id="11" presetID="10"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750"/>
                                        <p:tgtEl>
                                          <p:spTgt spid="97"/>
                                        </p:tgtEl>
                                      </p:cBhvr>
                                    </p:animEffect>
                                  </p:childTnLst>
                                </p:cTn>
                              </p:par>
                              <p:par>
                                <p:cTn id="14" presetID="22" presetClass="entr" presetSubtype="4" fill="hold" nodeType="withEffect">
                                  <p:stCondLst>
                                    <p:cond delay="250"/>
                                  </p:stCondLst>
                                  <p:childTnLst>
                                    <p:set>
                                      <p:cBhvr>
                                        <p:cTn id="15" dur="1" fill="hold">
                                          <p:stCondLst>
                                            <p:cond delay="0"/>
                                          </p:stCondLst>
                                        </p:cTn>
                                        <p:tgtEl>
                                          <p:spTgt spid="99"/>
                                        </p:tgtEl>
                                        <p:attrNameLst>
                                          <p:attrName>style.visibility</p:attrName>
                                        </p:attrNameLst>
                                      </p:cBhvr>
                                      <p:to>
                                        <p:strVal val="visible"/>
                                      </p:to>
                                    </p:set>
                                    <p:animEffect transition="in" filter="wipe(down)">
                                      <p:cBhvr>
                                        <p:cTn id="16" dur="1000"/>
                                        <p:tgtEl>
                                          <p:spTgt spid="99"/>
                                        </p:tgtEl>
                                      </p:cBhvr>
                                    </p:animEffect>
                                  </p:childTnLst>
                                </p:cTn>
                              </p:par>
                              <p:par>
                                <p:cTn id="17" presetID="2" presetClass="entr" presetSubtype="1" decel="92000" fill="hold" nodeType="withEffect">
                                  <p:stCondLst>
                                    <p:cond delay="250"/>
                                  </p:stCondLst>
                                  <p:childTnLst>
                                    <p:set>
                                      <p:cBhvr>
                                        <p:cTn id="18" dur="1" fill="hold">
                                          <p:stCondLst>
                                            <p:cond delay="0"/>
                                          </p:stCondLst>
                                        </p:cTn>
                                        <p:tgtEl>
                                          <p:spTgt spid="102"/>
                                        </p:tgtEl>
                                        <p:attrNameLst>
                                          <p:attrName>style.visibility</p:attrName>
                                        </p:attrNameLst>
                                      </p:cBhvr>
                                      <p:to>
                                        <p:strVal val="visible"/>
                                      </p:to>
                                    </p:set>
                                    <p:anim calcmode="lin" valueType="num">
                                      <p:cBhvr additive="base">
                                        <p:cTn id="19" dur="1000" fill="hold"/>
                                        <p:tgtEl>
                                          <p:spTgt spid="102"/>
                                        </p:tgtEl>
                                        <p:attrNameLst>
                                          <p:attrName>ppt_x</p:attrName>
                                        </p:attrNameLst>
                                      </p:cBhvr>
                                      <p:tavLst>
                                        <p:tav tm="0">
                                          <p:val>
                                            <p:strVal val="#ppt_x"/>
                                          </p:val>
                                        </p:tav>
                                        <p:tav tm="100000">
                                          <p:val>
                                            <p:strVal val="#ppt_x"/>
                                          </p:val>
                                        </p:tav>
                                      </p:tavLst>
                                    </p:anim>
                                    <p:anim calcmode="lin" valueType="num">
                                      <p:cBhvr additive="base">
                                        <p:cTn id="20" dur="1000" fill="hold"/>
                                        <p:tgtEl>
                                          <p:spTgt spid="102"/>
                                        </p:tgtEl>
                                        <p:attrNameLst>
                                          <p:attrName>ppt_y</p:attrName>
                                        </p:attrNameLst>
                                      </p:cBhvr>
                                      <p:tavLst>
                                        <p:tav tm="0">
                                          <p:val>
                                            <p:strVal val="0-#ppt_h/2"/>
                                          </p:val>
                                        </p:tav>
                                        <p:tav tm="100000">
                                          <p:val>
                                            <p:strVal val="#ppt_y"/>
                                          </p:val>
                                        </p:tav>
                                      </p:tavLst>
                                    </p:anim>
                                  </p:childTnLst>
                                </p:cTn>
                              </p:par>
                            </p:childTnLst>
                          </p:cTn>
                        </p:par>
                        <p:par>
                          <p:cTn id="21" fill="hold">
                            <p:stCondLst>
                              <p:cond delay="1250"/>
                            </p:stCondLst>
                            <p:childTnLst>
                              <p:par>
                                <p:cTn id="22" presetID="2" presetClass="entr" presetSubtype="1" decel="92000" fill="hold" nodeType="afterEffect">
                                  <p:stCondLst>
                                    <p:cond delay="0"/>
                                  </p:stCondLst>
                                  <p:childTnLst>
                                    <p:set>
                                      <p:cBhvr>
                                        <p:cTn id="23" dur="1" fill="hold">
                                          <p:stCondLst>
                                            <p:cond delay="0"/>
                                          </p:stCondLst>
                                        </p:cTn>
                                        <p:tgtEl>
                                          <p:spTgt spid="113"/>
                                        </p:tgtEl>
                                        <p:attrNameLst>
                                          <p:attrName>style.visibility</p:attrName>
                                        </p:attrNameLst>
                                      </p:cBhvr>
                                      <p:to>
                                        <p:strVal val="visible"/>
                                      </p:to>
                                    </p:set>
                                    <p:anim calcmode="lin" valueType="num">
                                      <p:cBhvr additive="base">
                                        <p:cTn id="24" dur="1000" fill="hold"/>
                                        <p:tgtEl>
                                          <p:spTgt spid="113"/>
                                        </p:tgtEl>
                                        <p:attrNameLst>
                                          <p:attrName>ppt_x</p:attrName>
                                        </p:attrNameLst>
                                      </p:cBhvr>
                                      <p:tavLst>
                                        <p:tav tm="0">
                                          <p:val>
                                            <p:strVal val="#ppt_x"/>
                                          </p:val>
                                        </p:tav>
                                        <p:tav tm="100000">
                                          <p:val>
                                            <p:strVal val="#ppt_x"/>
                                          </p:val>
                                        </p:tav>
                                      </p:tavLst>
                                    </p:anim>
                                    <p:anim calcmode="lin" valueType="num">
                                      <p:cBhvr additive="base">
                                        <p:cTn id="25" dur="1000" fill="hold"/>
                                        <p:tgtEl>
                                          <p:spTgt spid="113"/>
                                        </p:tgtEl>
                                        <p:attrNameLst>
                                          <p:attrName>ppt_y</p:attrName>
                                        </p:attrNameLst>
                                      </p:cBhvr>
                                      <p:tavLst>
                                        <p:tav tm="0">
                                          <p:val>
                                            <p:strVal val="0-#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075506" y="108104"/>
            <a:ext cx="4582164" cy="6749896"/>
          </a:xfrm>
          <a:prstGeom prst="rect">
            <a:avLst/>
          </a:prstGeom>
        </p:spPr>
      </p:pic>
      <p:pic>
        <p:nvPicPr>
          <p:cNvPr id="102" name="图片 10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2759939" y="477313"/>
            <a:ext cx="1139098" cy="1139098"/>
          </a:xfrm>
          <a:prstGeom prst="rect">
            <a:avLst/>
          </a:prstGeom>
        </p:spPr>
      </p:pic>
      <p:grpSp>
        <p:nvGrpSpPr>
          <p:cNvPr id="97" name="组合 96"/>
          <p:cNvGrpSpPr/>
          <p:nvPr/>
        </p:nvGrpSpPr>
        <p:grpSpPr>
          <a:xfrm flipH="1">
            <a:off x="920393" y="2113551"/>
            <a:ext cx="2367816" cy="2386529"/>
            <a:chOff x="4187826" y="1517651"/>
            <a:chExt cx="3816350" cy="3846512"/>
          </a:xfrm>
        </p:grpSpPr>
        <p:sp>
          <p:nvSpPr>
            <p:cNvPr id="12" name="Oval 5"/>
            <p:cNvSpPr>
              <a:spLocks noChangeArrowheads="1"/>
            </p:cNvSpPr>
            <p:nvPr/>
          </p:nvSpPr>
          <p:spPr bwMode="auto">
            <a:xfrm>
              <a:off x="4187826" y="1517651"/>
              <a:ext cx="3816350" cy="3813175"/>
            </a:xfrm>
            <a:prstGeom prst="ellipse">
              <a:avLst/>
            </a:prstGeom>
            <a:noFill/>
            <a:ln w="52388" cap="flat">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6"/>
            <p:cNvSpPr>
              <a:spLocks noChangeShapeType="1"/>
            </p:cNvSpPr>
            <p:nvPr/>
          </p:nvSpPr>
          <p:spPr bwMode="auto">
            <a:xfrm flipV="1">
              <a:off x="4240213" y="3241676"/>
              <a:ext cx="914400" cy="2571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7"/>
            <p:cNvSpPr>
              <a:spLocks noChangeShapeType="1"/>
            </p:cNvSpPr>
            <p:nvPr/>
          </p:nvSpPr>
          <p:spPr bwMode="auto">
            <a:xfrm>
              <a:off x="4368801" y="3462338"/>
              <a:ext cx="479425" cy="4619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8"/>
            <p:cNvSpPr>
              <a:spLocks/>
            </p:cNvSpPr>
            <p:nvPr/>
          </p:nvSpPr>
          <p:spPr bwMode="auto">
            <a:xfrm>
              <a:off x="4267201" y="3584576"/>
              <a:ext cx="1098550" cy="820738"/>
            </a:xfrm>
            <a:custGeom>
              <a:avLst/>
              <a:gdLst>
                <a:gd name="T0" fmla="*/ 0 w 692"/>
                <a:gd name="T1" fmla="*/ 205 h 517"/>
                <a:gd name="T2" fmla="*/ 189 w 692"/>
                <a:gd name="T3" fmla="*/ 52 h 517"/>
                <a:gd name="T4" fmla="*/ 153 w 692"/>
                <a:gd name="T5" fmla="*/ 517 h 517"/>
                <a:gd name="T6" fmla="*/ 545 w 692"/>
                <a:gd name="T7" fmla="*/ 486 h 517"/>
                <a:gd name="T8" fmla="*/ 183 w 692"/>
                <a:gd name="T9" fmla="*/ 282 h 517"/>
                <a:gd name="T10" fmla="*/ 692 w 692"/>
                <a:gd name="T11" fmla="*/ 103 h 517"/>
                <a:gd name="T12" fmla="*/ 314 w 692"/>
                <a:gd name="T13" fmla="*/ 0 h 517"/>
              </a:gdLst>
              <a:ahLst/>
              <a:cxnLst>
                <a:cxn ang="0">
                  <a:pos x="T0" y="T1"/>
                </a:cxn>
                <a:cxn ang="0">
                  <a:pos x="T2" y="T3"/>
                </a:cxn>
                <a:cxn ang="0">
                  <a:pos x="T4" y="T5"/>
                </a:cxn>
                <a:cxn ang="0">
                  <a:pos x="T6" y="T7"/>
                </a:cxn>
                <a:cxn ang="0">
                  <a:pos x="T8" y="T9"/>
                </a:cxn>
                <a:cxn ang="0">
                  <a:pos x="T10" y="T11"/>
                </a:cxn>
                <a:cxn ang="0">
                  <a:pos x="T12" y="T13"/>
                </a:cxn>
              </a:cxnLst>
              <a:rect l="0" t="0" r="r" b="b"/>
              <a:pathLst>
                <a:path w="692" h="517">
                  <a:moveTo>
                    <a:pt x="0" y="205"/>
                  </a:moveTo>
                  <a:lnTo>
                    <a:pt x="189" y="52"/>
                  </a:lnTo>
                  <a:lnTo>
                    <a:pt x="153" y="517"/>
                  </a:lnTo>
                  <a:lnTo>
                    <a:pt x="545" y="486"/>
                  </a:lnTo>
                  <a:lnTo>
                    <a:pt x="183" y="282"/>
                  </a:lnTo>
                  <a:lnTo>
                    <a:pt x="692" y="103"/>
                  </a:lnTo>
                  <a:lnTo>
                    <a:pt x="314" y="0"/>
                  </a:lnTo>
                </a:path>
              </a:pathLst>
            </a:custGeom>
            <a:noFill/>
            <a:ln w="9525" cap="rnd">
              <a:solidFill>
                <a:schemeClr val="accent4">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Line 9"/>
            <p:cNvSpPr>
              <a:spLocks noChangeShapeType="1"/>
            </p:cNvSpPr>
            <p:nvPr/>
          </p:nvSpPr>
          <p:spPr bwMode="auto">
            <a:xfrm flipH="1">
              <a:off x="4656138" y="3327401"/>
              <a:ext cx="244475" cy="392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Line 10"/>
            <p:cNvSpPr>
              <a:spLocks noChangeShapeType="1"/>
            </p:cNvSpPr>
            <p:nvPr/>
          </p:nvSpPr>
          <p:spPr bwMode="auto">
            <a:xfrm>
              <a:off x="4897438" y="3336926"/>
              <a:ext cx="819150" cy="7016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Line 11"/>
            <p:cNvSpPr>
              <a:spLocks noChangeShapeType="1"/>
            </p:cNvSpPr>
            <p:nvPr/>
          </p:nvSpPr>
          <p:spPr bwMode="auto">
            <a:xfrm flipH="1">
              <a:off x="5084763" y="3821113"/>
              <a:ext cx="82550" cy="9667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2"/>
            <p:cNvSpPr>
              <a:spLocks noChangeShapeType="1"/>
            </p:cNvSpPr>
            <p:nvPr/>
          </p:nvSpPr>
          <p:spPr bwMode="auto">
            <a:xfrm>
              <a:off x="4775201" y="4727576"/>
              <a:ext cx="611188" cy="138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Line 13"/>
            <p:cNvSpPr>
              <a:spLocks noChangeShapeType="1"/>
            </p:cNvSpPr>
            <p:nvPr/>
          </p:nvSpPr>
          <p:spPr bwMode="auto">
            <a:xfrm flipV="1">
              <a:off x="5151438" y="4038601"/>
              <a:ext cx="565150" cy="142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Line 14"/>
            <p:cNvSpPr>
              <a:spLocks noChangeShapeType="1"/>
            </p:cNvSpPr>
            <p:nvPr/>
          </p:nvSpPr>
          <p:spPr bwMode="auto">
            <a:xfrm>
              <a:off x="4616451" y="2892426"/>
              <a:ext cx="33338" cy="4841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Line 15"/>
            <p:cNvSpPr>
              <a:spLocks noChangeShapeType="1"/>
            </p:cNvSpPr>
            <p:nvPr/>
          </p:nvSpPr>
          <p:spPr bwMode="auto">
            <a:xfrm flipV="1">
              <a:off x="5160963" y="2806701"/>
              <a:ext cx="1271588" cy="4286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Line 16"/>
            <p:cNvSpPr>
              <a:spLocks noChangeShapeType="1"/>
            </p:cNvSpPr>
            <p:nvPr/>
          </p:nvSpPr>
          <p:spPr bwMode="auto">
            <a:xfrm>
              <a:off x="5573713" y="3095626"/>
              <a:ext cx="479425" cy="4619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7"/>
            <p:cNvSpPr>
              <a:spLocks/>
            </p:cNvSpPr>
            <p:nvPr/>
          </p:nvSpPr>
          <p:spPr bwMode="auto">
            <a:xfrm>
              <a:off x="5353051" y="3217863"/>
              <a:ext cx="1201738" cy="820738"/>
            </a:xfrm>
            <a:custGeom>
              <a:avLst/>
              <a:gdLst>
                <a:gd name="T0" fmla="*/ 0 w 757"/>
                <a:gd name="T1" fmla="*/ 339 h 517"/>
                <a:gd name="T2" fmla="*/ 264 w 757"/>
                <a:gd name="T3" fmla="*/ 52 h 517"/>
                <a:gd name="T4" fmla="*/ 229 w 757"/>
                <a:gd name="T5" fmla="*/ 517 h 517"/>
                <a:gd name="T6" fmla="*/ 595 w 757"/>
                <a:gd name="T7" fmla="*/ 480 h 517"/>
                <a:gd name="T8" fmla="*/ 258 w 757"/>
                <a:gd name="T9" fmla="*/ 283 h 517"/>
                <a:gd name="T10" fmla="*/ 757 w 757"/>
                <a:gd name="T11" fmla="*/ 114 h 517"/>
                <a:gd name="T12" fmla="*/ 381 w 757"/>
                <a:gd name="T13" fmla="*/ 0 h 517"/>
              </a:gdLst>
              <a:ahLst/>
              <a:cxnLst>
                <a:cxn ang="0">
                  <a:pos x="T0" y="T1"/>
                </a:cxn>
                <a:cxn ang="0">
                  <a:pos x="T2" y="T3"/>
                </a:cxn>
                <a:cxn ang="0">
                  <a:pos x="T4" y="T5"/>
                </a:cxn>
                <a:cxn ang="0">
                  <a:pos x="T6" y="T7"/>
                </a:cxn>
                <a:cxn ang="0">
                  <a:pos x="T8" y="T9"/>
                </a:cxn>
                <a:cxn ang="0">
                  <a:pos x="T10" y="T11"/>
                </a:cxn>
                <a:cxn ang="0">
                  <a:pos x="T12" y="T13"/>
                </a:cxn>
              </a:cxnLst>
              <a:rect l="0" t="0" r="r" b="b"/>
              <a:pathLst>
                <a:path w="757" h="517">
                  <a:moveTo>
                    <a:pt x="0" y="339"/>
                  </a:moveTo>
                  <a:lnTo>
                    <a:pt x="264" y="52"/>
                  </a:lnTo>
                  <a:lnTo>
                    <a:pt x="229" y="517"/>
                  </a:lnTo>
                  <a:lnTo>
                    <a:pt x="595" y="480"/>
                  </a:lnTo>
                  <a:lnTo>
                    <a:pt x="258" y="283"/>
                  </a:lnTo>
                  <a:lnTo>
                    <a:pt x="757" y="114"/>
                  </a:lnTo>
                  <a:lnTo>
                    <a:pt x="381" y="0"/>
                  </a:lnTo>
                </a:path>
              </a:pathLst>
            </a:custGeom>
            <a:noFill/>
            <a:ln w="9525" cap="rnd">
              <a:solidFill>
                <a:schemeClr val="accent4">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Line 18"/>
            <p:cNvSpPr>
              <a:spLocks noChangeShapeType="1"/>
            </p:cNvSpPr>
            <p:nvPr/>
          </p:nvSpPr>
          <p:spPr bwMode="auto">
            <a:xfrm flipH="1">
              <a:off x="5861051" y="2921001"/>
              <a:ext cx="258763" cy="4318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Line 19"/>
            <p:cNvSpPr>
              <a:spLocks noChangeShapeType="1"/>
            </p:cNvSpPr>
            <p:nvPr/>
          </p:nvSpPr>
          <p:spPr bwMode="auto">
            <a:xfrm>
              <a:off x="6102351" y="2970213"/>
              <a:ext cx="538163" cy="4889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Line 20"/>
            <p:cNvSpPr>
              <a:spLocks noChangeShapeType="1"/>
            </p:cNvSpPr>
            <p:nvPr/>
          </p:nvSpPr>
          <p:spPr bwMode="auto">
            <a:xfrm flipH="1">
              <a:off x="6297613" y="3478213"/>
              <a:ext cx="76200" cy="7445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Line 21"/>
            <p:cNvSpPr>
              <a:spLocks noChangeShapeType="1"/>
            </p:cNvSpPr>
            <p:nvPr/>
          </p:nvSpPr>
          <p:spPr bwMode="auto">
            <a:xfrm flipH="1" flipV="1">
              <a:off x="6356351" y="3686176"/>
              <a:ext cx="515938" cy="3794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Line 22"/>
            <p:cNvSpPr>
              <a:spLocks noChangeShapeType="1"/>
            </p:cNvSpPr>
            <p:nvPr/>
          </p:nvSpPr>
          <p:spPr bwMode="auto">
            <a:xfrm flipV="1">
              <a:off x="6356351" y="2822576"/>
              <a:ext cx="595313" cy="8636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3"/>
            <p:cNvSpPr>
              <a:spLocks/>
            </p:cNvSpPr>
            <p:nvPr/>
          </p:nvSpPr>
          <p:spPr bwMode="auto">
            <a:xfrm>
              <a:off x="5534026" y="1635126"/>
              <a:ext cx="1222375" cy="639763"/>
            </a:xfrm>
            <a:custGeom>
              <a:avLst/>
              <a:gdLst>
                <a:gd name="T0" fmla="*/ 0 w 770"/>
                <a:gd name="T1" fmla="*/ 196 h 403"/>
                <a:gd name="T2" fmla="*/ 629 w 770"/>
                <a:gd name="T3" fmla="*/ 0 h 403"/>
                <a:gd name="T4" fmla="*/ 770 w 770"/>
                <a:gd name="T5" fmla="*/ 403 h 403"/>
                <a:gd name="T6" fmla="*/ 431 w 770"/>
                <a:gd name="T7" fmla="*/ 94 h 403"/>
              </a:gdLst>
              <a:ahLst/>
              <a:cxnLst>
                <a:cxn ang="0">
                  <a:pos x="T0" y="T1"/>
                </a:cxn>
                <a:cxn ang="0">
                  <a:pos x="T2" y="T3"/>
                </a:cxn>
                <a:cxn ang="0">
                  <a:pos x="T4" y="T5"/>
                </a:cxn>
                <a:cxn ang="0">
                  <a:pos x="T6" y="T7"/>
                </a:cxn>
              </a:cxnLst>
              <a:rect l="0" t="0" r="r" b="b"/>
              <a:pathLst>
                <a:path w="770" h="403">
                  <a:moveTo>
                    <a:pt x="0" y="196"/>
                  </a:moveTo>
                  <a:lnTo>
                    <a:pt x="629" y="0"/>
                  </a:lnTo>
                  <a:lnTo>
                    <a:pt x="770" y="403"/>
                  </a:lnTo>
                  <a:lnTo>
                    <a:pt x="431" y="94"/>
                  </a:lnTo>
                </a:path>
              </a:pathLst>
            </a:custGeom>
            <a:noFill/>
            <a:ln w="9525" cap="rnd">
              <a:solidFill>
                <a:schemeClr val="accent4">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Line 24"/>
            <p:cNvSpPr>
              <a:spLocks noChangeShapeType="1"/>
            </p:cNvSpPr>
            <p:nvPr/>
          </p:nvSpPr>
          <p:spPr bwMode="auto">
            <a:xfrm>
              <a:off x="5692776" y="1909763"/>
              <a:ext cx="476250" cy="4603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5"/>
            <p:cNvSpPr>
              <a:spLocks/>
            </p:cNvSpPr>
            <p:nvPr/>
          </p:nvSpPr>
          <p:spPr bwMode="auto">
            <a:xfrm>
              <a:off x="5588001" y="2032001"/>
              <a:ext cx="1082675" cy="820738"/>
            </a:xfrm>
            <a:custGeom>
              <a:avLst/>
              <a:gdLst>
                <a:gd name="T0" fmla="*/ 0 w 682"/>
                <a:gd name="T1" fmla="*/ 205 h 517"/>
                <a:gd name="T2" fmla="*/ 191 w 682"/>
                <a:gd name="T3" fmla="*/ 52 h 517"/>
                <a:gd name="T4" fmla="*/ 154 w 682"/>
                <a:gd name="T5" fmla="*/ 517 h 517"/>
                <a:gd name="T6" fmla="*/ 522 w 682"/>
                <a:gd name="T7" fmla="*/ 479 h 517"/>
                <a:gd name="T8" fmla="*/ 183 w 682"/>
                <a:gd name="T9" fmla="*/ 282 h 517"/>
                <a:gd name="T10" fmla="*/ 682 w 682"/>
                <a:gd name="T11" fmla="*/ 114 h 517"/>
                <a:gd name="T12" fmla="*/ 303 w 682"/>
                <a:gd name="T13" fmla="*/ 0 h 517"/>
              </a:gdLst>
              <a:ahLst/>
              <a:cxnLst>
                <a:cxn ang="0">
                  <a:pos x="T0" y="T1"/>
                </a:cxn>
                <a:cxn ang="0">
                  <a:pos x="T2" y="T3"/>
                </a:cxn>
                <a:cxn ang="0">
                  <a:pos x="T4" y="T5"/>
                </a:cxn>
                <a:cxn ang="0">
                  <a:pos x="T6" y="T7"/>
                </a:cxn>
                <a:cxn ang="0">
                  <a:pos x="T8" y="T9"/>
                </a:cxn>
                <a:cxn ang="0">
                  <a:pos x="T10" y="T11"/>
                </a:cxn>
                <a:cxn ang="0">
                  <a:pos x="T12" y="T13"/>
                </a:cxn>
              </a:cxnLst>
              <a:rect l="0" t="0" r="r" b="b"/>
              <a:pathLst>
                <a:path w="682" h="517">
                  <a:moveTo>
                    <a:pt x="0" y="205"/>
                  </a:moveTo>
                  <a:lnTo>
                    <a:pt x="191" y="52"/>
                  </a:lnTo>
                  <a:lnTo>
                    <a:pt x="154" y="517"/>
                  </a:lnTo>
                  <a:lnTo>
                    <a:pt x="522" y="479"/>
                  </a:lnTo>
                  <a:lnTo>
                    <a:pt x="183" y="282"/>
                  </a:lnTo>
                  <a:lnTo>
                    <a:pt x="682" y="114"/>
                  </a:lnTo>
                  <a:lnTo>
                    <a:pt x="303" y="0"/>
                  </a:lnTo>
                </a:path>
              </a:pathLst>
            </a:custGeom>
            <a:noFill/>
            <a:ln w="9525" cap="rnd">
              <a:solidFill>
                <a:schemeClr val="accent4">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Line 26"/>
            <p:cNvSpPr>
              <a:spLocks noChangeShapeType="1"/>
            </p:cNvSpPr>
            <p:nvPr/>
          </p:nvSpPr>
          <p:spPr bwMode="auto">
            <a:xfrm flipH="1">
              <a:off x="5973763" y="1774826"/>
              <a:ext cx="247650" cy="4111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Line 27"/>
            <p:cNvSpPr>
              <a:spLocks noChangeShapeType="1"/>
            </p:cNvSpPr>
            <p:nvPr/>
          </p:nvSpPr>
          <p:spPr bwMode="auto">
            <a:xfrm flipH="1">
              <a:off x="6392863" y="2292351"/>
              <a:ext cx="96838" cy="9286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Line 28"/>
            <p:cNvSpPr>
              <a:spLocks noChangeShapeType="1"/>
            </p:cNvSpPr>
            <p:nvPr/>
          </p:nvSpPr>
          <p:spPr bwMode="auto">
            <a:xfrm flipH="1" flipV="1">
              <a:off x="6472238" y="2498726"/>
              <a:ext cx="439738" cy="3032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Line 29"/>
            <p:cNvSpPr>
              <a:spLocks noChangeShapeType="1"/>
            </p:cNvSpPr>
            <p:nvPr/>
          </p:nvSpPr>
          <p:spPr bwMode="auto">
            <a:xfrm flipV="1">
              <a:off x="6472238" y="1928813"/>
              <a:ext cx="752475" cy="5699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Line 30"/>
            <p:cNvSpPr>
              <a:spLocks noChangeShapeType="1"/>
            </p:cNvSpPr>
            <p:nvPr/>
          </p:nvSpPr>
          <p:spPr bwMode="auto">
            <a:xfrm flipV="1">
              <a:off x="4219576" y="3016251"/>
              <a:ext cx="403225" cy="2714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Line 31"/>
            <p:cNvSpPr>
              <a:spLocks noChangeShapeType="1"/>
            </p:cNvSpPr>
            <p:nvPr/>
          </p:nvSpPr>
          <p:spPr bwMode="auto">
            <a:xfrm flipV="1">
              <a:off x="4273551" y="2614613"/>
              <a:ext cx="587375" cy="2730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Line 32"/>
            <p:cNvSpPr>
              <a:spLocks noChangeShapeType="1"/>
            </p:cNvSpPr>
            <p:nvPr/>
          </p:nvSpPr>
          <p:spPr bwMode="auto">
            <a:xfrm>
              <a:off x="4797426" y="2492376"/>
              <a:ext cx="357188" cy="7493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Line 33"/>
            <p:cNvSpPr>
              <a:spLocks noChangeShapeType="1"/>
            </p:cNvSpPr>
            <p:nvPr/>
          </p:nvSpPr>
          <p:spPr bwMode="auto">
            <a:xfrm>
              <a:off x="4487863" y="2806701"/>
              <a:ext cx="666750" cy="4349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Line 34"/>
            <p:cNvSpPr>
              <a:spLocks noChangeShapeType="1"/>
            </p:cNvSpPr>
            <p:nvPr/>
          </p:nvSpPr>
          <p:spPr bwMode="auto">
            <a:xfrm>
              <a:off x="4530726" y="2393951"/>
              <a:ext cx="766763" cy="2809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Line 35"/>
            <p:cNvSpPr>
              <a:spLocks noChangeShapeType="1"/>
            </p:cNvSpPr>
            <p:nvPr/>
          </p:nvSpPr>
          <p:spPr bwMode="auto">
            <a:xfrm>
              <a:off x="5151438" y="4052888"/>
              <a:ext cx="593725" cy="4873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Line 36"/>
            <p:cNvSpPr>
              <a:spLocks noChangeShapeType="1"/>
            </p:cNvSpPr>
            <p:nvPr/>
          </p:nvSpPr>
          <p:spPr bwMode="auto">
            <a:xfrm flipH="1">
              <a:off x="5178426" y="4540251"/>
              <a:ext cx="566738" cy="4968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Line 37"/>
            <p:cNvSpPr>
              <a:spLocks noChangeShapeType="1"/>
            </p:cNvSpPr>
            <p:nvPr/>
          </p:nvSpPr>
          <p:spPr bwMode="auto">
            <a:xfrm>
              <a:off x="5121276" y="4356101"/>
              <a:ext cx="466725" cy="8826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8"/>
            <p:cNvSpPr>
              <a:spLocks/>
            </p:cNvSpPr>
            <p:nvPr/>
          </p:nvSpPr>
          <p:spPr bwMode="auto">
            <a:xfrm>
              <a:off x="6654801" y="1800226"/>
              <a:ext cx="850900" cy="1169988"/>
            </a:xfrm>
            <a:custGeom>
              <a:avLst/>
              <a:gdLst>
                <a:gd name="T0" fmla="*/ 212 w 536"/>
                <a:gd name="T1" fmla="*/ 0 h 737"/>
                <a:gd name="T2" fmla="*/ 0 w 536"/>
                <a:gd name="T3" fmla="*/ 594 h 737"/>
                <a:gd name="T4" fmla="*/ 536 w 536"/>
                <a:gd name="T5" fmla="*/ 737 h 737"/>
              </a:gdLst>
              <a:ahLst/>
              <a:cxnLst>
                <a:cxn ang="0">
                  <a:pos x="T0" y="T1"/>
                </a:cxn>
                <a:cxn ang="0">
                  <a:pos x="T2" y="T3"/>
                </a:cxn>
                <a:cxn ang="0">
                  <a:pos x="T4" y="T5"/>
                </a:cxn>
              </a:cxnLst>
              <a:rect l="0" t="0" r="r" b="b"/>
              <a:pathLst>
                <a:path w="536" h="737">
                  <a:moveTo>
                    <a:pt x="212" y="0"/>
                  </a:moveTo>
                  <a:lnTo>
                    <a:pt x="0" y="594"/>
                  </a:lnTo>
                  <a:lnTo>
                    <a:pt x="536" y="737"/>
                  </a:lnTo>
                </a:path>
              </a:pathLst>
            </a:custGeom>
            <a:noFill/>
            <a:ln w="9525" cap="rnd">
              <a:solidFill>
                <a:schemeClr val="accent4">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Line 39"/>
            <p:cNvSpPr>
              <a:spLocks noChangeShapeType="1"/>
            </p:cNvSpPr>
            <p:nvPr/>
          </p:nvSpPr>
          <p:spPr bwMode="auto">
            <a:xfrm>
              <a:off x="6848476" y="2212976"/>
              <a:ext cx="458788" cy="3619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Line 40"/>
            <p:cNvSpPr>
              <a:spLocks noChangeShapeType="1"/>
            </p:cNvSpPr>
            <p:nvPr/>
          </p:nvSpPr>
          <p:spPr bwMode="auto">
            <a:xfrm>
              <a:off x="7267576" y="1985963"/>
              <a:ext cx="0" cy="5429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Line 41"/>
            <p:cNvSpPr>
              <a:spLocks noChangeShapeType="1"/>
            </p:cNvSpPr>
            <p:nvPr/>
          </p:nvSpPr>
          <p:spPr bwMode="auto">
            <a:xfrm flipV="1">
              <a:off x="6911976" y="2363788"/>
              <a:ext cx="785813" cy="4381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Line 42"/>
            <p:cNvSpPr>
              <a:spLocks noChangeShapeType="1"/>
            </p:cNvSpPr>
            <p:nvPr/>
          </p:nvSpPr>
          <p:spPr bwMode="auto">
            <a:xfrm flipH="1">
              <a:off x="7407276" y="2476501"/>
              <a:ext cx="98425" cy="4508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Line 43"/>
            <p:cNvSpPr>
              <a:spLocks noChangeShapeType="1"/>
            </p:cNvSpPr>
            <p:nvPr/>
          </p:nvSpPr>
          <p:spPr bwMode="auto">
            <a:xfrm flipV="1">
              <a:off x="7080251" y="2755901"/>
              <a:ext cx="773113" cy="4794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Line 44"/>
            <p:cNvSpPr>
              <a:spLocks noChangeShapeType="1"/>
            </p:cNvSpPr>
            <p:nvPr/>
          </p:nvSpPr>
          <p:spPr bwMode="auto">
            <a:xfrm>
              <a:off x="6931026" y="3135313"/>
              <a:ext cx="693738" cy="5143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Line 45"/>
            <p:cNvSpPr>
              <a:spLocks noChangeShapeType="1"/>
            </p:cNvSpPr>
            <p:nvPr/>
          </p:nvSpPr>
          <p:spPr bwMode="auto">
            <a:xfrm>
              <a:off x="7389813" y="3049588"/>
              <a:ext cx="234950" cy="6127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Line 46"/>
            <p:cNvSpPr>
              <a:spLocks noChangeShapeType="1"/>
            </p:cNvSpPr>
            <p:nvPr/>
          </p:nvSpPr>
          <p:spPr bwMode="auto">
            <a:xfrm>
              <a:off x="7397751" y="3040063"/>
              <a:ext cx="581025" cy="3889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Line 47"/>
            <p:cNvSpPr>
              <a:spLocks noChangeShapeType="1"/>
            </p:cNvSpPr>
            <p:nvPr/>
          </p:nvSpPr>
          <p:spPr bwMode="auto">
            <a:xfrm flipH="1">
              <a:off x="7364413" y="3382963"/>
              <a:ext cx="590550" cy="5048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Line 48"/>
            <p:cNvSpPr>
              <a:spLocks noChangeShapeType="1"/>
            </p:cNvSpPr>
            <p:nvPr/>
          </p:nvSpPr>
          <p:spPr bwMode="auto">
            <a:xfrm flipV="1">
              <a:off x="7364413" y="3814763"/>
              <a:ext cx="571500" cy="730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Line 49"/>
            <p:cNvSpPr>
              <a:spLocks noChangeShapeType="1"/>
            </p:cNvSpPr>
            <p:nvPr/>
          </p:nvSpPr>
          <p:spPr bwMode="auto">
            <a:xfrm>
              <a:off x="7096126" y="3633788"/>
              <a:ext cx="620713" cy="646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Line 50"/>
            <p:cNvSpPr>
              <a:spLocks noChangeShapeType="1"/>
            </p:cNvSpPr>
            <p:nvPr/>
          </p:nvSpPr>
          <p:spPr bwMode="auto">
            <a:xfrm flipH="1">
              <a:off x="6872288" y="3435351"/>
              <a:ext cx="309563" cy="6302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Line 51"/>
            <p:cNvSpPr>
              <a:spLocks noChangeShapeType="1"/>
            </p:cNvSpPr>
            <p:nvPr/>
          </p:nvSpPr>
          <p:spPr bwMode="auto">
            <a:xfrm>
              <a:off x="6548438" y="3830638"/>
              <a:ext cx="519113" cy="8255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Line 52"/>
            <p:cNvSpPr>
              <a:spLocks noChangeShapeType="1"/>
            </p:cNvSpPr>
            <p:nvPr/>
          </p:nvSpPr>
          <p:spPr bwMode="auto">
            <a:xfrm flipH="1">
              <a:off x="7067551" y="4052888"/>
              <a:ext cx="114300" cy="6032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Line 53"/>
            <p:cNvSpPr>
              <a:spLocks noChangeShapeType="1"/>
            </p:cNvSpPr>
            <p:nvPr/>
          </p:nvSpPr>
          <p:spPr bwMode="auto">
            <a:xfrm>
              <a:off x="7181851" y="4052888"/>
              <a:ext cx="323850" cy="6921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Line 54"/>
            <p:cNvSpPr>
              <a:spLocks noChangeShapeType="1"/>
            </p:cNvSpPr>
            <p:nvPr/>
          </p:nvSpPr>
          <p:spPr bwMode="auto">
            <a:xfrm flipV="1">
              <a:off x="6723063" y="4002088"/>
              <a:ext cx="717550" cy="1063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Line 55"/>
            <p:cNvSpPr>
              <a:spLocks noChangeShapeType="1"/>
            </p:cNvSpPr>
            <p:nvPr/>
          </p:nvSpPr>
          <p:spPr bwMode="auto">
            <a:xfrm flipV="1">
              <a:off x="6402388" y="2822576"/>
              <a:ext cx="549275" cy="4048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Line 56"/>
            <p:cNvSpPr>
              <a:spLocks noChangeShapeType="1"/>
            </p:cNvSpPr>
            <p:nvPr/>
          </p:nvSpPr>
          <p:spPr bwMode="auto">
            <a:xfrm flipH="1">
              <a:off x="6780213" y="2865438"/>
              <a:ext cx="263525" cy="5762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Line 57"/>
            <p:cNvSpPr>
              <a:spLocks noChangeShapeType="1"/>
            </p:cNvSpPr>
            <p:nvPr/>
          </p:nvSpPr>
          <p:spPr bwMode="auto">
            <a:xfrm flipV="1">
              <a:off x="6373813" y="3419476"/>
              <a:ext cx="938213" cy="587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Line 58"/>
            <p:cNvSpPr>
              <a:spLocks noChangeShapeType="1"/>
            </p:cNvSpPr>
            <p:nvPr/>
          </p:nvSpPr>
          <p:spPr bwMode="auto">
            <a:xfrm flipV="1">
              <a:off x="6729413" y="4565651"/>
              <a:ext cx="690563" cy="1682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Line 59"/>
            <p:cNvSpPr>
              <a:spLocks noChangeShapeType="1"/>
            </p:cNvSpPr>
            <p:nvPr/>
          </p:nvSpPr>
          <p:spPr bwMode="auto">
            <a:xfrm>
              <a:off x="6746876" y="4740276"/>
              <a:ext cx="385763" cy="2873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Line 60"/>
            <p:cNvSpPr>
              <a:spLocks noChangeShapeType="1"/>
            </p:cNvSpPr>
            <p:nvPr/>
          </p:nvSpPr>
          <p:spPr bwMode="auto">
            <a:xfrm flipH="1">
              <a:off x="6138863" y="4487863"/>
              <a:ext cx="819150" cy="8763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Line 61"/>
            <p:cNvSpPr>
              <a:spLocks noChangeShapeType="1"/>
            </p:cNvSpPr>
            <p:nvPr/>
          </p:nvSpPr>
          <p:spPr bwMode="auto">
            <a:xfrm flipH="1" flipV="1">
              <a:off x="4741863" y="2120901"/>
              <a:ext cx="538163" cy="5270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Line 62"/>
            <p:cNvSpPr>
              <a:spLocks noChangeShapeType="1"/>
            </p:cNvSpPr>
            <p:nvPr/>
          </p:nvSpPr>
          <p:spPr bwMode="auto">
            <a:xfrm flipV="1">
              <a:off x="5019676" y="1938338"/>
              <a:ext cx="207963" cy="4460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Line 63"/>
            <p:cNvSpPr>
              <a:spLocks noChangeShapeType="1"/>
            </p:cNvSpPr>
            <p:nvPr/>
          </p:nvSpPr>
          <p:spPr bwMode="auto">
            <a:xfrm>
              <a:off x="5218113" y="1803401"/>
              <a:ext cx="65088" cy="8715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Line 64"/>
            <p:cNvSpPr>
              <a:spLocks noChangeShapeType="1"/>
            </p:cNvSpPr>
            <p:nvPr/>
          </p:nvSpPr>
          <p:spPr bwMode="auto">
            <a:xfrm>
              <a:off x="5049838" y="2981326"/>
              <a:ext cx="401638" cy="95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Line 65"/>
            <p:cNvSpPr>
              <a:spLocks noChangeShapeType="1"/>
            </p:cNvSpPr>
            <p:nvPr/>
          </p:nvSpPr>
          <p:spPr bwMode="auto">
            <a:xfrm>
              <a:off x="5283201" y="2674938"/>
              <a:ext cx="6350" cy="2984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Line 66"/>
            <p:cNvSpPr>
              <a:spLocks noChangeShapeType="1"/>
            </p:cNvSpPr>
            <p:nvPr/>
          </p:nvSpPr>
          <p:spPr bwMode="auto">
            <a:xfrm flipV="1">
              <a:off x="5283201" y="2430463"/>
              <a:ext cx="403225" cy="2444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Line 67"/>
            <p:cNvSpPr>
              <a:spLocks noChangeShapeType="1"/>
            </p:cNvSpPr>
            <p:nvPr/>
          </p:nvSpPr>
          <p:spPr bwMode="auto">
            <a:xfrm>
              <a:off x="5254626" y="2149476"/>
              <a:ext cx="593725" cy="392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Line 68"/>
            <p:cNvSpPr>
              <a:spLocks noChangeShapeType="1"/>
            </p:cNvSpPr>
            <p:nvPr/>
          </p:nvSpPr>
          <p:spPr bwMode="auto">
            <a:xfrm flipH="1" flipV="1">
              <a:off x="5227638" y="1820863"/>
              <a:ext cx="217488" cy="4349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Line 69"/>
            <p:cNvSpPr>
              <a:spLocks noChangeShapeType="1"/>
            </p:cNvSpPr>
            <p:nvPr/>
          </p:nvSpPr>
          <p:spPr bwMode="auto">
            <a:xfrm flipV="1">
              <a:off x="5445126" y="2014538"/>
              <a:ext cx="217488" cy="2413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Line 70"/>
            <p:cNvSpPr>
              <a:spLocks noChangeShapeType="1"/>
            </p:cNvSpPr>
            <p:nvPr/>
          </p:nvSpPr>
          <p:spPr bwMode="auto">
            <a:xfrm>
              <a:off x="5203826" y="1803401"/>
              <a:ext cx="696913" cy="3143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Line 71"/>
            <p:cNvSpPr>
              <a:spLocks noChangeShapeType="1"/>
            </p:cNvSpPr>
            <p:nvPr/>
          </p:nvSpPr>
          <p:spPr bwMode="auto">
            <a:xfrm flipH="1">
              <a:off x="5445126" y="2117726"/>
              <a:ext cx="455613" cy="138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Line 72"/>
            <p:cNvSpPr>
              <a:spLocks noChangeShapeType="1"/>
            </p:cNvSpPr>
            <p:nvPr/>
          </p:nvSpPr>
          <p:spPr bwMode="auto">
            <a:xfrm>
              <a:off x="5283201" y="2674938"/>
              <a:ext cx="558800" cy="3317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Line 73"/>
            <p:cNvSpPr>
              <a:spLocks noChangeShapeType="1"/>
            </p:cNvSpPr>
            <p:nvPr/>
          </p:nvSpPr>
          <p:spPr bwMode="auto">
            <a:xfrm>
              <a:off x="5673726" y="2433638"/>
              <a:ext cx="174625" cy="5667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Line 74"/>
            <p:cNvSpPr>
              <a:spLocks noChangeShapeType="1"/>
            </p:cNvSpPr>
            <p:nvPr/>
          </p:nvSpPr>
          <p:spPr bwMode="auto">
            <a:xfrm>
              <a:off x="5145088" y="3235326"/>
              <a:ext cx="627063" cy="650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Line 75"/>
            <p:cNvSpPr>
              <a:spLocks noChangeShapeType="1"/>
            </p:cNvSpPr>
            <p:nvPr/>
          </p:nvSpPr>
          <p:spPr bwMode="auto">
            <a:xfrm flipV="1">
              <a:off x="5145088" y="2874963"/>
              <a:ext cx="455613" cy="3603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Line 76"/>
            <p:cNvSpPr>
              <a:spLocks noChangeShapeType="1"/>
            </p:cNvSpPr>
            <p:nvPr/>
          </p:nvSpPr>
          <p:spPr bwMode="auto">
            <a:xfrm>
              <a:off x="5121276" y="4356101"/>
              <a:ext cx="601663" cy="1873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Line 77"/>
            <p:cNvSpPr>
              <a:spLocks noChangeShapeType="1"/>
            </p:cNvSpPr>
            <p:nvPr/>
          </p:nvSpPr>
          <p:spPr bwMode="auto">
            <a:xfrm flipV="1">
              <a:off x="5745163" y="4002088"/>
              <a:ext cx="344488" cy="5381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Line 78"/>
            <p:cNvSpPr>
              <a:spLocks noChangeShapeType="1"/>
            </p:cNvSpPr>
            <p:nvPr/>
          </p:nvSpPr>
          <p:spPr bwMode="auto">
            <a:xfrm flipV="1">
              <a:off x="5745163" y="4206876"/>
              <a:ext cx="549275" cy="3333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Line 79"/>
            <p:cNvSpPr>
              <a:spLocks noChangeShapeType="1"/>
            </p:cNvSpPr>
            <p:nvPr/>
          </p:nvSpPr>
          <p:spPr bwMode="auto">
            <a:xfrm>
              <a:off x="6297613" y="4222751"/>
              <a:ext cx="660400" cy="265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Line 80"/>
            <p:cNvSpPr>
              <a:spLocks noChangeShapeType="1"/>
            </p:cNvSpPr>
            <p:nvPr/>
          </p:nvSpPr>
          <p:spPr bwMode="auto">
            <a:xfrm flipH="1">
              <a:off x="6215063" y="4222751"/>
              <a:ext cx="82550" cy="10366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Line 81"/>
            <p:cNvSpPr>
              <a:spLocks noChangeShapeType="1"/>
            </p:cNvSpPr>
            <p:nvPr/>
          </p:nvSpPr>
          <p:spPr bwMode="auto">
            <a:xfrm>
              <a:off x="6264276" y="4681538"/>
              <a:ext cx="165100" cy="3635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Line 82"/>
            <p:cNvSpPr>
              <a:spLocks noChangeShapeType="1"/>
            </p:cNvSpPr>
            <p:nvPr/>
          </p:nvSpPr>
          <p:spPr bwMode="auto">
            <a:xfrm flipV="1">
              <a:off x="6276976" y="4479926"/>
              <a:ext cx="681038" cy="2079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Line 83"/>
            <p:cNvSpPr>
              <a:spLocks noChangeShapeType="1"/>
            </p:cNvSpPr>
            <p:nvPr/>
          </p:nvSpPr>
          <p:spPr bwMode="auto">
            <a:xfrm>
              <a:off x="5386388" y="4865688"/>
              <a:ext cx="828675" cy="3937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Line 84"/>
            <p:cNvSpPr>
              <a:spLocks noChangeShapeType="1"/>
            </p:cNvSpPr>
            <p:nvPr/>
          </p:nvSpPr>
          <p:spPr bwMode="auto">
            <a:xfrm>
              <a:off x="5749926" y="4549776"/>
              <a:ext cx="481013" cy="5016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Line 85"/>
            <p:cNvSpPr>
              <a:spLocks noChangeShapeType="1"/>
            </p:cNvSpPr>
            <p:nvPr/>
          </p:nvSpPr>
          <p:spPr bwMode="auto">
            <a:xfrm flipH="1">
              <a:off x="5994401" y="4222751"/>
              <a:ext cx="303213" cy="5842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Line 86"/>
            <p:cNvSpPr>
              <a:spLocks noChangeShapeType="1"/>
            </p:cNvSpPr>
            <p:nvPr/>
          </p:nvSpPr>
          <p:spPr bwMode="auto">
            <a:xfrm flipH="1" flipV="1">
              <a:off x="5624513" y="4044951"/>
              <a:ext cx="233363" cy="10429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Line 87"/>
            <p:cNvSpPr>
              <a:spLocks noChangeShapeType="1"/>
            </p:cNvSpPr>
            <p:nvPr/>
          </p:nvSpPr>
          <p:spPr bwMode="auto">
            <a:xfrm flipV="1">
              <a:off x="6367463" y="3435351"/>
              <a:ext cx="825500" cy="2508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Line 88"/>
            <p:cNvSpPr>
              <a:spLocks noChangeShapeType="1"/>
            </p:cNvSpPr>
            <p:nvPr/>
          </p:nvSpPr>
          <p:spPr bwMode="auto">
            <a:xfrm>
              <a:off x="6750051" y="3573463"/>
              <a:ext cx="125413" cy="5016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99" name="图片 9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6939" y="381926"/>
            <a:ext cx="2920883" cy="3832261"/>
          </a:xfrm>
          <a:prstGeom prst="rect">
            <a:avLst/>
          </a:prstGeom>
        </p:spPr>
      </p:pic>
      <p:grpSp>
        <p:nvGrpSpPr>
          <p:cNvPr id="3" name="组合 2"/>
          <p:cNvGrpSpPr/>
          <p:nvPr/>
        </p:nvGrpSpPr>
        <p:grpSpPr>
          <a:xfrm>
            <a:off x="1369246" y="4274527"/>
            <a:ext cx="1136613" cy="2583474"/>
            <a:chOff x="1369246" y="4274526"/>
            <a:chExt cx="1136613" cy="2643813"/>
          </a:xfrm>
        </p:grpSpPr>
        <p:sp>
          <p:nvSpPr>
            <p:cNvPr id="101" name="矩形 100"/>
            <p:cNvSpPr/>
            <p:nvPr/>
          </p:nvSpPr>
          <p:spPr>
            <a:xfrm flipH="1">
              <a:off x="1378912" y="4274526"/>
              <a:ext cx="1126947" cy="264381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Freeform 95"/>
            <p:cNvSpPr>
              <a:spLocks noEditPoints="1"/>
            </p:cNvSpPr>
            <p:nvPr/>
          </p:nvSpPr>
          <p:spPr bwMode="auto">
            <a:xfrm>
              <a:off x="1369246" y="4372033"/>
              <a:ext cx="1047326" cy="2470553"/>
            </a:xfrm>
            <a:custGeom>
              <a:avLst/>
              <a:gdLst>
                <a:gd name="T0" fmla="*/ 322 w 325"/>
                <a:gd name="T1" fmla="*/ 116 h 362"/>
                <a:gd name="T2" fmla="*/ 315 w 325"/>
                <a:gd name="T3" fmla="*/ 79 h 362"/>
                <a:gd name="T4" fmla="*/ 288 w 325"/>
                <a:gd name="T5" fmla="*/ 67 h 362"/>
                <a:gd name="T6" fmla="*/ 296 w 325"/>
                <a:gd name="T7" fmla="*/ 98 h 362"/>
                <a:gd name="T8" fmla="*/ 282 w 325"/>
                <a:gd name="T9" fmla="*/ 154 h 362"/>
                <a:gd name="T10" fmla="*/ 262 w 325"/>
                <a:gd name="T11" fmla="*/ 204 h 362"/>
                <a:gd name="T12" fmla="*/ 236 w 325"/>
                <a:gd name="T13" fmla="*/ 227 h 362"/>
                <a:gd name="T14" fmla="*/ 250 w 325"/>
                <a:gd name="T15" fmla="*/ 201 h 362"/>
                <a:gd name="T16" fmla="*/ 250 w 325"/>
                <a:gd name="T17" fmla="*/ 169 h 362"/>
                <a:gd name="T18" fmla="*/ 230 w 325"/>
                <a:gd name="T19" fmla="*/ 232 h 362"/>
                <a:gd name="T20" fmla="*/ 223 w 325"/>
                <a:gd name="T21" fmla="*/ 256 h 362"/>
                <a:gd name="T22" fmla="*/ 195 w 325"/>
                <a:gd name="T23" fmla="*/ 318 h 362"/>
                <a:gd name="T24" fmla="*/ 227 w 325"/>
                <a:gd name="T25" fmla="*/ 291 h 362"/>
                <a:gd name="T26" fmla="*/ 256 w 325"/>
                <a:gd name="T27" fmla="*/ 260 h 362"/>
                <a:gd name="T28" fmla="*/ 275 w 325"/>
                <a:gd name="T29" fmla="*/ 227 h 362"/>
                <a:gd name="T30" fmla="*/ 298 w 325"/>
                <a:gd name="T31" fmla="*/ 176 h 362"/>
                <a:gd name="T32" fmla="*/ 293 w 325"/>
                <a:gd name="T33" fmla="*/ 56 h 362"/>
                <a:gd name="T34" fmla="*/ 252 w 325"/>
                <a:gd name="T35" fmla="*/ 41 h 362"/>
                <a:gd name="T36" fmla="*/ 216 w 325"/>
                <a:gd name="T37" fmla="*/ 46 h 362"/>
                <a:gd name="T38" fmla="*/ 193 w 325"/>
                <a:gd name="T39" fmla="*/ 58 h 362"/>
                <a:gd name="T40" fmla="*/ 209 w 325"/>
                <a:gd name="T41" fmla="*/ 30 h 362"/>
                <a:gd name="T42" fmla="*/ 199 w 325"/>
                <a:gd name="T43" fmla="*/ 11 h 362"/>
                <a:gd name="T44" fmla="*/ 183 w 325"/>
                <a:gd name="T45" fmla="*/ 19 h 362"/>
                <a:gd name="T46" fmla="*/ 168 w 325"/>
                <a:gd name="T47" fmla="*/ 47 h 362"/>
                <a:gd name="T48" fmla="*/ 149 w 325"/>
                <a:gd name="T49" fmla="*/ 61 h 362"/>
                <a:gd name="T50" fmla="*/ 132 w 325"/>
                <a:gd name="T51" fmla="*/ 92 h 362"/>
                <a:gd name="T52" fmla="*/ 119 w 325"/>
                <a:gd name="T53" fmla="*/ 109 h 362"/>
                <a:gd name="T54" fmla="*/ 90 w 325"/>
                <a:gd name="T55" fmla="*/ 154 h 362"/>
                <a:gd name="T56" fmla="*/ 58 w 325"/>
                <a:gd name="T57" fmla="*/ 196 h 362"/>
                <a:gd name="T58" fmla="*/ 34 w 325"/>
                <a:gd name="T59" fmla="*/ 226 h 362"/>
                <a:gd name="T60" fmla="*/ 18 w 325"/>
                <a:gd name="T61" fmla="*/ 257 h 362"/>
                <a:gd name="T62" fmla="*/ 27 w 325"/>
                <a:gd name="T63" fmla="*/ 266 h 362"/>
                <a:gd name="T64" fmla="*/ 51 w 325"/>
                <a:gd name="T65" fmla="*/ 239 h 362"/>
                <a:gd name="T66" fmla="*/ 111 w 325"/>
                <a:gd name="T67" fmla="*/ 196 h 362"/>
                <a:gd name="T68" fmla="*/ 147 w 325"/>
                <a:gd name="T69" fmla="*/ 167 h 362"/>
                <a:gd name="T70" fmla="*/ 172 w 325"/>
                <a:gd name="T71" fmla="*/ 140 h 362"/>
                <a:gd name="T72" fmla="*/ 201 w 325"/>
                <a:gd name="T73" fmla="*/ 106 h 362"/>
                <a:gd name="T74" fmla="*/ 223 w 325"/>
                <a:gd name="T75" fmla="*/ 80 h 362"/>
                <a:gd name="T76" fmla="*/ 288 w 325"/>
                <a:gd name="T77" fmla="*/ 67 h 362"/>
                <a:gd name="T78" fmla="*/ 227 w 325"/>
                <a:gd name="T79" fmla="*/ 232 h 362"/>
                <a:gd name="T80" fmla="*/ 210 w 325"/>
                <a:gd name="T81" fmla="*/ 259 h 362"/>
                <a:gd name="T82" fmla="*/ 180 w 325"/>
                <a:gd name="T83" fmla="*/ 326 h 362"/>
                <a:gd name="T84" fmla="*/ 145 w 325"/>
                <a:gd name="T85" fmla="*/ 337 h 362"/>
                <a:gd name="T86" fmla="*/ 85 w 325"/>
                <a:gd name="T87" fmla="*/ 357 h 362"/>
                <a:gd name="T88" fmla="*/ 80 w 325"/>
                <a:gd name="T89" fmla="*/ 351 h 362"/>
                <a:gd name="T90" fmla="*/ 50 w 325"/>
                <a:gd name="T91" fmla="*/ 340 h 362"/>
                <a:gd name="T92" fmla="*/ 22 w 325"/>
                <a:gd name="T93" fmla="*/ 327 h 362"/>
                <a:gd name="T94" fmla="*/ 0 w 325"/>
                <a:gd name="T95" fmla="*/ 311 h 362"/>
                <a:gd name="T96" fmla="*/ 1 w 325"/>
                <a:gd name="T97" fmla="*/ 306 h 362"/>
                <a:gd name="T98" fmla="*/ 18 w 325"/>
                <a:gd name="T99" fmla="*/ 319 h 362"/>
                <a:gd name="T100" fmla="*/ 92 w 325"/>
                <a:gd name="T101" fmla="*/ 325 h 362"/>
                <a:gd name="T102" fmla="*/ 118 w 325"/>
                <a:gd name="T103" fmla="*/ 324 h 362"/>
                <a:gd name="T104" fmla="*/ 163 w 325"/>
                <a:gd name="T105" fmla="*/ 295 h 362"/>
                <a:gd name="T106" fmla="*/ 157 w 325"/>
                <a:gd name="T107" fmla="*/ 255 h 362"/>
                <a:gd name="T108" fmla="*/ 192 w 325"/>
                <a:gd name="T109" fmla="*/ 226 h 362"/>
                <a:gd name="T110" fmla="*/ 235 w 325"/>
                <a:gd name="T111" fmla="*/ 196 h 362"/>
                <a:gd name="T112" fmla="*/ 206 w 325"/>
                <a:gd name="T113" fmla="*/ 174 h 362"/>
                <a:gd name="T114" fmla="*/ 192 w 325"/>
                <a:gd name="T115" fmla="*/ 143 h 362"/>
                <a:gd name="T116" fmla="*/ 204 w 325"/>
                <a:gd name="T117" fmla="*/ 130 h 362"/>
                <a:gd name="T118" fmla="*/ 221 w 325"/>
                <a:gd name="T119" fmla="*/ 14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5" h="362">
                  <a:moveTo>
                    <a:pt x="313" y="153"/>
                  </a:moveTo>
                  <a:cubicBezTo>
                    <a:pt x="312" y="149"/>
                    <a:pt x="312" y="144"/>
                    <a:pt x="315" y="138"/>
                  </a:cubicBezTo>
                  <a:cubicBezTo>
                    <a:pt x="321" y="133"/>
                    <a:pt x="320" y="124"/>
                    <a:pt x="322" y="116"/>
                  </a:cubicBezTo>
                  <a:cubicBezTo>
                    <a:pt x="324" y="113"/>
                    <a:pt x="322" y="108"/>
                    <a:pt x="323" y="104"/>
                  </a:cubicBezTo>
                  <a:cubicBezTo>
                    <a:pt x="319" y="100"/>
                    <a:pt x="325" y="95"/>
                    <a:pt x="321" y="90"/>
                  </a:cubicBezTo>
                  <a:cubicBezTo>
                    <a:pt x="323" y="85"/>
                    <a:pt x="316" y="83"/>
                    <a:pt x="315" y="79"/>
                  </a:cubicBezTo>
                  <a:cubicBezTo>
                    <a:pt x="316" y="73"/>
                    <a:pt x="311" y="70"/>
                    <a:pt x="308" y="67"/>
                  </a:cubicBezTo>
                  <a:cubicBezTo>
                    <a:pt x="304" y="62"/>
                    <a:pt x="298" y="59"/>
                    <a:pt x="293" y="56"/>
                  </a:cubicBezTo>
                  <a:cubicBezTo>
                    <a:pt x="288" y="67"/>
                    <a:pt x="288" y="67"/>
                    <a:pt x="288" y="67"/>
                  </a:cubicBezTo>
                  <a:cubicBezTo>
                    <a:pt x="289" y="67"/>
                    <a:pt x="290" y="68"/>
                    <a:pt x="291" y="69"/>
                  </a:cubicBezTo>
                  <a:cubicBezTo>
                    <a:pt x="295" y="71"/>
                    <a:pt x="295" y="76"/>
                    <a:pt x="297" y="80"/>
                  </a:cubicBezTo>
                  <a:cubicBezTo>
                    <a:pt x="296" y="86"/>
                    <a:pt x="303" y="93"/>
                    <a:pt x="296" y="98"/>
                  </a:cubicBezTo>
                  <a:cubicBezTo>
                    <a:pt x="300" y="107"/>
                    <a:pt x="295" y="117"/>
                    <a:pt x="291" y="125"/>
                  </a:cubicBezTo>
                  <a:cubicBezTo>
                    <a:pt x="291" y="131"/>
                    <a:pt x="287" y="136"/>
                    <a:pt x="285" y="141"/>
                  </a:cubicBezTo>
                  <a:cubicBezTo>
                    <a:pt x="284" y="145"/>
                    <a:pt x="286" y="151"/>
                    <a:pt x="282" y="154"/>
                  </a:cubicBezTo>
                  <a:cubicBezTo>
                    <a:pt x="274" y="159"/>
                    <a:pt x="277" y="170"/>
                    <a:pt x="276" y="177"/>
                  </a:cubicBezTo>
                  <a:cubicBezTo>
                    <a:pt x="273" y="180"/>
                    <a:pt x="271" y="183"/>
                    <a:pt x="269" y="186"/>
                  </a:cubicBezTo>
                  <a:cubicBezTo>
                    <a:pt x="269" y="194"/>
                    <a:pt x="262" y="197"/>
                    <a:pt x="262" y="204"/>
                  </a:cubicBezTo>
                  <a:cubicBezTo>
                    <a:pt x="260" y="207"/>
                    <a:pt x="256" y="208"/>
                    <a:pt x="253" y="209"/>
                  </a:cubicBezTo>
                  <a:cubicBezTo>
                    <a:pt x="252" y="215"/>
                    <a:pt x="252" y="221"/>
                    <a:pt x="247" y="226"/>
                  </a:cubicBezTo>
                  <a:cubicBezTo>
                    <a:pt x="244" y="229"/>
                    <a:pt x="239" y="227"/>
                    <a:pt x="236" y="227"/>
                  </a:cubicBezTo>
                  <a:cubicBezTo>
                    <a:pt x="233" y="227"/>
                    <a:pt x="232" y="225"/>
                    <a:pt x="233" y="222"/>
                  </a:cubicBezTo>
                  <a:cubicBezTo>
                    <a:pt x="234" y="218"/>
                    <a:pt x="236" y="214"/>
                    <a:pt x="240" y="211"/>
                  </a:cubicBezTo>
                  <a:cubicBezTo>
                    <a:pt x="246" y="211"/>
                    <a:pt x="246" y="204"/>
                    <a:pt x="250" y="201"/>
                  </a:cubicBezTo>
                  <a:cubicBezTo>
                    <a:pt x="250" y="197"/>
                    <a:pt x="252" y="192"/>
                    <a:pt x="256" y="189"/>
                  </a:cubicBezTo>
                  <a:cubicBezTo>
                    <a:pt x="259" y="187"/>
                    <a:pt x="262" y="185"/>
                    <a:pt x="262" y="181"/>
                  </a:cubicBezTo>
                  <a:cubicBezTo>
                    <a:pt x="260" y="175"/>
                    <a:pt x="256" y="172"/>
                    <a:pt x="250" y="169"/>
                  </a:cubicBezTo>
                  <a:cubicBezTo>
                    <a:pt x="250" y="169"/>
                    <a:pt x="250" y="169"/>
                    <a:pt x="250" y="169"/>
                  </a:cubicBezTo>
                  <a:cubicBezTo>
                    <a:pt x="227" y="232"/>
                    <a:pt x="227" y="232"/>
                    <a:pt x="227" y="232"/>
                  </a:cubicBezTo>
                  <a:cubicBezTo>
                    <a:pt x="228" y="232"/>
                    <a:pt x="228" y="232"/>
                    <a:pt x="230" y="232"/>
                  </a:cubicBezTo>
                  <a:cubicBezTo>
                    <a:pt x="232" y="233"/>
                    <a:pt x="235" y="236"/>
                    <a:pt x="236" y="239"/>
                  </a:cubicBezTo>
                  <a:cubicBezTo>
                    <a:pt x="237" y="244"/>
                    <a:pt x="232" y="248"/>
                    <a:pt x="229" y="249"/>
                  </a:cubicBezTo>
                  <a:cubicBezTo>
                    <a:pt x="224" y="249"/>
                    <a:pt x="226" y="254"/>
                    <a:pt x="223" y="256"/>
                  </a:cubicBezTo>
                  <a:cubicBezTo>
                    <a:pt x="221" y="258"/>
                    <a:pt x="223" y="260"/>
                    <a:pt x="221" y="262"/>
                  </a:cubicBezTo>
                  <a:cubicBezTo>
                    <a:pt x="219" y="263"/>
                    <a:pt x="217" y="263"/>
                    <a:pt x="215" y="262"/>
                  </a:cubicBezTo>
                  <a:cubicBezTo>
                    <a:pt x="195" y="318"/>
                    <a:pt x="195" y="318"/>
                    <a:pt x="195" y="318"/>
                  </a:cubicBezTo>
                  <a:cubicBezTo>
                    <a:pt x="196" y="318"/>
                    <a:pt x="197" y="317"/>
                    <a:pt x="197" y="316"/>
                  </a:cubicBezTo>
                  <a:cubicBezTo>
                    <a:pt x="199" y="313"/>
                    <a:pt x="203" y="314"/>
                    <a:pt x="206" y="312"/>
                  </a:cubicBezTo>
                  <a:cubicBezTo>
                    <a:pt x="219" y="311"/>
                    <a:pt x="215" y="294"/>
                    <a:pt x="227" y="291"/>
                  </a:cubicBezTo>
                  <a:cubicBezTo>
                    <a:pt x="231" y="282"/>
                    <a:pt x="237" y="275"/>
                    <a:pt x="246" y="270"/>
                  </a:cubicBezTo>
                  <a:cubicBezTo>
                    <a:pt x="246" y="270"/>
                    <a:pt x="247" y="269"/>
                    <a:pt x="247" y="267"/>
                  </a:cubicBezTo>
                  <a:cubicBezTo>
                    <a:pt x="246" y="262"/>
                    <a:pt x="252" y="262"/>
                    <a:pt x="256" y="260"/>
                  </a:cubicBezTo>
                  <a:cubicBezTo>
                    <a:pt x="257" y="253"/>
                    <a:pt x="263" y="250"/>
                    <a:pt x="268" y="246"/>
                  </a:cubicBezTo>
                  <a:cubicBezTo>
                    <a:pt x="272" y="243"/>
                    <a:pt x="269" y="237"/>
                    <a:pt x="271" y="233"/>
                  </a:cubicBezTo>
                  <a:cubicBezTo>
                    <a:pt x="272" y="231"/>
                    <a:pt x="276" y="229"/>
                    <a:pt x="275" y="227"/>
                  </a:cubicBezTo>
                  <a:cubicBezTo>
                    <a:pt x="275" y="223"/>
                    <a:pt x="279" y="222"/>
                    <a:pt x="281" y="220"/>
                  </a:cubicBezTo>
                  <a:cubicBezTo>
                    <a:pt x="282" y="211"/>
                    <a:pt x="290" y="207"/>
                    <a:pt x="289" y="199"/>
                  </a:cubicBezTo>
                  <a:cubicBezTo>
                    <a:pt x="297" y="193"/>
                    <a:pt x="295" y="184"/>
                    <a:pt x="298" y="176"/>
                  </a:cubicBezTo>
                  <a:cubicBezTo>
                    <a:pt x="302" y="175"/>
                    <a:pt x="302" y="169"/>
                    <a:pt x="305" y="167"/>
                  </a:cubicBezTo>
                  <a:cubicBezTo>
                    <a:pt x="304" y="161"/>
                    <a:pt x="308" y="156"/>
                    <a:pt x="313" y="153"/>
                  </a:cubicBezTo>
                  <a:close/>
                  <a:moveTo>
                    <a:pt x="293" y="56"/>
                  </a:moveTo>
                  <a:cubicBezTo>
                    <a:pt x="292" y="55"/>
                    <a:pt x="291" y="54"/>
                    <a:pt x="291" y="54"/>
                  </a:cubicBezTo>
                  <a:cubicBezTo>
                    <a:pt x="286" y="46"/>
                    <a:pt x="277" y="48"/>
                    <a:pt x="271" y="42"/>
                  </a:cubicBezTo>
                  <a:cubicBezTo>
                    <a:pt x="265" y="39"/>
                    <a:pt x="258" y="38"/>
                    <a:pt x="252" y="41"/>
                  </a:cubicBezTo>
                  <a:cubicBezTo>
                    <a:pt x="245" y="40"/>
                    <a:pt x="240" y="46"/>
                    <a:pt x="233" y="45"/>
                  </a:cubicBezTo>
                  <a:cubicBezTo>
                    <a:pt x="229" y="46"/>
                    <a:pt x="224" y="44"/>
                    <a:pt x="221" y="48"/>
                  </a:cubicBezTo>
                  <a:cubicBezTo>
                    <a:pt x="219" y="51"/>
                    <a:pt x="219" y="46"/>
                    <a:pt x="216" y="46"/>
                  </a:cubicBezTo>
                  <a:cubicBezTo>
                    <a:pt x="216" y="48"/>
                    <a:pt x="215" y="49"/>
                    <a:pt x="216" y="52"/>
                  </a:cubicBezTo>
                  <a:cubicBezTo>
                    <a:pt x="212" y="57"/>
                    <a:pt x="206" y="62"/>
                    <a:pt x="199" y="62"/>
                  </a:cubicBezTo>
                  <a:cubicBezTo>
                    <a:pt x="197" y="63"/>
                    <a:pt x="194" y="61"/>
                    <a:pt x="193" y="58"/>
                  </a:cubicBezTo>
                  <a:cubicBezTo>
                    <a:pt x="193" y="54"/>
                    <a:pt x="194" y="50"/>
                    <a:pt x="196" y="46"/>
                  </a:cubicBezTo>
                  <a:cubicBezTo>
                    <a:pt x="199" y="45"/>
                    <a:pt x="205" y="45"/>
                    <a:pt x="206" y="41"/>
                  </a:cubicBezTo>
                  <a:cubicBezTo>
                    <a:pt x="206" y="37"/>
                    <a:pt x="214" y="33"/>
                    <a:pt x="209" y="30"/>
                  </a:cubicBezTo>
                  <a:cubicBezTo>
                    <a:pt x="209" y="27"/>
                    <a:pt x="212" y="30"/>
                    <a:pt x="211" y="27"/>
                  </a:cubicBezTo>
                  <a:cubicBezTo>
                    <a:pt x="213" y="23"/>
                    <a:pt x="207" y="22"/>
                    <a:pt x="204" y="19"/>
                  </a:cubicBezTo>
                  <a:cubicBezTo>
                    <a:pt x="200" y="18"/>
                    <a:pt x="203" y="12"/>
                    <a:pt x="199" y="11"/>
                  </a:cubicBezTo>
                  <a:cubicBezTo>
                    <a:pt x="195" y="9"/>
                    <a:pt x="198" y="6"/>
                    <a:pt x="198" y="3"/>
                  </a:cubicBezTo>
                  <a:cubicBezTo>
                    <a:pt x="196" y="0"/>
                    <a:pt x="191" y="2"/>
                    <a:pt x="189" y="3"/>
                  </a:cubicBezTo>
                  <a:cubicBezTo>
                    <a:pt x="187" y="9"/>
                    <a:pt x="186" y="13"/>
                    <a:pt x="183" y="19"/>
                  </a:cubicBezTo>
                  <a:cubicBezTo>
                    <a:pt x="174" y="24"/>
                    <a:pt x="176" y="34"/>
                    <a:pt x="170" y="41"/>
                  </a:cubicBezTo>
                  <a:cubicBezTo>
                    <a:pt x="168" y="44"/>
                    <a:pt x="164" y="43"/>
                    <a:pt x="162" y="45"/>
                  </a:cubicBezTo>
                  <a:cubicBezTo>
                    <a:pt x="164" y="47"/>
                    <a:pt x="166" y="48"/>
                    <a:pt x="168" y="47"/>
                  </a:cubicBezTo>
                  <a:cubicBezTo>
                    <a:pt x="174" y="51"/>
                    <a:pt x="167" y="55"/>
                    <a:pt x="166" y="60"/>
                  </a:cubicBezTo>
                  <a:cubicBezTo>
                    <a:pt x="162" y="62"/>
                    <a:pt x="158" y="61"/>
                    <a:pt x="154" y="60"/>
                  </a:cubicBezTo>
                  <a:cubicBezTo>
                    <a:pt x="152" y="60"/>
                    <a:pt x="149" y="59"/>
                    <a:pt x="149" y="61"/>
                  </a:cubicBezTo>
                  <a:cubicBezTo>
                    <a:pt x="149" y="68"/>
                    <a:pt x="145" y="73"/>
                    <a:pt x="141" y="78"/>
                  </a:cubicBezTo>
                  <a:cubicBezTo>
                    <a:pt x="142" y="82"/>
                    <a:pt x="142" y="87"/>
                    <a:pt x="139" y="91"/>
                  </a:cubicBezTo>
                  <a:cubicBezTo>
                    <a:pt x="137" y="93"/>
                    <a:pt x="135" y="90"/>
                    <a:pt x="132" y="92"/>
                  </a:cubicBezTo>
                  <a:cubicBezTo>
                    <a:pt x="132" y="94"/>
                    <a:pt x="135" y="97"/>
                    <a:pt x="133" y="100"/>
                  </a:cubicBezTo>
                  <a:cubicBezTo>
                    <a:pt x="132" y="102"/>
                    <a:pt x="129" y="103"/>
                    <a:pt x="127" y="103"/>
                  </a:cubicBezTo>
                  <a:cubicBezTo>
                    <a:pt x="124" y="104"/>
                    <a:pt x="120" y="106"/>
                    <a:pt x="119" y="109"/>
                  </a:cubicBezTo>
                  <a:cubicBezTo>
                    <a:pt x="122" y="118"/>
                    <a:pt x="110" y="121"/>
                    <a:pt x="108" y="129"/>
                  </a:cubicBezTo>
                  <a:cubicBezTo>
                    <a:pt x="111" y="133"/>
                    <a:pt x="104" y="134"/>
                    <a:pt x="104" y="137"/>
                  </a:cubicBezTo>
                  <a:cubicBezTo>
                    <a:pt x="102" y="144"/>
                    <a:pt x="95" y="149"/>
                    <a:pt x="90" y="154"/>
                  </a:cubicBezTo>
                  <a:cubicBezTo>
                    <a:pt x="91" y="160"/>
                    <a:pt x="86" y="167"/>
                    <a:pt x="81" y="170"/>
                  </a:cubicBezTo>
                  <a:cubicBezTo>
                    <a:pt x="75" y="173"/>
                    <a:pt x="76" y="181"/>
                    <a:pt x="69" y="185"/>
                  </a:cubicBezTo>
                  <a:cubicBezTo>
                    <a:pt x="73" y="192"/>
                    <a:pt x="63" y="194"/>
                    <a:pt x="58" y="196"/>
                  </a:cubicBezTo>
                  <a:cubicBezTo>
                    <a:pt x="57" y="199"/>
                    <a:pt x="55" y="201"/>
                    <a:pt x="53" y="202"/>
                  </a:cubicBezTo>
                  <a:cubicBezTo>
                    <a:pt x="54" y="207"/>
                    <a:pt x="48" y="207"/>
                    <a:pt x="48" y="212"/>
                  </a:cubicBezTo>
                  <a:cubicBezTo>
                    <a:pt x="45" y="218"/>
                    <a:pt x="39" y="221"/>
                    <a:pt x="34" y="226"/>
                  </a:cubicBezTo>
                  <a:cubicBezTo>
                    <a:pt x="32" y="228"/>
                    <a:pt x="30" y="231"/>
                    <a:pt x="31" y="234"/>
                  </a:cubicBezTo>
                  <a:cubicBezTo>
                    <a:pt x="32" y="239"/>
                    <a:pt x="28" y="242"/>
                    <a:pt x="24" y="243"/>
                  </a:cubicBezTo>
                  <a:cubicBezTo>
                    <a:pt x="19" y="247"/>
                    <a:pt x="24" y="254"/>
                    <a:pt x="18" y="257"/>
                  </a:cubicBezTo>
                  <a:cubicBezTo>
                    <a:pt x="12" y="262"/>
                    <a:pt x="8" y="269"/>
                    <a:pt x="7" y="276"/>
                  </a:cubicBezTo>
                  <a:cubicBezTo>
                    <a:pt x="12" y="285"/>
                    <a:pt x="16" y="270"/>
                    <a:pt x="22" y="272"/>
                  </a:cubicBezTo>
                  <a:cubicBezTo>
                    <a:pt x="23" y="269"/>
                    <a:pt x="23" y="266"/>
                    <a:pt x="27" y="266"/>
                  </a:cubicBezTo>
                  <a:cubicBezTo>
                    <a:pt x="29" y="259"/>
                    <a:pt x="38" y="260"/>
                    <a:pt x="42" y="256"/>
                  </a:cubicBezTo>
                  <a:cubicBezTo>
                    <a:pt x="43" y="254"/>
                    <a:pt x="46" y="254"/>
                    <a:pt x="47" y="252"/>
                  </a:cubicBezTo>
                  <a:cubicBezTo>
                    <a:pt x="46" y="247"/>
                    <a:pt x="49" y="243"/>
                    <a:pt x="51" y="239"/>
                  </a:cubicBezTo>
                  <a:cubicBezTo>
                    <a:pt x="63" y="239"/>
                    <a:pt x="60" y="224"/>
                    <a:pt x="71" y="223"/>
                  </a:cubicBezTo>
                  <a:cubicBezTo>
                    <a:pt x="79" y="221"/>
                    <a:pt x="82" y="213"/>
                    <a:pt x="86" y="207"/>
                  </a:cubicBezTo>
                  <a:cubicBezTo>
                    <a:pt x="94" y="202"/>
                    <a:pt x="101" y="197"/>
                    <a:pt x="111" y="196"/>
                  </a:cubicBezTo>
                  <a:cubicBezTo>
                    <a:pt x="114" y="192"/>
                    <a:pt x="119" y="195"/>
                    <a:pt x="122" y="191"/>
                  </a:cubicBezTo>
                  <a:cubicBezTo>
                    <a:pt x="125" y="184"/>
                    <a:pt x="130" y="181"/>
                    <a:pt x="136" y="179"/>
                  </a:cubicBezTo>
                  <a:cubicBezTo>
                    <a:pt x="139" y="175"/>
                    <a:pt x="143" y="171"/>
                    <a:pt x="147" y="167"/>
                  </a:cubicBezTo>
                  <a:cubicBezTo>
                    <a:pt x="145" y="166"/>
                    <a:pt x="147" y="165"/>
                    <a:pt x="148" y="163"/>
                  </a:cubicBezTo>
                  <a:cubicBezTo>
                    <a:pt x="153" y="160"/>
                    <a:pt x="156" y="154"/>
                    <a:pt x="163" y="153"/>
                  </a:cubicBezTo>
                  <a:cubicBezTo>
                    <a:pt x="168" y="149"/>
                    <a:pt x="166" y="142"/>
                    <a:pt x="172" y="140"/>
                  </a:cubicBezTo>
                  <a:cubicBezTo>
                    <a:pt x="174" y="134"/>
                    <a:pt x="178" y="130"/>
                    <a:pt x="182" y="127"/>
                  </a:cubicBezTo>
                  <a:cubicBezTo>
                    <a:pt x="183" y="124"/>
                    <a:pt x="184" y="122"/>
                    <a:pt x="186" y="121"/>
                  </a:cubicBezTo>
                  <a:cubicBezTo>
                    <a:pt x="196" y="121"/>
                    <a:pt x="192" y="107"/>
                    <a:pt x="201" y="106"/>
                  </a:cubicBezTo>
                  <a:cubicBezTo>
                    <a:pt x="203" y="103"/>
                    <a:pt x="206" y="102"/>
                    <a:pt x="209" y="100"/>
                  </a:cubicBezTo>
                  <a:cubicBezTo>
                    <a:pt x="205" y="93"/>
                    <a:pt x="213" y="90"/>
                    <a:pt x="215" y="85"/>
                  </a:cubicBezTo>
                  <a:cubicBezTo>
                    <a:pt x="218" y="83"/>
                    <a:pt x="221" y="83"/>
                    <a:pt x="223" y="80"/>
                  </a:cubicBezTo>
                  <a:cubicBezTo>
                    <a:pt x="228" y="75"/>
                    <a:pt x="232" y="68"/>
                    <a:pt x="241" y="68"/>
                  </a:cubicBezTo>
                  <a:cubicBezTo>
                    <a:pt x="244" y="61"/>
                    <a:pt x="254" y="61"/>
                    <a:pt x="261" y="59"/>
                  </a:cubicBezTo>
                  <a:cubicBezTo>
                    <a:pt x="271" y="56"/>
                    <a:pt x="281" y="61"/>
                    <a:pt x="288" y="67"/>
                  </a:cubicBezTo>
                  <a:cubicBezTo>
                    <a:pt x="293" y="56"/>
                    <a:pt x="293" y="56"/>
                    <a:pt x="293" y="56"/>
                  </a:cubicBezTo>
                  <a:close/>
                  <a:moveTo>
                    <a:pt x="250" y="169"/>
                  </a:moveTo>
                  <a:cubicBezTo>
                    <a:pt x="227" y="232"/>
                    <a:pt x="227" y="232"/>
                    <a:pt x="227" y="232"/>
                  </a:cubicBezTo>
                  <a:cubicBezTo>
                    <a:pt x="224" y="233"/>
                    <a:pt x="223" y="235"/>
                    <a:pt x="221" y="237"/>
                  </a:cubicBezTo>
                  <a:cubicBezTo>
                    <a:pt x="216" y="243"/>
                    <a:pt x="209" y="244"/>
                    <a:pt x="207" y="252"/>
                  </a:cubicBezTo>
                  <a:cubicBezTo>
                    <a:pt x="207" y="255"/>
                    <a:pt x="209" y="257"/>
                    <a:pt x="210" y="259"/>
                  </a:cubicBezTo>
                  <a:cubicBezTo>
                    <a:pt x="212" y="259"/>
                    <a:pt x="214" y="261"/>
                    <a:pt x="215" y="262"/>
                  </a:cubicBezTo>
                  <a:cubicBezTo>
                    <a:pt x="195" y="318"/>
                    <a:pt x="195" y="318"/>
                    <a:pt x="195" y="318"/>
                  </a:cubicBezTo>
                  <a:cubicBezTo>
                    <a:pt x="190" y="320"/>
                    <a:pt x="184" y="322"/>
                    <a:pt x="180" y="326"/>
                  </a:cubicBezTo>
                  <a:cubicBezTo>
                    <a:pt x="175" y="327"/>
                    <a:pt x="171" y="327"/>
                    <a:pt x="169" y="332"/>
                  </a:cubicBezTo>
                  <a:cubicBezTo>
                    <a:pt x="165" y="334"/>
                    <a:pt x="158" y="331"/>
                    <a:pt x="157" y="336"/>
                  </a:cubicBezTo>
                  <a:cubicBezTo>
                    <a:pt x="153" y="337"/>
                    <a:pt x="149" y="339"/>
                    <a:pt x="145" y="337"/>
                  </a:cubicBezTo>
                  <a:cubicBezTo>
                    <a:pt x="139" y="341"/>
                    <a:pt x="129" y="336"/>
                    <a:pt x="125" y="344"/>
                  </a:cubicBezTo>
                  <a:cubicBezTo>
                    <a:pt x="118" y="344"/>
                    <a:pt x="110" y="346"/>
                    <a:pt x="104" y="347"/>
                  </a:cubicBezTo>
                  <a:cubicBezTo>
                    <a:pt x="96" y="348"/>
                    <a:pt x="93" y="355"/>
                    <a:pt x="85" y="357"/>
                  </a:cubicBezTo>
                  <a:cubicBezTo>
                    <a:pt x="84" y="360"/>
                    <a:pt x="82" y="360"/>
                    <a:pt x="81" y="362"/>
                  </a:cubicBezTo>
                  <a:cubicBezTo>
                    <a:pt x="78" y="362"/>
                    <a:pt x="75" y="361"/>
                    <a:pt x="74" y="359"/>
                  </a:cubicBezTo>
                  <a:cubicBezTo>
                    <a:pt x="77" y="357"/>
                    <a:pt x="80" y="355"/>
                    <a:pt x="80" y="351"/>
                  </a:cubicBezTo>
                  <a:cubicBezTo>
                    <a:pt x="80" y="346"/>
                    <a:pt x="74" y="346"/>
                    <a:pt x="71" y="345"/>
                  </a:cubicBezTo>
                  <a:cubicBezTo>
                    <a:pt x="67" y="343"/>
                    <a:pt x="62" y="349"/>
                    <a:pt x="59" y="344"/>
                  </a:cubicBezTo>
                  <a:cubicBezTo>
                    <a:pt x="56" y="342"/>
                    <a:pt x="52" y="344"/>
                    <a:pt x="50" y="340"/>
                  </a:cubicBezTo>
                  <a:cubicBezTo>
                    <a:pt x="44" y="344"/>
                    <a:pt x="41" y="336"/>
                    <a:pt x="35" y="337"/>
                  </a:cubicBezTo>
                  <a:cubicBezTo>
                    <a:pt x="31" y="336"/>
                    <a:pt x="30" y="331"/>
                    <a:pt x="25" y="332"/>
                  </a:cubicBezTo>
                  <a:cubicBezTo>
                    <a:pt x="24" y="330"/>
                    <a:pt x="20" y="331"/>
                    <a:pt x="22" y="327"/>
                  </a:cubicBezTo>
                  <a:cubicBezTo>
                    <a:pt x="19" y="323"/>
                    <a:pt x="12" y="323"/>
                    <a:pt x="12" y="318"/>
                  </a:cubicBezTo>
                  <a:cubicBezTo>
                    <a:pt x="8" y="317"/>
                    <a:pt x="5" y="311"/>
                    <a:pt x="1" y="313"/>
                  </a:cubicBezTo>
                  <a:cubicBezTo>
                    <a:pt x="0" y="311"/>
                    <a:pt x="0" y="311"/>
                    <a:pt x="0" y="311"/>
                  </a:cubicBezTo>
                  <a:cubicBezTo>
                    <a:pt x="2" y="310"/>
                    <a:pt x="2" y="310"/>
                    <a:pt x="2" y="310"/>
                  </a:cubicBezTo>
                  <a:cubicBezTo>
                    <a:pt x="0" y="310"/>
                    <a:pt x="0" y="308"/>
                    <a:pt x="1" y="307"/>
                  </a:cubicBezTo>
                  <a:cubicBezTo>
                    <a:pt x="1" y="306"/>
                    <a:pt x="1" y="306"/>
                    <a:pt x="1" y="306"/>
                  </a:cubicBezTo>
                  <a:cubicBezTo>
                    <a:pt x="2" y="307"/>
                    <a:pt x="3" y="307"/>
                    <a:pt x="5" y="308"/>
                  </a:cubicBezTo>
                  <a:cubicBezTo>
                    <a:pt x="6" y="310"/>
                    <a:pt x="12" y="311"/>
                    <a:pt x="11" y="315"/>
                  </a:cubicBezTo>
                  <a:cubicBezTo>
                    <a:pt x="13" y="319"/>
                    <a:pt x="17" y="316"/>
                    <a:pt x="18" y="319"/>
                  </a:cubicBezTo>
                  <a:cubicBezTo>
                    <a:pt x="23" y="321"/>
                    <a:pt x="27" y="317"/>
                    <a:pt x="32" y="318"/>
                  </a:cubicBezTo>
                  <a:cubicBezTo>
                    <a:pt x="42" y="323"/>
                    <a:pt x="53" y="326"/>
                    <a:pt x="64" y="325"/>
                  </a:cubicBezTo>
                  <a:cubicBezTo>
                    <a:pt x="73" y="326"/>
                    <a:pt x="81" y="325"/>
                    <a:pt x="92" y="325"/>
                  </a:cubicBezTo>
                  <a:cubicBezTo>
                    <a:pt x="96" y="323"/>
                    <a:pt x="102" y="325"/>
                    <a:pt x="107" y="324"/>
                  </a:cubicBezTo>
                  <a:cubicBezTo>
                    <a:pt x="108" y="325"/>
                    <a:pt x="108" y="325"/>
                    <a:pt x="108" y="325"/>
                  </a:cubicBezTo>
                  <a:cubicBezTo>
                    <a:pt x="110" y="322"/>
                    <a:pt x="115" y="325"/>
                    <a:pt x="118" y="324"/>
                  </a:cubicBezTo>
                  <a:cubicBezTo>
                    <a:pt x="121" y="323"/>
                    <a:pt x="126" y="323"/>
                    <a:pt x="128" y="318"/>
                  </a:cubicBezTo>
                  <a:cubicBezTo>
                    <a:pt x="138" y="317"/>
                    <a:pt x="140" y="304"/>
                    <a:pt x="151" y="301"/>
                  </a:cubicBezTo>
                  <a:cubicBezTo>
                    <a:pt x="153" y="296"/>
                    <a:pt x="160" y="299"/>
                    <a:pt x="163" y="295"/>
                  </a:cubicBezTo>
                  <a:cubicBezTo>
                    <a:pt x="165" y="289"/>
                    <a:pt x="172" y="285"/>
                    <a:pt x="169" y="279"/>
                  </a:cubicBezTo>
                  <a:cubicBezTo>
                    <a:pt x="172" y="276"/>
                    <a:pt x="169" y="272"/>
                    <a:pt x="167" y="270"/>
                  </a:cubicBezTo>
                  <a:cubicBezTo>
                    <a:pt x="162" y="267"/>
                    <a:pt x="159" y="261"/>
                    <a:pt x="157" y="255"/>
                  </a:cubicBezTo>
                  <a:cubicBezTo>
                    <a:pt x="160" y="248"/>
                    <a:pt x="161" y="240"/>
                    <a:pt x="167" y="236"/>
                  </a:cubicBezTo>
                  <a:cubicBezTo>
                    <a:pt x="168" y="234"/>
                    <a:pt x="169" y="232"/>
                    <a:pt x="171" y="233"/>
                  </a:cubicBezTo>
                  <a:cubicBezTo>
                    <a:pt x="178" y="235"/>
                    <a:pt x="186" y="230"/>
                    <a:pt x="192" y="226"/>
                  </a:cubicBezTo>
                  <a:cubicBezTo>
                    <a:pt x="198" y="223"/>
                    <a:pt x="199" y="216"/>
                    <a:pt x="207" y="217"/>
                  </a:cubicBezTo>
                  <a:cubicBezTo>
                    <a:pt x="213" y="214"/>
                    <a:pt x="216" y="208"/>
                    <a:pt x="222" y="206"/>
                  </a:cubicBezTo>
                  <a:cubicBezTo>
                    <a:pt x="223" y="197"/>
                    <a:pt x="233" y="203"/>
                    <a:pt x="235" y="196"/>
                  </a:cubicBezTo>
                  <a:cubicBezTo>
                    <a:pt x="236" y="194"/>
                    <a:pt x="236" y="191"/>
                    <a:pt x="234" y="189"/>
                  </a:cubicBezTo>
                  <a:cubicBezTo>
                    <a:pt x="230" y="186"/>
                    <a:pt x="227" y="182"/>
                    <a:pt x="223" y="178"/>
                  </a:cubicBezTo>
                  <a:cubicBezTo>
                    <a:pt x="216" y="177"/>
                    <a:pt x="212" y="171"/>
                    <a:pt x="206" y="174"/>
                  </a:cubicBezTo>
                  <a:cubicBezTo>
                    <a:pt x="199" y="171"/>
                    <a:pt x="192" y="167"/>
                    <a:pt x="191" y="159"/>
                  </a:cubicBezTo>
                  <a:cubicBezTo>
                    <a:pt x="192" y="157"/>
                    <a:pt x="196" y="154"/>
                    <a:pt x="192" y="151"/>
                  </a:cubicBezTo>
                  <a:cubicBezTo>
                    <a:pt x="189" y="149"/>
                    <a:pt x="192" y="146"/>
                    <a:pt x="192" y="143"/>
                  </a:cubicBezTo>
                  <a:cubicBezTo>
                    <a:pt x="192" y="141"/>
                    <a:pt x="190" y="137"/>
                    <a:pt x="193" y="134"/>
                  </a:cubicBezTo>
                  <a:cubicBezTo>
                    <a:pt x="196" y="134"/>
                    <a:pt x="200" y="133"/>
                    <a:pt x="202" y="129"/>
                  </a:cubicBezTo>
                  <a:cubicBezTo>
                    <a:pt x="203" y="129"/>
                    <a:pt x="203" y="130"/>
                    <a:pt x="204" y="130"/>
                  </a:cubicBezTo>
                  <a:cubicBezTo>
                    <a:pt x="204" y="133"/>
                    <a:pt x="202" y="136"/>
                    <a:pt x="205" y="139"/>
                  </a:cubicBezTo>
                  <a:cubicBezTo>
                    <a:pt x="207" y="140"/>
                    <a:pt x="208" y="135"/>
                    <a:pt x="211" y="138"/>
                  </a:cubicBezTo>
                  <a:cubicBezTo>
                    <a:pt x="211" y="147"/>
                    <a:pt x="219" y="141"/>
                    <a:pt x="221" y="148"/>
                  </a:cubicBezTo>
                  <a:cubicBezTo>
                    <a:pt x="222" y="157"/>
                    <a:pt x="230" y="163"/>
                    <a:pt x="240" y="165"/>
                  </a:cubicBezTo>
                  <a:cubicBezTo>
                    <a:pt x="244" y="164"/>
                    <a:pt x="245" y="170"/>
                    <a:pt x="250" y="1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altLang="zh-CN" dirty="0">
                  <a:solidFill>
                    <a:schemeClr val="accent2">
                      <a:lumMod val="60000"/>
                      <a:lumOff val="40000"/>
                    </a:schemeClr>
                  </a:solidFill>
                  <a:latin typeface="Times New Roman" panose="02020603050405020304" pitchFamily="18" charset="0"/>
                  <a:cs typeface="Times New Roman" panose="02020603050405020304" pitchFamily="18" charset="0"/>
                </a:rPr>
                <a:t>Sprint 2</a:t>
              </a:r>
              <a:endParaRPr lang="zh-CN" altLang="en-US"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p:grpSp>
      <p:grpSp>
        <p:nvGrpSpPr>
          <p:cNvPr id="113" name="组合 112"/>
          <p:cNvGrpSpPr/>
          <p:nvPr/>
        </p:nvGrpSpPr>
        <p:grpSpPr>
          <a:xfrm>
            <a:off x="-11527" y="16124"/>
            <a:ext cx="766476" cy="3544808"/>
            <a:chOff x="7392812" y="-89592"/>
            <a:chExt cx="894037" cy="4134756"/>
          </a:xfrm>
        </p:grpSpPr>
        <p:cxnSp>
          <p:nvCxnSpPr>
            <p:cNvPr id="114" name="直接连接符 113"/>
            <p:cNvCxnSpPr/>
            <p:nvPr/>
          </p:nvCxnSpPr>
          <p:spPr>
            <a:xfrm>
              <a:off x="7839831" y="-89592"/>
              <a:ext cx="0" cy="2618209"/>
            </a:xfrm>
            <a:prstGeom prst="line">
              <a:avLst/>
            </a:prstGeom>
          </p:spPr>
          <p:style>
            <a:lnRef idx="1">
              <a:schemeClr val="accent1"/>
            </a:lnRef>
            <a:fillRef idx="0">
              <a:schemeClr val="accent1"/>
            </a:fillRef>
            <a:effectRef idx="0">
              <a:schemeClr val="accent1"/>
            </a:effectRef>
            <a:fontRef idx="minor">
              <a:schemeClr val="tx1"/>
            </a:fontRef>
          </p:style>
        </p:cxnSp>
        <p:pic>
          <p:nvPicPr>
            <p:cNvPr id="115" name="图片 114"/>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pic>
        <p:nvPicPr>
          <p:cNvPr id="2" name="Picture 1"/>
          <p:cNvPicPr>
            <a:picLocks noChangeAspect="1"/>
          </p:cNvPicPr>
          <p:nvPr/>
        </p:nvPicPr>
        <p:blipFill>
          <a:blip r:embed="rId6"/>
          <a:stretch>
            <a:fillRect/>
          </a:stretch>
        </p:blipFill>
        <p:spPr>
          <a:xfrm>
            <a:off x="3915599" y="117033"/>
            <a:ext cx="3124636" cy="6763694"/>
          </a:xfrm>
          <a:prstGeom prst="rect">
            <a:avLst/>
          </a:prstGeom>
        </p:spPr>
      </p:pic>
    </p:spTree>
    <p:extLst>
      <p:ext uri="{BB962C8B-B14F-4D97-AF65-F5344CB8AC3E}">
        <p14:creationId xmlns:p14="http://schemas.microsoft.com/office/powerpoint/2010/main" val="351530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ppt_y+#ppt_h/2"/>
                                          </p:val>
                                        </p:tav>
                                        <p:tav tm="100000">
                                          <p:val>
                                            <p:strVal val="#ppt_y"/>
                                          </p:val>
                                        </p:tav>
                                      </p:tavLst>
                                    </p:anim>
                                    <p:anim calcmode="lin" valueType="num">
                                      <p:cBhvr>
                                        <p:cTn id="9" dur="500" fill="hold"/>
                                        <p:tgtEl>
                                          <p:spTgt spid="3"/>
                                        </p:tgtEl>
                                        <p:attrNameLst>
                                          <p:attrName>ppt_w</p:attrName>
                                        </p:attrNameLst>
                                      </p:cBhvr>
                                      <p:tavLst>
                                        <p:tav tm="0">
                                          <p:val>
                                            <p:strVal val="#ppt_w"/>
                                          </p:val>
                                        </p:tav>
                                        <p:tav tm="100000">
                                          <p:val>
                                            <p:strVal val="#ppt_w"/>
                                          </p:val>
                                        </p:tav>
                                      </p:tavLst>
                                    </p:anim>
                                    <p:anim calcmode="lin" valueType="num">
                                      <p:cBhvr>
                                        <p:cTn id="10" dur="500" fill="hold"/>
                                        <p:tgtEl>
                                          <p:spTgt spid="3"/>
                                        </p:tgtEl>
                                        <p:attrNameLst>
                                          <p:attrName>ppt_h</p:attrName>
                                        </p:attrNameLst>
                                      </p:cBhvr>
                                      <p:tavLst>
                                        <p:tav tm="0">
                                          <p:val>
                                            <p:fltVal val="0"/>
                                          </p:val>
                                        </p:tav>
                                        <p:tav tm="100000">
                                          <p:val>
                                            <p:strVal val="#ppt_h"/>
                                          </p:val>
                                        </p:tav>
                                      </p:tavLst>
                                    </p:anim>
                                  </p:childTnLst>
                                </p:cTn>
                              </p:par>
                              <p:par>
                                <p:cTn id="11" presetID="10"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750"/>
                                        <p:tgtEl>
                                          <p:spTgt spid="97"/>
                                        </p:tgtEl>
                                      </p:cBhvr>
                                    </p:animEffect>
                                  </p:childTnLst>
                                </p:cTn>
                              </p:par>
                              <p:par>
                                <p:cTn id="14" presetID="22" presetClass="entr" presetSubtype="4" fill="hold" nodeType="withEffect">
                                  <p:stCondLst>
                                    <p:cond delay="250"/>
                                  </p:stCondLst>
                                  <p:childTnLst>
                                    <p:set>
                                      <p:cBhvr>
                                        <p:cTn id="15" dur="1" fill="hold">
                                          <p:stCondLst>
                                            <p:cond delay="0"/>
                                          </p:stCondLst>
                                        </p:cTn>
                                        <p:tgtEl>
                                          <p:spTgt spid="99"/>
                                        </p:tgtEl>
                                        <p:attrNameLst>
                                          <p:attrName>style.visibility</p:attrName>
                                        </p:attrNameLst>
                                      </p:cBhvr>
                                      <p:to>
                                        <p:strVal val="visible"/>
                                      </p:to>
                                    </p:set>
                                    <p:animEffect transition="in" filter="wipe(down)">
                                      <p:cBhvr>
                                        <p:cTn id="16" dur="1000"/>
                                        <p:tgtEl>
                                          <p:spTgt spid="99"/>
                                        </p:tgtEl>
                                      </p:cBhvr>
                                    </p:animEffect>
                                  </p:childTnLst>
                                </p:cTn>
                              </p:par>
                              <p:par>
                                <p:cTn id="17" presetID="2" presetClass="entr" presetSubtype="1" decel="92000" fill="hold" nodeType="withEffect">
                                  <p:stCondLst>
                                    <p:cond delay="250"/>
                                  </p:stCondLst>
                                  <p:childTnLst>
                                    <p:set>
                                      <p:cBhvr>
                                        <p:cTn id="18" dur="1" fill="hold">
                                          <p:stCondLst>
                                            <p:cond delay="0"/>
                                          </p:stCondLst>
                                        </p:cTn>
                                        <p:tgtEl>
                                          <p:spTgt spid="102"/>
                                        </p:tgtEl>
                                        <p:attrNameLst>
                                          <p:attrName>style.visibility</p:attrName>
                                        </p:attrNameLst>
                                      </p:cBhvr>
                                      <p:to>
                                        <p:strVal val="visible"/>
                                      </p:to>
                                    </p:set>
                                    <p:anim calcmode="lin" valueType="num">
                                      <p:cBhvr additive="base">
                                        <p:cTn id="19" dur="1000" fill="hold"/>
                                        <p:tgtEl>
                                          <p:spTgt spid="102"/>
                                        </p:tgtEl>
                                        <p:attrNameLst>
                                          <p:attrName>ppt_x</p:attrName>
                                        </p:attrNameLst>
                                      </p:cBhvr>
                                      <p:tavLst>
                                        <p:tav tm="0">
                                          <p:val>
                                            <p:strVal val="#ppt_x"/>
                                          </p:val>
                                        </p:tav>
                                        <p:tav tm="100000">
                                          <p:val>
                                            <p:strVal val="#ppt_x"/>
                                          </p:val>
                                        </p:tav>
                                      </p:tavLst>
                                    </p:anim>
                                    <p:anim calcmode="lin" valueType="num">
                                      <p:cBhvr additive="base">
                                        <p:cTn id="20" dur="1000" fill="hold"/>
                                        <p:tgtEl>
                                          <p:spTgt spid="102"/>
                                        </p:tgtEl>
                                        <p:attrNameLst>
                                          <p:attrName>ppt_y</p:attrName>
                                        </p:attrNameLst>
                                      </p:cBhvr>
                                      <p:tavLst>
                                        <p:tav tm="0">
                                          <p:val>
                                            <p:strVal val="0-#ppt_h/2"/>
                                          </p:val>
                                        </p:tav>
                                        <p:tav tm="100000">
                                          <p:val>
                                            <p:strVal val="#ppt_y"/>
                                          </p:val>
                                        </p:tav>
                                      </p:tavLst>
                                    </p:anim>
                                  </p:childTnLst>
                                </p:cTn>
                              </p:par>
                            </p:childTnLst>
                          </p:cTn>
                        </p:par>
                        <p:par>
                          <p:cTn id="21" fill="hold">
                            <p:stCondLst>
                              <p:cond delay="1250"/>
                            </p:stCondLst>
                            <p:childTnLst>
                              <p:par>
                                <p:cTn id="22" presetID="2" presetClass="entr" presetSubtype="1" decel="92000" fill="hold" nodeType="afterEffect">
                                  <p:stCondLst>
                                    <p:cond delay="0"/>
                                  </p:stCondLst>
                                  <p:childTnLst>
                                    <p:set>
                                      <p:cBhvr>
                                        <p:cTn id="23" dur="1" fill="hold">
                                          <p:stCondLst>
                                            <p:cond delay="0"/>
                                          </p:stCondLst>
                                        </p:cTn>
                                        <p:tgtEl>
                                          <p:spTgt spid="113"/>
                                        </p:tgtEl>
                                        <p:attrNameLst>
                                          <p:attrName>style.visibility</p:attrName>
                                        </p:attrNameLst>
                                      </p:cBhvr>
                                      <p:to>
                                        <p:strVal val="visible"/>
                                      </p:to>
                                    </p:set>
                                    <p:anim calcmode="lin" valueType="num">
                                      <p:cBhvr additive="base">
                                        <p:cTn id="24" dur="1000" fill="hold"/>
                                        <p:tgtEl>
                                          <p:spTgt spid="113"/>
                                        </p:tgtEl>
                                        <p:attrNameLst>
                                          <p:attrName>ppt_x</p:attrName>
                                        </p:attrNameLst>
                                      </p:cBhvr>
                                      <p:tavLst>
                                        <p:tav tm="0">
                                          <p:val>
                                            <p:strVal val="#ppt_x"/>
                                          </p:val>
                                        </p:tav>
                                        <p:tav tm="100000">
                                          <p:val>
                                            <p:strVal val="#ppt_x"/>
                                          </p:val>
                                        </p:tav>
                                      </p:tavLst>
                                    </p:anim>
                                    <p:anim calcmode="lin" valueType="num">
                                      <p:cBhvr additive="base">
                                        <p:cTn id="25" dur="1000" fill="hold"/>
                                        <p:tgtEl>
                                          <p:spTgt spid="1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165847" y="116253"/>
            <a:ext cx="4582164" cy="6655925"/>
          </a:xfrm>
          <a:prstGeom prst="rect">
            <a:avLst/>
          </a:prstGeom>
        </p:spPr>
      </p:pic>
      <p:pic>
        <p:nvPicPr>
          <p:cNvPr id="102" name="图片 10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2759939" y="477313"/>
            <a:ext cx="1139098" cy="1139098"/>
          </a:xfrm>
          <a:prstGeom prst="rect">
            <a:avLst/>
          </a:prstGeom>
        </p:spPr>
      </p:pic>
      <p:grpSp>
        <p:nvGrpSpPr>
          <p:cNvPr id="97" name="组合 96"/>
          <p:cNvGrpSpPr/>
          <p:nvPr/>
        </p:nvGrpSpPr>
        <p:grpSpPr>
          <a:xfrm flipH="1">
            <a:off x="920393" y="2113551"/>
            <a:ext cx="2367816" cy="2386529"/>
            <a:chOff x="4187826" y="1517651"/>
            <a:chExt cx="3816350" cy="3846512"/>
          </a:xfrm>
        </p:grpSpPr>
        <p:sp>
          <p:nvSpPr>
            <p:cNvPr id="12" name="Oval 5"/>
            <p:cNvSpPr>
              <a:spLocks noChangeArrowheads="1"/>
            </p:cNvSpPr>
            <p:nvPr/>
          </p:nvSpPr>
          <p:spPr bwMode="auto">
            <a:xfrm>
              <a:off x="4187826" y="1517651"/>
              <a:ext cx="3816350" cy="3813175"/>
            </a:xfrm>
            <a:prstGeom prst="ellipse">
              <a:avLst/>
            </a:prstGeom>
            <a:noFill/>
            <a:ln w="52388" cap="flat">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6"/>
            <p:cNvSpPr>
              <a:spLocks noChangeShapeType="1"/>
            </p:cNvSpPr>
            <p:nvPr/>
          </p:nvSpPr>
          <p:spPr bwMode="auto">
            <a:xfrm flipV="1">
              <a:off x="4240213" y="3241676"/>
              <a:ext cx="914400" cy="2571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7"/>
            <p:cNvSpPr>
              <a:spLocks noChangeShapeType="1"/>
            </p:cNvSpPr>
            <p:nvPr/>
          </p:nvSpPr>
          <p:spPr bwMode="auto">
            <a:xfrm>
              <a:off x="4368801" y="3462338"/>
              <a:ext cx="479425" cy="4619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8"/>
            <p:cNvSpPr>
              <a:spLocks/>
            </p:cNvSpPr>
            <p:nvPr/>
          </p:nvSpPr>
          <p:spPr bwMode="auto">
            <a:xfrm>
              <a:off x="4267201" y="3584576"/>
              <a:ext cx="1098550" cy="820738"/>
            </a:xfrm>
            <a:custGeom>
              <a:avLst/>
              <a:gdLst>
                <a:gd name="T0" fmla="*/ 0 w 692"/>
                <a:gd name="T1" fmla="*/ 205 h 517"/>
                <a:gd name="T2" fmla="*/ 189 w 692"/>
                <a:gd name="T3" fmla="*/ 52 h 517"/>
                <a:gd name="T4" fmla="*/ 153 w 692"/>
                <a:gd name="T5" fmla="*/ 517 h 517"/>
                <a:gd name="T6" fmla="*/ 545 w 692"/>
                <a:gd name="T7" fmla="*/ 486 h 517"/>
                <a:gd name="T8" fmla="*/ 183 w 692"/>
                <a:gd name="T9" fmla="*/ 282 h 517"/>
                <a:gd name="T10" fmla="*/ 692 w 692"/>
                <a:gd name="T11" fmla="*/ 103 h 517"/>
                <a:gd name="T12" fmla="*/ 314 w 692"/>
                <a:gd name="T13" fmla="*/ 0 h 517"/>
              </a:gdLst>
              <a:ahLst/>
              <a:cxnLst>
                <a:cxn ang="0">
                  <a:pos x="T0" y="T1"/>
                </a:cxn>
                <a:cxn ang="0">
                  <a:pos x="T2" y="T3"/>
                </a:cxn>
                <a:cxn ang="0">
                  <a:pos x="T4" y="T5"/>
                </a:cxn>
                <a:cxn ang="0">
                  <a:pos x="T6" y="T7"/>
                </a:cxn>
                <a:cxn ang="0">
                  <a:pos x="T8" y="T9"/>
                </a:cxn>
                <a:cxn ang="0">
                  <a:pos x="T10" y="T11"/>
                </a:cxn>
                <a:cxn ang="0">
                  <a:pos x="T12" y="T13"/>
                </a:cxn>
              </a:cxnLst>
              <a:rect l="0" t="0" r="r" b="b"/>
              <a:pathLst>
                <a:path w="692" h="517">
                  <a:moveTo>
                    <a:pt x="0" y="205"/>
                  </a:moveTo>
                  <a:lnTo>
                    <a:pt x="189" y="52"/>
                  </a:lnTo>
                  <a:lnTo>
                    <a:pt x="153" y="517"/>
                  </a:lnTo>
                  <a:lnTo>
                    <a:pt x="545" y="486"/>
                  </a:lnTo>
                  <a:lnTo>
                    <a:pt x="183" y="282"/>
                  </a:lnTo>
                  <a:lnTo>
                    <a:pt x="692" y="103"/>
                  </a:lnTo>
                  <a:lnTo>
                    <a:pt x="314" y="0"/>
                  </a:lnTo>
                </a:path>
              </a:pathLst>
            </a:custGeom>
            <a:noFill/>
            <a:ln w="9525" cap="rnd">
              <a:solidFill>
                <a:schemeClr val="accent4">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Line 9"/>
            <p:cNvSpPr>
              <a:spLocks noChangeShapeType="1"/>
            </p:cNvSpPr>
            <p:nvPr/>
          </p:nvSpPr>
          <p:spPr bwMode="auto">
            <a:xfrm flipH="1">
              <a:off x="4656138" y="3327401"/>
              <a:ext cx="244475" cy="392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Line 10"/>
            <p:cNvSpPr>
              <a:spLocks noChangeShapeType="1"/>
            </p:cNvSpPr>
            <p:nvPr/>
          </p:nvSpPr>
          <p:spPr bwMode="auto">
            <a:xfrm>
              <a:off x="4897438" y="3336926"/>
              <a:ext cx="819150" cy="7016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Line 11"/>
            <p:cNvSpPr>
              <a:spLocks noChangeShapeType="1"/>
            </p:cNvSpPr>
            <p:nvPr/>
          </p:nvSpPr>
          <p:spPr bwMode="auto">
            <a:xfrm flipH="1">
              <a:off x="5084763" y="3821113"/>
              <a:ext cx="82550" cy="9667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2"/>
            <p:cNvSpPr>
              <a:spLocks noChangeShapeType="1"/>
            </p:cNvSpPr>
            <p:nvPr/>
          </p:nvSpPr>
          <p:spPr bwMode="auto">
            <a:xfrm>
              <a:off x="4775201" y="4727576"/>
              <a:ext cx="611188" cy="138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Line 13"/>
            <p:cNvSpPr>
              <a:spLocks noChangeShapeType="1"/>
            </p:cNvSpPr>
            <p:nvPr/>
          </p:nvSpPr>
          <p:spPr bwMode="auto">
            <a:xfrm flipV="1">
              <a:off x="5151438" y="4038601"/>
              <a:ext cx="565150" cy="142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Line 14"/>
            <p:cNvSpPr>
              <a:spLocks noChangeShapeType="1"/>
            </p:cNvSpPr>
            <p:nvPr/>
          </p:nvSpPr>
          <p:spPr bwMode="auto">
            <a:xfrm>
              <a:off x="4616451" y="2892426"/>
              <a:ext cx="33338" cy="4841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Line 15"/>
            <p:cNvSpPr>
              <a:spLocks noChangeShapeType="1"/>
            </p:cNvSpPr>
            <p:nvPr/>
          </p:nvSpPr>
          <p:spPr bwMode="auto">
            <a:xfrm flipV="1">
              <a:off x="5160963" y="2806701"/>
              <a:ext cx="1271588" cy="4286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Line 16"/>
            <p:cNvSpPr>
              <a:spLocks noChangeShapeType="1"/>
            </p:cNvSpPr>
            <p:nvPr/>
          </p:nvSpPr>
          <p:spPr bwMode="auto">
            <a:xfrm>
              <a:off x="5573713" y="3095626"/>
              <a:ext cx="479425" cy="4619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7"/>
            <p:cNvSpPr>
              <a:spLocks/>
            </p:cNvSpPr>
            <p:nvPr/>
          </p:nvSpPr>
          <p:spPr bwMode="auto">
            <a:xfrm>
              <a:off x="5353051" y="3217863"/>
              <a:ext cx="1201738" cy="820738"/>
            </a:xfrm>
            <a:custGeom>
              <a:avLst/>
              <a:gdLst>
                <a:gd name="T0" fmla="*/ 0 w 757"/>
                <a:gd name="T1" fmla="*/ 339 h 517"/>
                <a:gd name="T2" fmla="*/ 264 w 757"/>
                <a:gd name="T3" fmla="*/ 52 h 517"/>
                <a:gd name="T4" fmla="*/ 229 w 757"/>
                <a:gd name="T5" fmla="*/ 517 h 517"/>
                <a:gd name="T6" fmla="*/ 595 w 757"/>
                <a:gd name="T7" fmla="*/ 480 h 517"/>
                <a:gd name="T8" fmla="*/ 258 w 757"/>
                <a:gd name="T9" fmla="*/ 283 h 517"/>
                <a:gd name="T10" fmla="*/ 757 w 757"/>
                <a:gd name="T11" fmla="*/ 114 h 517"/>
                <a:gd name="T12" fmla="*/ 381 w 757"/>
                <a:gd name="T13" fmla="*/ 0 h 517"/>
              </a:gdLst>
              <a:ahLst/>
              <a:cxnLst>
                <a:cxn ang="0">
                  <a:pos x="T0" y="T1"/>
                </a:cxn>
                <a:cxn ang="0">
                  <a:pos x="T2" y="T3"/>
                </a:cxn>
                <a:cxn ang="0">
                  <a:pos x="T4" y="T5"/>
                </a:cxn>
                <a:cxn ang="0">
                  <a:pos x="T6" y="T7"/>
                </a:cxn>
                <a:cxn ang="0">
                  <a:pos x="T8" y="T9"/>
                </a:cxn>
                <a:cxn ang="0">
                  <a:pos x="T10" y="T11"/>
                </a:cxn>
                <a:cxn ang="0">
                  <a:pos x="T12" y="T13"/>
                </a:cxn>
              </a:cxnLst>
              <a:rect l="0" t="0" r="r" b="b"/>
              <a:pathLst>
                <a:path w="757" h="517">
                  <a:moveTo>
                    <a:pt x="0" y="339"/>
                  </a:moveTo>
                  <a:lnTo>
                    <a:pt x="264" y="52"/>
                  </a:lnTo>
                  <a:lnTo>
                    <a:pt x="229" y="517"/>
                  </a:lnTo>
                  <a:lnTo>
                    <a:pt x="595" y="480"/>
                  </a:lnTo>
                  <a:lnTo>
                    <a:pt x="258" y="283"/>
                  </a:lnTo>
                  <a:lnTo>
                    <a:pt x="757" y="114"/>
                  </a:lnTo>
                  <a:lnTo>
                    <a:pt x="381" y="0"/>
                  </a:lnTo>
                </a:path>
              </a:pathLst>
            </a:custGeom>
            <a:noFill/>
            <a:ln w="9525" cap="rnd">
              <a:solidFill>
                <a:schemeClr val="accent4">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Line 18"/>
            <p:cNvSpPr>
              <a:spLocks noChangeShapeType="1"/>
            </p:cNvSpPr>
            <p:nvPr/>
          </p:nvSpPr>
          <p:spPr bwMode="auto">
            <a:xfrm flipH="1">
              <a:off x="5861051" y="2921001"/>
              <a:ext cx="258763" cy="4318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Line 19"/>
            <p:cNvSpPr>
              <a:spLocks noChangeShapeType="1"/>
            </p:cNvSpPr>
            <p:nvPr/>
          </p:nvSpPr>
          <p:spPr bwMode="auto">
            <a:xfrm>
              <a:off x="6102351" y="2970213"/>
              <a:ext cx="538163" cy="4889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Line 20"/>
            <p:cNvSpPr>
              <a:spLocks noChangeShapeType="1"/>
            </p:cNvSpPr>
            <p:nvPr/>
          </p:nvSpPr>
          <p:spPr bwMode="auto">
            <a:xfrm flipH="1">
              <a:off x="6297613" y="3478213"/>
              <a:ext cx="76200" cy="7445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Line 21"/>
            <p:cNvSpPr>
              <a:spLocks noChangeShapeType="1"/>
            </p:cNvSpPr>
            <p:nvPr/>
          </p:nvSpPr>
          <p:spPr bwMode="auto">
            <a:xfrm flipH="1" flipV="1">
              <a:off x="6356351" y="3686176"/>
              <a:ext cx="515938" cy="3794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Line 22"/>
            <p:cNvSpPr>
              <a:spLocks noChangeShapeType="1"/>
            </p:cNvSpPr>
            <p:nvPr/>
          </p:nvSpPr>
          <p:spPr bwMode="auto">
            <a:xfrm flipV="1">
              <a:off x="6356351" y="2822576"/>
              <a:ext cx="595313" cy="8636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3"/>
            <p:cNvSpPr>
              <a:spLocks/>
            </p:cNvSpPr>
            <p:nvPr/>
          </p:nvSpPr>
          <p:spPr bwMode="auto">
            <a:xfrm>
              <a:off x="5534026" y="1635126"/>
              <a:ext cx="1222375" cy="639763"/>
            </a:xfrm>
            <a:custGeom>
              <a:avLst/>
              <a:gdLst>
                <a:gd name="T0" fmla="*/ 0 w 770"/>
                <a:gd name="T1" fmla="*/ 196 h 403"/>
                <a:gd name="T2" fmla="*/ 629 w 770"/>
                <a:gd name="T3" fmla="*/ 0 h 403"/>
                <a:gd name="T4" fmla="*/ 770 w 770"/>
                <a:gd name="T5" fmla="*/ 403 h 403"/>
                <a:gd name="T6" fmla="*/ 431 w 770"/>
                <a:gd name="T7" fmla="*/ 94 h 403"/>
              </a:gdLst>
              <a:ahLst/>
              <a:cxnLst>
                <a:cxn ang="0">
                  <a:pos x="T0" y="T1"/>
                </a:cxn>
                <a:cxn ang="0">
                  <a:pos x="T2" y="T3"/>
                </a:cxn>
                <a:cxn ang="0">
                  <a:pos x="T4" y="T5"/>
                </a:cxn>
                <a:cxn ang="0">
                  <a:pos x="T6" y="T7"/>
                </a:cxn>
              </a:cxnLst>
              <a:rect l="0" t="0" r="r" b="b"/>
              <a:pathLst>
                <a:path w="770" h="403">
                  <a:moveTo>
                    <a:pt x="0" y="196"/>
                  </a:moveTo>
                  <a:lnTo>
                    <a:pt x="629" y="0"/>
                  </a:lnTo>
                  <a:lnTo>
                    <a:pt x="770" y="403"/>
                  </a:lnTo>
                  <a:lnTo>
                    <a:pt x="431" y="94"/>
                  </a:lnTo>
                </a:path>
              </a:pathLst>
            </a:custGeom>
            <a:noFill/>
            <a:ln w="9525" cap="rnd">
              <a:solidFill>
                <a:schemeClr val="accent4">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Line 24"/>
            <p:cNvSpPr>
              <a:spLocks noChangeShapeType="1"/>
            </p:cNvSpPr>
            <p:nvPr/>
          </p:nvSpPr>
          <p:spPr bwMode="auto">
            <a:xfrm>
              <a:off x="5692776" y="1909763"/>
              <a:ext cx="476250" cy="4603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5"/>
            <p:cNvSpPr>
              <a:spLocks/>
            </p:cNvSpPr>
            <p:nvPr/>
          </p:nvSpPr>
          <p:spPr bwMode="auto">
            <a:xfrm>
              <a:off x="5588001" y="2032001"/>
              <a:ext cx="1082675" cy="820738"/>
            </a:xfrm>
            <a:custGeom>
              <a:avLst/>
              <a:gdLst>
                <a:gd name="T0" fmla="*/ 0 w 682"/>
                <a:gd name="T1" fmla="*/ 205 h 517"/>
                <a:gd name="T2" fmla="*/ 191 w 682"/>
                <a:gd name="T3" fmla="*/ 52 h 517"/>
                <a:gd name="T4" fmla="*/ 154 w 682"/>
                <a:gd name="T5" fmla="*/ 517 h 517"/>
                <a:gd name="T6" fmla="*/ 522 w 682"/>
                <a:gd name="T7" fmla="*/ 479 h 517"/>
                <a:gd name="T8" fmla="*/ 183 w 682"/>
                <a:gd name="T9" fmla="*/ 282 h 517"/>
                <a:gd name="T10" fmla="*/ 682 w 682"/>
                <a:gd name="T11" fmla="*/ 114 h 517"/>
                <a:gd name="T12" fmla="*/ 303 w 682"/>
                <a:gd name="T13" fmla="*/ 0 h 517"/>
              </a:gdLst>
              <a:ahLst/>
              <a:cxnLst>
                <a:cxn ang="0">
                  <a:pos x="T0" y="T1"/>
                </a:cxn>
                <a:cxn ang="0">
                  <a:pos x="T2" y="T3"/>
                </a:cxn>
                <a:cxn ang="0">
                  <a:pos x="T4" y="T5"/>
                </a:cxn>
                <a:cxn ang="0">
                  <a:pos x="T6" y="T7"/>
                </a:cxn>
                <a:cxn ang="0">
                  <a:pos x="T8" y="T9"/>
                </a:cxn>
                <a:cxn ang="0">
                  <a:pos x="T10" y="T11"/>
                </a:cxn>
                <a:cxn ang="0">
                  <a:pos x="T12" y="T13"/>
                </a:cxn>
              </a:cxnLst>
              <a:rect l="0" t="0" r="r" b="b"/>
              <a:pathLst>
                <a:path w="682" h="517">
                  <a:moveTo>
                    <a:pt x="0" y="205"/>
                  </a:moveTo>
                  <a:lnTo>
                    <a:pt x="191" y="52"/>
                  </a:lnTo>
                  <a:lnTo>
                    <a:pt x="154" y="517"/>
                  </a:lnTo>
                  <a:lnTo>
                    <a:pt x="522" y="479"/>
                  </a:lnTo>
                  <a:lnTo>
                    <a:pt x="183" y="282"/>
                  </a:lnTo>
                  <a:lnTo>
                    <a:pt x="682" y="114"/>
                  </a:lnTo>
                  <a:lnTo>
                    <a:pt x="303" y="0"/>
                  </a:lnTo>
                </a:path>
              </a:pathLst>
            </a:custGeom>
            <a:noFill/>
            <a:ln w="9525" cap="rnd">
              <a:solidFill>
                <a:schemeClr val="accent4">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Line 26"/>
            <p:cNvSpPr>
              <a:spLocks noChangeShapeType="1"/>
            </p:cNvSpPr>
            <p:nvPr/>
          </p:nvSpPr>
          <p:spPr bwMode="auto">
            <a:xfrm flipH="1">
              <a:off x="5973763" y="1774826"/>
              <a:ext cx="247650" cy="4111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Line 27"/>
            <p:cNvSpPr>
              <a:spLocks noChangeShapeType="1"/>
            </p:cNvSpPr>
            <p:nvPr/>
          </p:nvSpPr>
          <p:spPr bwMode="auto">
            <a:xfrm flipH="1">
              <a:off x="6392863" y="2292351"/>
              <a:ext cx="96838" cy="9286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Line 28"/>
            <p:cNvSpPr>
              <a:spLocks noChangeShapeType="1"/>
            </p:cNvSpPr>
            <p:nvPr/>
          </p:nvSpPr>
          <p:spPr bwMode="auto">
            <a:xfrm flipH="1" flipV="1">
              <a:off x="6472238" y="2498726"/>
              <a:ext cx="439738" cy="3032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Line 29"/>
            <p:cNvSpPr>
              <a:spLocks noChangeShapeType="1"/>
            </p:cNvSpPr>
            <p:nvPr/>
          </p:nvSpPr>
          <p:spPr bwMode="auto">
            <a:xfrm flipV="1">
              <a:off x="6472238" y="1928813"/>
              <a:ext cx="752475" cy="5699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Line 30"/>
            <p:cNvSpPr>
              <a:spLocks noChangeShapeType="1"/>
            </p:cNvSpPr>
            <p:nvPr/>
          </p:nvSpPr>
          <p:spPr bwMode="auto">
            <a:xfrm flipV="1">
              <a:off x="4219576" y="3016251"/>
              <a:ext cx="403225" cy="2714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Line 31"/>
            <p:cNvSpPr>
              <a:spLocks noChangeShapeType="1"/>
            </p:cNvSpPr>
            <p:nvPr/>
          </p:nvSpPr>
          <p:spPr bwMode="auto">
            <a:xfrm flipV="1">
              <a:off x="4273551" y="2614613"/>
              <a:ext cx="587375" cy="2730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Line 32"/>
            <p:cNvSpPr>
              <a:spLocks noChangeShapeType="1"/>
            </p:cNvSpPr>
            <p:nvPr/>
          </p:nvSpPr>
          <p:spPr bwMode="auto">
            <a:xfrm>
              <a:off x="4797426" y="2492376"/>
              <a:ext cx="357188" cy="7493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Line 33"/>
            <p:cNvSpPr>
              <a:spLocks noChangeShapeType="1"/>
            </p:cNvSpPr>
            <p:nvPr/>
          </p:nvSpPr>
          <p:spPr bwMode="auto">
            <a:xfrm>
              <a:off x="4487863" y="2806701"/>
              <a:ext cx="666750" cy="4349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Line 34"/>
            <p:cNvSpPr>
              <a:spLocks noChangeShapeType="1"/>
            </p:cNvSpPr>
            <p:nvPr/>
          </p:nvSpPr>
          <p:spPr bwMode="auto">
            <a:xfrm>
              <a:off x="4530726" y="2393951"/>
              <a:ext cx="766763" cy="2809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Line 35"/>
            <p:cNvSpPr>
              <a:spLocks noChangeShapeType="1"/>
            </p:cNvSpPr>
            <p:nvPr/>
          </p:nvSpPr>
          <p:spPr bwMode="auto">
            <a:xfrm>
              <a:off x="5151438" y="4052888"/>
              <a:ext cx="593725" cy="4873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Line 36"/>
            <p:cNvSpPr>
              <a:spLocks noChangeShapeType="1"/>
            </p:cNvSpPr>
            <p:nvPr/>
          </p:nvSpPr>
          <p:spPr bwMode="auto">
            <a:xfrm flipH="1">
              <a:off x="5178426" y="4540251"/>
              <a:ext cx="566738" cy="4968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Line 37"/>
            <p:cNvSpPr>
              <a:spLocks noChangeShapeType="1"/>
            </p:cNvSpPr>
            <p:nvPr/>
          </p:nvSpPr>
          <p:spPr bwMode="auto">
            <a:xfrm>
              <a:off x="5121276" y="4356101"/>
              <a:ext cx="466725" cy="8826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8"/>
            <p:cNvSpPr>
              <a:spLocks/>
            </p:cNvSpPr>
            <p:nvPr/>
          </p:nvSpPr>
          <p:spPr bwMode="auto">
            <a:xfrm>
              <a:off x="6654801" y="1800226"/>
              <a:ext cx="850900" cy="1169988"/>
            </a:xfrm>
            <a:custGeom>
              <a:avLst/>
              <a:gdLst>
                <a:gd name="T0" fmla="*/ 212 w 536"/>
                <a:gd name="T1" fmla="*/ 0 h 737"/>
                <a:gd name="T2" fmla="*/ 0 w 536"/>
                <a:gd name="T3" fmla="*/ 594 h 737"/>
                <a:gd name="T4" fmla="*/ 536 w 536"/>
                <a:gd name="T5" fmla="*/ 737 h 737"/>
              </a:gdLst>
              <a:ahLst/>
              <a:cxnLst>
                <a:cxn ang="0">
                  <a:pos x="T0" y="T1"/>
                </a:cxn>
                <a:cxn ang="0">
                  <a:pos x="T2" y="T3"/>
                </a:cxn>
                <a:cxn ang="0">
                  <a:pos x="T4" y="T5"/>
                </a:cxn>
              </a:cxnLst>
              <a:rect l="0" t="0" r="r" b="b"/>
              <a:pathLst>
                <a:path w="536" h="737">
                  <a:moveTo>
                    <a:pt x="212" y="0"/>
                  </a:moveTo>
                  <a:lnTo>
                    <a:pt x="0" y="594"/>
                  </a:lnTo>
                  <a:lnTo>
                    <a:pt x="536" y="737"/>
                  </a:lnTo>
                </a:path>
              </a:pathLst>
            </a:custGeom>
            <a:noFill/>
            <a:ln w="9525" cap="rnd">
              <a:solidFill>
                <a:schemeClr val="accent4">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Line 39"/>
            <p:cNvSpPr>
              <a:spLocks noChangeShapeType="1"/>
            </p:cNvSpPr>
            <p:nvPr/>
          </p:nvSpPr>
          <p:spPr bwMode="auto">
            <a:xfrm>
              <a:off x="6848476" y="2212976"/>
              <a:ext cx="458788" cy="3619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Line 40"/>
            <p:cNvSpPr>
              <a:spLocks noChangeShapeType="1"/>
            </p:cNvSpPr>
            <p:nvPr/>
          </p:nvSpPr>
          <p:spPr bwMode="auto">
            <a:xfrm>
              <a:off x="7267576" y="1985963"/>
              <a:ext cx="0" cy="5429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Line 41"/>
            <p:cNvSpPr>
              <a:spLocks noChangeShapeType="1"/>
            </p:cNvSpPr>
            <p:nvPr/>
          </p:nvSpPr>
          <p:spPr bwMode="auto">
            <a:xfrm flipV="1">
              <a:off x="6911976" y="2363788"/>
              <a:ext cx="785813" cy="4381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Line 42"/>
            <p:cNvSpPr>
              <a:spLocks noChangeShapeType="1"/>
            </p:cNvSpPr>
            <p:nvPr/>
          </p:nvSpPr>
          <p:spPr bwMode="auto">
            <a:xfrm flipH="1">
              <a:off x="7407276" y="2476501"/>
              <a:ext cx="98425" cy="4508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Line 43"/>
            <p:cNvSpPr>
              <a:spLocks noChangeShapeType="1"/>
            </p:cNvSpPr>
            <p:nvPr/>
          </p:nvSpPr>
          <p:spPr bwMode="auto">
            <a:xfrm flipV="1">
              <a:off x="7080251" y="2755901"/>
              <a:ext cx="773113" cy="4794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Line 44"/>
            <p:cNvSpPr>
              <a:spLocks noChangeShapeType="1"/>
            </p:cNvSpPr>
            <p:nvPr/>
          </p:nvSpPr>
          <p:spPr bwMode="auto">
            <a:xfrm>
              <a:off x="6931026" y="3135313"/>
              <a:ext cx="693738" cy="5143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Line 45"/>
            <p:cNvSpPr>
              <a:spLocks noChangeShapeType="1"/>
            </p:cNvSpPr>
            <p:nvPr/>
          </p:nvSpPr>
          <p:spPr bwMode="auto">
            <a:xfrm>
              <a:off x="7389813" y="3049588"/>
              <a:ext cx="234950" cy="6127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Line 46"/>
            <p:cNvSpPr>
              <a:spLocks noChangeShapeType="1"/>
            </p:cNvSpPr>
            <p:nvPr/>
          </p:nvSpPr>
          <p:spPr bwMode="auto">
            <a:xfrm>
              <a:off x="7397751" y="3040063"/>
              <a:ext cx="581025" cy="3889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Line 47"/>
            <p:cNvSpPr>
              <a:spLocks noChangeShapeType="1"/>
            </p:cNvSpPr>
            <p:nvPr/>
          </p:nvSpPr>
          <p:spPr bwMode="auto">
            <a:xfrm flipH="1">
              <a:off x="7364413" y="3382963"/>
              <a:ext cx="590550" cy="5048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Line 48"/>
            <p:cNvSpPr>
              <a:spLocks noChangeShapeType="1"/>
            </p:cNvSpPr>
            <p:nvPr/>
          </p:nvSpPr>
          <p:spPr bwMode="auto">
            <a:xfrm flipV="1">
              <a:off x="7364413" y="3814763"/>
              <a:ext cx="571500" cy="730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Line 49"/>
            <p:cNvSpPr>
              <a:spLocks noChangeShapeType="1"/>
            </p:cNvSpPr>
            <p:nvPr/>
          </p:nvSpPr>
          <p:spPr bwMode="auto">
            <a:xfrm>
              <a:off x="7096126" y="3633788"/>
              <a:ext cx="620713" cy="646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Line 50"/>
            <p:cNvSpPr>
              <a:spLocks noChangeShapeType="1"/>
            </p:cNvSpPr>
            <p:nvPr/>
          </p:nvSpPr>
          <p:spPr bwMode="auto">
            <a:xfrm flipH="1">
              <a:off x="6872288" y="3435351"/>
              <a:ext cx="309563" cy="6302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Line 51"/>
            <p:cNvSpPr>
              <a:spLocks noChangeShapeType="1"/>
            </p:cNvSpPr>
            <p:nvPr/>
          </p:nvSpPr>
          <p:spPr bwMode="auto">
            <a:xfrm>
              <a:off x="6548438" y="3830638"/>
              <a:ext cx="519113" cy="8255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Line 52"/>
            <p:cNvSpPr>
              <a:spLocks noChangeShapeType="1"/>
            </p:cNvSpPr>
            <p:nvPr/>
          </p:nvSpPr>
          <p:spPr bwMode="auto">
            <a:xfrm flipH="1">
              <a:off x="7067551" y="4052888"/>
              <a:ext cx="114300" cy="6032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Line 53"/>
            <p:cNvSpPr>
              <a:spLocks noChangeShapeType="1"/>
            </p:cNvSpPr>
            <p:nvPr/>
          </p:nvSpPr>
          <p:spPr bwMode="auto">
            <a:xfrm>
              <a:off x="7181851" y="4052888"/>
              <a:ext cx="323850" cy="6921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Line 54"/>
            <p:cNvSpPr>
              <a:spLocks noChangeShapeType="1"/>
            </p:cNvSpPr>
            <p:nvPr/>
          </p:nvSpPr>
          <p:spPr bwMode="auto">
            <a:xfrm flipV="1">
              <a:off x="6723063" y="4002088"/>
              <a:ext cx="717550" cy="1063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Line 55"/>
            <p:cNvSpPr>
              <a:spLocks noChangeShapeType="1"/>
            </p:cNvSpPr>
            <p:nvPr/>
          </p:nvSpPr>
          <p:spPr bwMode="auto">
            <a:xfrm flipV="1">
              <a:off x="6402388" y="2822576"/>
              <a:ext cx="549275" cy="4048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Line 56"/>
            <p:cNvSpPr>
              <a:spLocks noChangeShapeType="1"/>
            </p:cNvSpPr>
            <p:nvPr/>
          </p:nvSpPr>
          <p:spPr bwMode="auto">
            <a:xfrm flipH="1">
              <a:off x="6780213" y="2865438"/>
              <a:ext cx="263525" cy="5762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Line 57"/>
            <p:cNvSpPr>
              <a:spLocks noChangeShapeType="1"/>
            </p:cNvSpPr>
            <p:nvPr/>
          </p:nvSpPr>
          <p:spPr bwMode="auto">
            <a:xfrm flipV="1">
              <a:off x="6373813" y="3419476"/>
              <a:ext cx="938213" cy="587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Line 58"/>
            <p:cNvSpPr>
              <a:spLocks noChangeShapeType="1"/>
            </p:cNvSpPr>
            <p:nvPr/>
          </p:nvSpPr>
          <p:spPr bwMode="auto">
            <a:xfrm flipV="1">
              <a:off x="6729413" y="4565651"/>
              <a:ext cx="690563" cy="1682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Line 59"/>
            <p:cNvSpPr>
              <a:spLocks noChangeShapeType="1"/>
            </p:cNvSpPr>
            <p:nvPr/>
          </p:nvSpPr>
          <p:spPr bwMode="auto">
            <a:xfrm>
              <a:off x="6746876" y="4740276"/>
              <a:ext cx="385763" cy="2873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Line 60"/>
            <p:cNvSpPr>
              <a:spLocks noChangeShapeType="1"/>
            </p:cNvSpPr>
            <p:nvPr/>
          </p:nvSpPr>
          <p:spPr bwMode="auto">
            <a:xfrm flipH="1">
              <a:off x="6138863" y="4487863"/>
              <a:ext cx="819150" cy="8763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Line 61"/>
            <p:cNvSpPr>
              <a:spLocks noChangeShapeType="1"/>
            </p:cNvSpPr>
            <p:nvPr/>
          </p:nvSpPr>
          <p:spPr bwMode="auto">
            <a:xfrm flipH="1" flipV="1">
              <a:off x="4741863" y="2120901"/>
              <a:ext cx="538163" cy="5270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Line 62"/>
            <p:cNvSpPr>
              <a:spLocks noChangeShapeType="1"/>
            </p:cNvSpPr>
            <p:nvPr/>
          </p:nvSpPr>
          <p:spPr bwMode="auto">
            <a:xfrm flipV="1">
              <a:off x="5019676" y="1938338"/>
              <a:ext cx="207963" cy="4460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Line 63"/>
            <p:cNvSpPr>
              <a:spLocks noChangeShapeType="1"/>
            </p:cNvSpPr>
            <p:nvPr/>
          </p:nvSpPr>
          <p:spPr bwMode="auto">
            <a:xfrm>
              <a:off x="5218113" y="1803401"/>
              <a:ext cx="65088" cy="8715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Line 64"/>
            <p:cNvSpPr>
              <a:spLocks noChangeShapeType="1"/>
            </p:cNvSpPr>
            <p:nvPr/>
          </p:nvSpPr>
          <p:spPr bwMode="auto">
            <a:xfrm>
              <a:off x="5049838" y="2981326"/>
              <a:ext cx="401638" cy="95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Line 65"/>
            <p:cNvSpPr>
              <a:spLocks noChangeShapeType="1"/>
            </p:cNvSpPr>
            <p:nvPr/>
          </p:nvSpPr>
          <p:spPr bwMode="auto">
            <a:xfrm>
              <a:off x="5283201" y="2674938"/>
              <a:ext cx="6350" cy="2984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Line 66"/>
            <p:cNvSpPr>
              <a:spLocks noChangeShapeType="1"/>
            </p:cNvSpPr>
            <p:nvPr/>
          </p:nvSpPr>
          <p:spPr bwMode="auto">
            <a:xfrm flipV="1">
              <a:off x="5283201" y="2430463"/>
              <a:ext cx="403225" cy="2444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Line 67"/>
            <p:cNvSpPr>
              <a:spLocks noChangeShapeType="1"/>
            </p:cNvSpPr>
            <p:nvPr/>
          </p:nvSpPr>
          <p:spPr bwMode="auto">
            <a:xfrm>
              <a:off x="5254626" y="2149476"/>
              <a:ext cx="593725" cy="392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Line 68"/>
            <p:cNvSpPr>
              <a:spLocks noChangeShapeType="1"/>
            </p:cNvSpPr>
            <p:nvPr/>
          </p:nvSpPr>
          <p:spPr bwMode="auto">
            <a:xfrm flipH="1" flipV="1">
              <a:off x="5227638" y="1820863"/>
              <a:ext cx="217488" cy="4349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Line 69"/>
            <p:cNvSpPr>
              <a:spLocks noChangeShapeType="1"/>
            </p:cNvSpPr>
            <p:nvPr/>
          </p:nvSpPr>
          <p:spPr bwMode="auto">
            <a:xfrm flipV="1">
              <a:off x="5445126" y="2014538"/>
              <a:ext cx="217488" cy="2413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Line 70"/>
            <p:cNvSpPr>
              <a:spLocks noChangeShapeType="1"/>
            </p:cNvSpPr>
            <p:nvPr/>
          </p:nvSpPr>
          <p:spPr bwMode="auto">
            <a:xfrm>
              <a:off x="5203826" y="1803401"/>
              <a:ext cx="696913" cy="3143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Line 71"/>
            <p:cNvSpPr>
              <a:spLocks noChangeShapeType="1"/>
            </p:cNvSpPr>
            <p:nvPr/>
          </p:nvSpPr>
          <p:spPr bwMode="auto">
            <a:xfrm flipH="1">
              <a:off x="5445126" y="2117726"/>
              <a:ext cx="455613" cy="138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Line 72"/>
            <p:cNvSpPr>
              <a:spLocks noChangeShapeType="1"/>
            </p:cNvSpPr>
            <p:nvPr/>
          </p:nvSpPr>
          <p:spPr bwMode="auto">
            <a:xfrm>
              <a:off x="5283201" y="2674938"/>
              <a:ext cx="558800" cy="3317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Line 73"/>
            <p:cNvSpPr>
              <a:spLocks noChangeShapeType="1"/>
            </p:cNvSpPr>
            <p:nvPr/>
          </p:nvSpPr>
          <p:spPr bwMode="auto">
            <a:xfrm>
              <a:off x="5673726" y="2433638"/>
              <a:ext cx="174625" cy="5667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Line 74"/>
            <p:cNvSpPr>
              <a:spLocks noChangeShapeType="1"/>
            </p:cNvSpPr>
            <p:nvPr/>
          </p:nvSpPr>
          <p:spPr bwMode="auto">
            <a:xfrm>
              <a:off x="5145088" y="3235326"/>
              <a:ext cx="627063" cy="650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Line 75"/>
            <p:cNvSpPr>
              <a:spLocks noChangeShapeType="1"/>
            </p:cNvSpPr>
            <p:nvPr/>
          </p:nvSpPr>
          <p:spPr bwMode="auto">
            <a:xfrm flipV="1">
              <a:off x="5145088" y="2874963"/>
              <a:ext cx="455613" cy="3603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Line 76"/>
            <p:cNvSpPr>
              <a:spLocks noChangeShapeType="1"/>
            </p:cNvSpPr>
            <p:nvPr/>
          </p:nvSpPr>
          <p:spPr bwMode="auto">
            <a:xfrm>
              <a:off x="5121276" y="4356101"/>
              <a:ext cx="601663" cy="1873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Line 77"/>
            <p:cNvSpPr>
              <a:spLocks noChangeShapeType="1"/>
            </p:cNvSpPr>
            <p:nvPr/>
          </p:nvSpPr>
          <p:spPr bwMode="auto">
            <a:xfrm flipV="1">
              <a:off x="5745163" y="4002088"/>
              <a:ext cx="344488" cy="5381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Line 78"/>
            <p:cNvSpPr>
              <a:spLocks noChangeShapeType="1"/>
            </p:cNvSpPr>
            <p:nvPr/>
          </p:nvSpPr>
          <p:spPr bwMode="auto">
            <a:xfrm flipV="1">
              <a:off x="5745163" y="4206876"/>
              <a:ext cx="549275" cy="3333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Line 79"/>
            <p:cNvSpPr>
              <a:spLocks noChangeShapeType="1"/>
            </p:cNvSpPr>
            <p:nvPr/>
          </p:nvSpPr>
          <p:spPr bwMode="auto">
            <a:xfrm>
              <a:off x="6297613" y="4222751"/>
              <a:ext cx="660400" cy="265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Line 80"/>
            <p:cNvSpPr>
              <a:spLocks noChangeShapeType="1"/>
            </p:cNvSpPr>
            <p:nvPr/>
          </p:nvSpPr>
          <p:spPr bwMode="auto">
            <a:xfrm flipH="1">
              <a:off x="6215063" y="4222751"/>
              <a:ext cx="82550" cy="10366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Line 81"/>
            <p:cNvSpPr>
              <a:spLocks noChangeShapeType="1"/>
            </p:cNvSpPr>
            <p:nvPr/>
          </p:nvSpPr>
          <p:spPr bwMode="auto">
            <a:xfrm>
              <a:off x="6264276" y="4681538"/>
              <a:ext cx="165100" cy="3635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Line 82"/>
            <p:cNvSpPr>
              <a:spLocks noChangeShapeType="1"/>
            </p:cNvSpPr>
            <p:nvPr/>
          </p:nvSpPr>
          <p:spPr bwMode="auto">
            <a:xfrm flipV="1">
              <a:off x="6276976" y="4479926"/>
              <a:ext cx="681038" cy="2079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Line 83"/>
            <p:cNvSpPr>
              <a:spLocks noChangeShapeType="1"/>
            </p:cNvSpPr>
            <p:nvPr/>
          </p:nvSpPr>
          <p:spPr bwMode="auto">
            <a:xfrm>
              <a:off x="5386388" y="4865688"/>
              <a:ext cx="828675" cy="3937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Line 84"/>
            <p:cNvSpPr>
              <a:spLocks noChangeShapeType="1"/>
            </p:cNvSpPr>
            <p:nvPr/>
          </p:nvSpPr>
          <p:spPr bwMode="auto">
            <a:xfrm>
              <a:off x="5749926" y="4549776"/>
              <a:ext cx="481013" cy="5016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Line 85"/>
            <p:cNvSpPr>
              <a:spLocks noChangeShapeType="1"/>
            </p:cNvSpPr>
            <p:nvPr/>
          </p:nvSpPr>
          <p:spPr bwMode="auto">
            <a:xfrm flipH="1">
              <a:off x="5994401" y="4222751"/>
              <a:ext cx="303213" cy="5842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Line 86"/>
            <p:cNvSpPr>
              <a:spLocks noChangeShapeType="1"/>
            </p:cNvSpPr>
            <p:nvPr/>
          </p:nvSpPr>
          <p:spPr bwMode="auto">
            <a:xfrm flipH="1" flipV="1">
              <a:off x="5624513" y="4044951"/>
              <a:ext cx="233363" cy="10429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Line 87"/>
            <p:cNvSpPr>
              <a:spLocks noChangeShapeType="1"/>
            </p:cNvSpPr>
            <p:nvPr/>
          </p:nvSpPr>
          <p:spPr bwMode="auto">
            <a:xfrm flipV="1">
              <a:off x="6367463" y="3435351"/>
              <a:ext cx="825500" cy="2508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Line 88"/>
            <p:cNvSpPr>
              <a:spLocks noChangeShapeType="1"/>
            </p:cNvSpPr>
            <p:nvPr/>
          </p:nvSpPr>
          <p:spPr bwMode="auto">
            <a:xfrm>
              <a:off x="6750051" y="3573463"/>
              <a:ext cx="125413" cy="5016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99" name="图片 9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6939" y="381926"/>
            <a:ext cx="2920883" cy="3832261"/>
          </a:xfrm>
          <a:prstGeom prst="rect">
            <a:avLst/>
          </a:prstGeom>
        </p:spPr>
      </p:pic>
      <p:grpSp>
        <p:nvGrpSpPr>
          <p:cNvPr id="3" name="组合 2"/>
          <p:cNvGrpSpPr/>
          <p:nvPr/>
        </p:nvGrpSpPr>
        <p:grpSpPr>
          <a:xfrm>
            <a:off x="1369246" y="4274527"/>
            <a:ext cx="1136613" cy="2583474"/>
            <a:chOff x="1369246" y="4274526"/>
            <a:chExt cx="1136613" cy="2643813"/>
          </a:xfrm>
        </p:grpSpPr>
        <p:sp>
          <p:nvSpPr>
            <p:cNvPr id="101" name="矩形 100"/>
            <p:cNvSpPr/>
            <p:nvPr/>
          </p:nvSpPr>
          <p:spPr>
            <a:xfrm flipH="1">
              <a:off x="1378912" y="4274526"/>
              <a:ext cx="1126947" cy="264381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Freeform 95"/>
            <p:cNvSpPr>
              <a:spLocks noEditPoints="1"/>
            </p:cNvSpPr>
            <p:nvPr/>
          </p:nvSpPr>
          <p:spPr bwMode="auto">
            <a:xfrm>
              <a:off x="1369246" y="4463636"/>
              <a:ext cx="1047326" cy="1998123"/>
            </a:xfrm>
            <a:custGeom>
              <a:avLst/>
              <a:gdLst>
                <a:gd name="T0" fmla="*/ 322 w 325"/>
                <a:gd name="T1" fmla="*/ 116 h 362"/>
                <a:gd name="T2" fmla="*/ 315 w 325"/>
                <a:gd name="T3" fmla="*/ 79 h 362"/>
                <a:gd name="T4" fmla="*/ 288 w 325"/>
                <a:gd name="T5" fmla="*/ 67 h 362"/>
                <a:gd name="T6" fmla="*/ 296 w 325"/>
                <a:gd name="T7" fmla="*/ 98 h 362"/>
                <a:gd name="T8" fmla="*/ 282 w 325"/>
                <a:gd name="T9" fmla="*/ 154 h 362"/>
                <a:gd name="T10" fmla="*/ 262 w 325"/>
                <a:gd name="T11" fmla="*/ 204 h 362"/>
                <a:gd name="T12" fmla="*/ 236 w 325"/>
                <a:gd name="T13" fmla="*/ 227 h 362"/>
                <a:gd name="T14" fmla="*/ 250 w 325"/>
                <a:gd name="T15" fmla="*/ 201 h 362"/>
                <a:gd name="T16" fmla="*/ 250 w 325"/>
                <a:gd name="T17" fmla="*/ 169 h 362"/>
                <a:gd name="T18" fmla="*/ 230 w 325"/>
                <a:gd name="T19" fmla="*/ 232 h 362"/>
                <a:gd name="T20" fmla="*/ 223 w 325"/>
                <a:gd name="T21" fmla="*/ 256 h 362"/>
                <a:gd name="T22" fmla="*/ 195 w 325"/>
                <a:gd name="T23" fmla="*/ 318 h 362"/>
                <a:gd name="T24" fmla="*/ 227 w 325"/>
                <a:gd name="T25" fmla="*/ 291 h 362"/>
                <a:gd name="T26" fmla="*/ 256 w 325"/>
                <a:gd name="T27" fmla="*/ 260 h 362"/>
                <a:gd name="T28" fmla="*/ 275 w 325"/>
                <a:gd name="T29" fmla="*/ 227 h 362"/>
                <a:gd name="T30" fmla="*/ 298 w 325"/>
                <a:gd name="T31" fmla="*/ 176 h 362"/>
                <a:gd name="T32" fmla="*/ 293 w 325"/>
                <a:gd name="T33" fmla="*/ 56 h 362"/>
                <a:gd name="T34" fmla="*/ 252 w 325"/>
                <a:gd name="T35" fmla="*/ 41 h 362"/>
                <a:gd name="T36" fmla="*/ 216 w 325"/>
                <a:gd name="T37" fmla="*/ 46 h 362"/>
                <a:gd name="T38" fmla="*/ 193 w 325"/>
                <a:gd name="T39" fmla="*/ 58 h 362"/>
                <a:gd name="T40" fmla="*/ 209 w 325"/>
                <a:gd name="T41" fmla="*/ 30 h 362"/>
                <a:gd name="T42" fmla="*/ 199 w 325"/>
                <a:gd name="T43" fmla="*/ 11 h 362"/>
                <a:gd name="T44" fmla="*/ 183 w 325"/>
                <a:gd name="T45" fmla="*/ 19 h 362"/>
                <a:gd name="T46" fmla="*/ 168 w 325"/>
                <a:gd name="T47" fmla="*/ 47 h 362"/>
                <a:gd name="T48" fmla="*/ 149 w 325"/>
                <a:gd name="T49" fmla="*/ 61 h 362"/>
                <a:gd name="T50" fmla="*/ 132 w 325"/>
                <a:gd name="T51" fmla="*/ 92 h 362"/>
                <a:gd name="T52" fmla="*/ 119 w 325"/>
                <a:gd name="T53" fmla="*/ 109 h 362"/>
                <a:gd name="T54" fmla="*/ 90 w 325"/>
                <a:gd name="T55" fmla="*/ 154 h 362"/>
                <a:gd name="T56" fmla="*/ 58 w 325"/>
                <a:gd name="T57" fmla="*/ 196 h 362"/>
                <a:gd name="T58" fmla="*/ 34 w 325"/>
                <a:gd name="T59" fmla="*/ 226 h 362"/>
                <a:gd name="T60" fmla="*/ 18 w 325"/>
                <a:gd name="T61" fmla="*/ 257 h 362"/>
                <a:gd name="T62" fmla="*/ 27 w 325"/>
                <a:gd name="T63" fmla="*/ 266 h 362"/>
                <a:gd name="T64" fmla="*/ 51 w 325"/>
                <a:gd name="T65" fmla="*/ 239 h 362"/>
                <a:gd name="T66" fmla="*/ 111 w 325"/>
                <a:gd name="T67" fmla="*/ 196 h 362"/>
                <a:gd name="T68" fmla="*/ 147 w 325"/>
                <a:gd name="T69" fmla="*/ 167 h 362"/>
                <a:gd name="T70" fmla="*/ 172 w 325"/>
                <a:gd name="T71" fmla="*/ 140 h 362"/>
                <a:gd name="T72" fmla="*/ 201 w 325"/>
                <a:gd name="T73" fmla="*/ 106 h 362"/>
                <a:gd name="T74" fmla="*/ 223 w 325"/>
                <a:gd name="T75" fmla="*/ 80 h 362"/>
                <a:gd name="T76" fmla="*/ 288 w 325"/>
                <a:gd name="T77" fmla="*/ 67 h 362"/>
                <a:gd name="T78" fmla="*/ 227 w 325"/>
                <a:gd name="T79" fmla="*/ 232 h 362"/>
                <a:gd name="T80" fmla="*/ 210 w 325"/>
                <a:gd name="T81" fmla="*/ 259 h 362"/>
                <a:gd name="T82" fmla="*/ 180 w 325"/>
                <a:gd name="T83" fmla="*/ 326 h 362"/>
                <a:gd name="T84" fmla="*/ 145 w 325"/>
                <a:gd name="T85" fmla="*/ 337 h 362"/>
                <a:gd name="T86" fmla="*/ 85 w 325"/>
                <a:gd name="T87" fmla="*/ 357 h 362"/>
                <a:gd name="T88" fmla="*/ 80 w 325"/>
                <a:gd name="T89" fmla="*/ 351 h 362"/>
                <a:gd name="T90" fmla="*/ 50 w 325"/>
                <a:gd name="T91" fmla="*/ 340 h 362"/>
                <a:gd name="T92" fmla="*/ 22 w 325"/>
                <a:gd name="T93" fmla="*/ 327 h 362"/>
                <a:gd name="T94" fmla="*/ 0 w 325"/>
                <a:gd name="T95" fmla="*/ 311 h 362"/>
                <a:gd name="T96" fmla="*/ 1 w 325"/>
                <a:gd name="T97" fmla="*/ 306 h 362"/>
                <a:gd name="T98" fmla="*/ 18 w 325"/>
                <a:gd name="T99" fmla="*/ 319 h 362"/>
                <a:gd name="T100" fmla="*/ 92 w 325"/>
                <a:gd name="T101" fmla="*/ 325 h 362"/>
                <a:gd name="T102" fmla="*/ 118 w 325"/>
                <a:gd name="T103" fmla="*/ 324 h 362"/>
                <a:gd name="T104" fmla="*/ 163 w 325"/>
                <a:gd name="T105" fmla="*/ 295 h 362"/>
                <a:gd name="T106" fmla="*/ 157 w 325"/>
                <a:gd name="T107" fmla="*/ 255 h 362"/>
                <a:gd name="T108" fmla="*/ 192 w 325"/>
                <a:gd name="T109" fmla="*/ 226 h 362"/>
                <a:gd name="T110" fmla="*/ 235 w 325"/>
                <a:gd name="T111" fmla="*/ 196 h 362"/>
                <a:gd name="T112" fmla="*/ 206 w 325"/>
                <a:gd name="T113" fmla="*/ 174 h 362"/>
                <a:gd name="T114" fmla="*/ 192 w 325"/>
                <a:gd name="T115" fmla="*/ 143 h 362"/>
                <a:gd name="T116" fmla="*/ 204 w 325"/>
                <a:gd name="T117" fmla="*/ 130 h 362"/>
                <a:gd name="T118" fmla="*/ 221 w 325"/>
                <a:gd name="T119" fmla="*/ 14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5" h="362">
                  <a:moveTo>
                    <a:pt x="313" y="153"/>
                  </a:moveTo>
                  <a:cubicBezTo>
                    <a:pt x="312" y="149"/>
                    <a:pt x="312" y="144"/>
                    <a:pt x="315" y="138"/>
                  </a:cubicBezTo>
                  <a:cubicBezTo>
                    <a:pt x="321" y="133"/>
                    <a:pt x="320" y="124"/>
                    <a:pt x="322" y="116"/>
                  </a:cubicBezTo>
                  <a:cubicBezTo>
                    <a:pt x="324" y="113"/>
                    <a:pt x="322" y="108"/>
                    <a:pt x="323" y="104"/>
                  </a:cubicBezTo>
                  <a:cubicBezTo>
                    <a:pt x="319" y="100"/>
                    <a:pt x="325" y="95"/>
                    <a:pt x="321" y="90"/>
                  </a:cubicBezTo>
                  <a:cubicBezTo>
                    <a:pt x="323" y="85"/>
                    <a:pt x="316" y="83"/>
                    <a:pt x="315" y="79"/>
                  </a:cubicBezTo>
                  <a:cubicBezTo>
                    <a:pt x="316" y="73"/>
                    <a:pt x="311" y="70"/>
                    <a:pt x="308" y="67"/>
                  </a:cubicBezTo>
                  <a:cubicBezTo>
                    <a:pt x="304" y="62"/>
                    <a:pt x="298" y="59"/>
                    <a:pt x="293" y="56"/>
                  </a:cubicBezTo>
                  <a:cubicBezTo>
                    <a:pt x="288" y="67"/>
                    <a:pt x="288" y="67"/>
                    <a:pt x="288" y="67"/>
                  </a:cubicBezTo>
                  <a:cubicBezTo>
                    <a:pt x="289" y="67"/>
                    <a:pt x="290" y="68"/>
                    <a:pt x="291" y="69"/>
                  </a:cubicBezTo>
                  <a:cubicBezTo>
                    <a:pt x="295" y="71"/>
                    <a:pt x="295" y="76"/>
                    <a:pt x="297" y="80"/>
                  </a:cubicBezTo>
                  <a:cubicBezTo>
                    <a:pt x="296" y="86"/>
                    <a:pt x="303" y="93"/>
                    <a:pt x="296" y="98"/>
                  </a:cubicBezTo>
                  <a:cubicBezTo>
                    <a:pt x="300" y="107"/>
                    <a:pt x="295" y="117"/>
                    <a:pt x="291" y="125"/>
                  </a:cubicBezTo>
                  <a:cubicBezTo>
                    <a:pt x="291" y="131"/>
                    <a:pt x="287" y="136"/>
                    <a:pt x="285" y="141"/>
                  </a:cubicBezTo>
                  <a:cubicBezTo>
                    <a:pt x="284" y="145"/>
                    <a:pt x="286" y="151"/>
                    <a:pt x="282" y="154"/>
                  </a:cubicBezTo>
                  <a:cubicBezTo>
                    <a:pt x="274" y="159"/>
                    <a:pt x="277" y="170"/>
                    <a:pt x="276" y="177"/>
                  </a:cubicBezTo>
                  <a:cubicBezTo>
                    <a:pt x="273" y="180"/>
                    <a:pt x="271" y="183"/>
                    <a:pt x="269" y="186"/>
                  </a:cubicBezTo>
                  <a:cubicBezTo>
                    <a:pt x="269" y="194"/>
                    <a:pt x="262" y="197"/>
                    <a:pt x="262" y="204"/>
                  </a:cubicBezTo>
                  <a:cubicBezTo>
                    <a:pt x="260" y="207"/>
                    <a:pt x="256" y="208"/>
                    <a:pt x="253" y="209"/>
                  </a:cubicBezTo>
                  <a:cubicBezTo>
                    <a:pt x="252" y="215"/>
                    <a:pt x="252" y="221"/>
                    <a:pt x="247" y="226"/>
                  </a:cubicBezTo>
                  <a:cubicBezTo>
                    <a:pt x="244" y="229"/>
                    <a:pt x="239" y="227"/>
                    <a:pt x="236" y="227"/>
                  </a:cubicBezTo>
                  <a:cubicBezTo>
                    <a:pt x="233" y="227"/>
                    <a:pt x="232" y="225"/>
                    <a:pt x="233" y="222"/>
                  </a:cubicBezTo>
                  <a:cubicBezTo>
                    <a:pt x="234" y="218"/>
                    <a:pt x="236" y="214"/>
                    <a:pt x="240" y="211"/>
                  </a:cubicBezTo>
                  <a:cubicBezTo>
                    <a:pt x="246" y="211"/>
                    <a:pt x="246" y="204"/>
                    <a:pt x="250" y="201"/>
                  </a:cubicBezTo>
                  <a:cubicBezTo>
                    <a:pt x="250" y="197"/>
                    <a:pt x="252" y="192"/>
                    <a:pt x="256" y="189"/>
                  </a:cubicBezTo>
                  <a:cubicBezTo>
                    <a:pt x="259" y="187"/>
                    <a:pt x="262" y="185"/>
                    <a:pt x="262" y="181"/>
                  </a:cubicBezTo>
                  <a:cubicBezTo>
                    <a:pt x="260" y="175"/>
                    <a:pt x="256" y="172"/>
                    <a:pt x="250" y="169"/>
                  </a:cubicBezTo>
                  <a:cubicBezTo>
                    <a:pt x="250" y="169"/>
                    <a:pt x="250" y="169"/>
                    <a:pt x="250" y="169"/>
                  </a:cubicBezTo>
                  <a:cubicBezTo>
                    <a:pt x="227" y="232"/>
                    <a:pt x="227" y="232"/>
                    <a:pt x="227" y="232"/>
                  </a:cubicBezTo>
                  <a:cubicBezTo>
                    <a:pt x="228" y="232"/>
                    <a:pt x="228" y="232"/>
                    <a:pt x="230" y="232"/>
                  </a:cubicBezTo>
                  <a:cubicBezTo>
                    <a:pt x="232" y="233"/>
                    <a:pt x="235" y="236"/>
                    <a:pt x="236" y="239"/>
                  </a:cubicBezTo>
                  <a:cubicBezTo>
                    <a:pt x="237" y="244"/>
                    <a:pt x="232" y="248"/>
                    <a:pt x="229" y="249"/>
                  </a:cubicBezTo>
                  <a:cubicBezTo>
                    <a:pt x="224" y="249"/>
                    <a:pt x="226" y="254"/>
                    <a:pt x="223" y="256"/>
                  </a:cubicBezTo>
                  <a:cubicBezTo>
                    <a:pt x="221" y="258"/>
                    <a:pt x="223" y="260"/>
                    <a:pt x="221" y="262"/>
                  </a:cubicBezTo>
                  <a:cubicBezTo>
                    <a:pt x="219" y="263"/>
                    <a:pt x="217" y="263"/>
                    <a:pt x="215" y="262"/>
                  </a:cubicBezTo>
                  <a:cubicBezTo>
                    <a:pt x="195" y="318"/>
                    <a:pt x="195" y="318"/>
                    <a:pt x="195" y="318"/>
                  </a:cubicBezTo>
                  <a:cubicBezTo>
                    <a:pt x="196" y="318"/>
                    <a:pt x="197" y="317"/>
                    <a:pt x="197" y="316"/>
                  </a:cubicBezTo>
                  <a:cubicBezTo>
                    <a:pt x="199" y="313"/>
                    <a:pt x="203" y="314"/>
                    <a:pt x="206" y="312"/>
                  </a:cubicBezTo>
                  <a:cubicBezTo>
                    <a:pt x="219" y="311"/>
                    <a:pt x="215" y="294"/>
                    <a:pt x="227" y="291"/>
                  </a:cubicBezTo>
                  <a:cubicBezTo>
                    <a:pt x="231" y="282"/>
                    <a:pt x="237" y="275"/>
                    <a:pt x="246" y="270"/>
                  </a:cubicBezTo>
                  <a:cubicBezTo>
                    <a:pt x="246" y="270"/>
                    <a:pt x="247" y="269"/>
                    <a:pt x="247" y="267"/>
                  </a:cubicBezTo>
                  <a:cubicBezTo>
                    <a:pt x="246" y="262"/>
                    <a:pt x="252" y="262"/>
                    <a:pt x="256" y="260"/>
                  </a:cubicBezTo>
                  <a:cubicBezTo>
                    <a:pt x="257" y="253"/>
                    <a:pt x="263" y="250"/>
                    <a:pt x="268" y="246"/>
                  </a:cubicBezTo>
                  <a:cubicBezTo>
                    <a:pt x="272" y="243"/>
                    <a:pt x="269" y="237"/>
                    <a:pt x="271" y="233"/>
                  </a:cubicBezTo>
                  <a:cubicBezTo>
                    <a:pt x="272" y="231"/>
                    <a:pt x="276" y="229"/>
                    <a:pt x="275" y="227"/>
                  </a:cubicBezTo>
                  <a:cubicBezTo>
                    <a:pt x="275" y="223"/>
                    <a:pt x="279" y="222"/>
                    <a:pt x="281" y="220"/>
                  </a:cubicBezTo>
                  <a:cubicBezTo>
                    <a:pt x="282" y="211"/>
                    <a:pt x="290" y="207"/>
                    <a:pt x="289" y="199"/>
                  </a:cubicBezTo>
                  <a:cubicBezTo>
                    <a:pt x="297" y="193"/>
                    <a:pt x="295" y="184"/>
                    <a:pt x="298" y="176"/>
                  </a:cubicBezTo>
                  <a:cubicBezTo>
                    <a:pt x="302" y="175"/>
                    <a:pt x="302" y="169"/>
                    <a:pt x="305" y="167"/>
                  </a:cubicBezTo>
                  <a:cubicBezTo>
                    <a:pt x="304" y="161"/>
                    <a:pt x="308" y="156"/>
                    <a:pt x="313" y="153"/>
                  </a:cubicBezTo>
                  <a:close/>
                  <a:moveTo>
                    <a:pt x="293" y="56"/>
                  </a:moveTo>
                  <a:cubicBezTo>
                    <a:pt x="292" y="55"/>
                    <a:pt x="291" y="54"/>
                    <a:pt x="291" y="54"/>
                  </a:cubicBezTo>
                  <a:cubicBezTo>
                    <a:pt x="286" y="46"/>
                    <a:pt x="277" y="48"/>
                    <a:pt x="271" y="42"/>
                  </a:cubicBezTo>
                  <a:cubicBezTo>
                    <a:pt x="265" y="39"/>
                    <a:pt x="258" y="38"/>
                    <a:pt x="252" y="41"/>
                  </a:cubicBezTo>
                  <a:cubicBezTo>
                    <a:pt x="245" y="40"/>
                    <a:pt x="240" y="46"/>
                    <a:pt x="233" y="45"/>
                  </a:cubicBezTo>
                  <a:cubicBezTo>
                    <a:pt x="229" y="46"/>
                    <a:pt x="224" y="44"/>
                    <a:pt x="221" y="48"/>
                  </a:cubicBezTo>
                  <a:cubicBezTo>
                    <a:pt x="219" y="51"/>
                    <a:pt x="219" y="46"/>
                    <a:pt x="216" y="46"/>
                  </a:cubicBezTo>
                  <a:cubicBezTo>
                    <a:pt x="216" y="48"/>
                    <a:pt x="215" y="49"/>
                    <a:pt x="216" y="52"/>
                  </a:cubicBezTo>
                  <a:cubicBezTo>
                    <a:pt x="212" y="57"/>
                    <a:pt x="206" y="62"/>
                    <a:pt x="199" y="62"/>
                  </a:cubicBezTo>
                  <a:cubicBezTo>
                    <a:pt x="197" y="63"/>
                    <a:pt x="194" y="61"/>
                    <a:pt x="193" y="58"/>
                  </a:cubicBezTo>
                  <a:cubicBezTo>
                    <a:pt x="193" y="54"/>
                    <a:pt x="194" y="50"/>
                    <a:pt x="196" y="46"/>
                  </a:cubicBezTo>
                  <a:cubicBezTo>
                    <a:pt x="199" y="45"/>
                    <a:pt x="205" y="45"/>
                    <a:pt x="206" y="41"/>
                  </a:cubicBezTo>
                  <a:cubicBezTo>
                    <a:pt x="206" y="37"/>
                    <a:pt x="214" y="33"/>
                    <a:pt x="209" y="30"/>
                  </a:cubicBezTo>
                  <a:cubicBezTo>
                    <a:pt x="209" y="27"/>
                    <a:pt x="212" y="30"/>
                    <a:pt x="211" y="27"/>
                  </a:cubicBezTo>
                  <a:cubicBezTo>
                    <a:pt x="213" y="23"/>
                    <a:pt x="207" y="22"/>
                    <a:pt x="204" y="19"/>
                  </a:cubicBezTo>
                  <a:cubicBezTo>
                    <a:pt x="200" y="18"/>
                    <a:pt x="203" y="12"/>
                    <a:pt x="199" y="11"/>
                  </a:cubicBezTo>
                  <a:cubicBezTo>
                    <a:pt x="195" y="9"/>
                    <a:pt x="198" y="6"/>
                    <a:pt x="198" y="3"/>
                  </a:cubicBezTo>
                  <a:cubicBezTo>
                    <a:pt x="196" y="0"/>
                    <a:pt x="191" y="2"/>
                    <a:pt x="189" y="3"/>
                  </a:cubicBezTo>
                  <a:cubicBezTo>
                    <a:pt x="187" y="9"/>
                    <a:pt x="186" y="13"/>
                    <a:pt x="183" y="19"/>
                  </a:cubicBezTo>
                  <a:cubicBezTo>
                    <a:pt x="174" y="24"/>
                    <a:pt x="176" y="34"/>
                    <a:pt x="170" y="41"/>
                  </a:cubicBezTo>
                  <a:cubicBezTo>
                    <a:pt x="168" y="44"/>
                    <a:pt x="164" y="43"/>
                    <a:pt x="162" y="45"/>
                  </a:cubicBezTo>
                  <a:cubicBezTo>
                    <a:pt x="164" y="47"/>
                    <a:pt x="166" y="48"/>
                    <a:pt x="168" y="47"/>
                  </a:cubicBezTo>
                  <a:cubicBezTo>
                    <a:pt x="174" y="51"/>
                    <a:pt x="167" y="55"/>
                    <a:pt x="166" y="60"/>
                  </a:cubicBezTo>
                  <a:cubicBezTo>
                    <a:pt x="162" y="62"/>
                    <a:pt x="158" y="61"/>
                    <a:pt x="154" y="60"/>
                  </a:cubicBezTo>
                  <a:cubicBezTo>
                    <a:pt x="152" y="60"/>
                    <a:pt x="149" y="59"/>
                    <a:pt x="149" y="61"/>
                  </a:cubicBezTo>
                  <a:cubicBezTo>
                    <a:pt x="149" y="68"/>
                    <a:pt x="145" y="73"/>
                    <a:pt x="141" y="78"/>
                  </a:cubicBezTo>
                  <a:cubicBezTo>
                    <a:pt x="142" y="82"/>
                    <a:pt x="142" y="87"/>
                    <a:pt x="139" y="91"/>
                  </a:cubicBezTo>
                  <a:cubicBezTo>
                    <a:pt x="137" y="93"/>
                    <a:pt x="135" y="90"/>
                    <a:pt x="132" y="92"/>
                  </a:cubicBezTo>
                  <a:cubicBezTo>
                    <a:pt x="132" y="94"/>
                    <a:pt x="135" y="97"/>
                    <a:pt x="133" y="100"/>
                  </a:cubicBezTo>
                  <a:cubicBezTo>
                    <a:pt x="132" y="102"/>
                    <a:pt x="129" y="103"/>
                    <a:pt x="127" y="103"/>
                  </a:cubicBezTo>
                  <a:cubicBezTo>
                    <a:pt x="124" y="104"/>
                    <a:pt x="120" y="106"/>
                    <a:pt x="119" y="109"/>
                  </a:cubicBezTo>
                  <a:cubicBezTo>
                    <a:pt x="122" y="118"/>
                    <a:pt x="110" y="121"/>
                    <a:pt x="108" y="129"/>
                  </a:cubicBezTo>
                  <a:cubicBezTo>
                    <a:pt x="111" y="133"/>
                    <a:pt x="104" y="134"/>
                    <a:pt x="104" y="137"/>
                  </a:cubicBezTo>
                  <a:cubicBezTo>
                    <a:pt x="102" y="144"/>
                    <a:pt x="95" y="149"/>
                    <a:pt x="90" y="154"/>
                  </a:cubicBezTo>
                  <a:cubicBezTo>
                    <a:pt x="91" y="160"/>
                    <a:pt x="86" y="167"/>
                    <a:pt x="81" y="170"/>
                  </a:cubicBezTo>
                  <a:cubicBezTo>
                    <a:pt x="75" y="173"/>
                    <a:pt x="76" y="181"/>
                    <a:pt x="69" y="185"/>
                  </a:cubicBezTo>
                  <a:cubicBezTo>
                    <a:pt x="73" y="192"/>
                    <a:pt x="63" y="194"/>
                    <a:pt x="58" y="196"/>
                  </a:cubicBezTo>
                  <a:cubicBezTo>
                    <a:pt x="57" y="199"/>
                    <a:pt x="55" y="201"/>
                    <a:pt x="53" y="202"/>
                  </a:cubicBezTo>
                  <a:cubicBezTo>
                    <a:pt x="54" y="207"/>
                    <a:pt x="48" y="207"/>
                    <a:pt x="48" y="212"/>
                  </a:cubicBezTo>
                  <a:cubicBezTo>
                    <a:pt x="45" y="218"/>
                    <a:pt x="39" y="221"/>
                    <a:pt x="34" y="226"/>
                  </a:cubicBezTo>
                  <a:cubicBezTo>
                    <a:pt x="32" y="228"/>
                    <a:pt x="30" y="231"/>
                    <a:pt x="31" y="234"/>
                  </a:cubicBezTo>
                  <a:cubicBezTo>
                    <a:pt x="32" y="239"/>
                    <a:pt x="28" y="242"/>
                    <a:pt x="24" y="243"/>
                  </a:cubicBezTo>
                  <a:cubicBezTo>
                    <a:pt x="19" y="247"/>
                    <a:pt x="24" y="254"/>
                    <a:pt x="18" y="257"/>
                  </a:cubicBezTo>
                  <a:cubicBezTo>
                    <a:pt x="12" y="262"/>
                    <a:pt x="8" y="269"/>
                    <a:pt x="7" y="276"/>
                  </a:cubicBezTo>
                  <a:cubicBezTo>
                    <a:pt x="12" y="285"/>
                    <a:pt x="16" y="270"/>
                    <a:pt x="22" y="272"/>
                  </a:cubicBezTo>
                  <a:cubicBezTo>
                    <a:pt x="23" y="269"/>
                    <a:pt x="23" y="266"/>
                    <a:pt x="27" y="266"/>
                  </a:cubicBezTo>
                  <a:cubicBezTo>
                    <a:pt x="29" y="259"/>
                    <a:pt x="38" y="260"/>
                    <a:pt x="42" y="256"/>
                  </a:cubicBezTo>
                  <a:cubicBezTo>
                    <a:pt x="43" y="254"/>
                    <a:pt x="46" y="254"/>
                    <a:pt x="47" y="252"/>
                  </a:cubicBezTo>
                  <a:cubicBezTo>
                    <a:pt x="46" y="247"/>
                    <a:pt x="49" y="243"/>
                    <a:pt x="51" y="239"/>
                  </a:cubicBezTo>
                  <a:cubicBezTo>
                    <a:pt x="63" y="239"/>
                    <a:pt x="60" y="224"/>
                    <a:pt x="71" y="223"/>
                  </a:cubicBezTo>
                  <a:cubicBezTo>
                    <a:pt x="79" y="221"/>
                    <a:pt x="82" y="213"/>
                    <a:pt x="86" y="207"/>
                  </a:cubicBezTo>
                  <a:cubicBezTo>
                    <a:pt x="94" y="202"/>
                    <a:pt x="101" y="197"/>
                    <a:pt x="111" y="196"/>
                  </a:cubicBezTo>
                  <a:cubicBezTo>
                    <a:pt x="114" y="192"/>
                    <a:pt x="119" y="195"/>
                    <a:pt x="122" y="191"/>
                  </a:cubicBezTo>
                  <a:cubicBezTo>
                    <a:pt x="125" y="184"/>
                    <a:pt x="130" y="181"/>
                    <a:pt x="136" y="179"/>
                  </a:cubicBezTo>
                  <a:cubicBezTo>
                    <a:pt x="139" y="175"/>
                    <a:pt x="143" y="171"/>
                    <a:pt x="147" y="167"/>
                  </a:cubicBezTo>
                  <a:cubicBezTo>
                    <a:pt x="145" y="166"/>
                    <a:pt x="147" y="165"/>
                    <a:pt x="148" y="163"/>
                  </a:cubicBezTo>
                  <a:cubicBezTo>
                    <a:pt x="153" y="160"/>
                    <a:pt x="156" y="154"/>
                    <a:pt x="163" y="153"/>
                  </a:cubicBezTo>
                  <a:cubicBezTo>
                    <a:pt x="168" y="149"/>
                    <a:pt x="166" y="142"/>
                    <a:pt x="172" y="140"/>
                  </a:cubicBezTo>
                  <a:cubicBezTo>
                    <a:pt x="174" y="134"/>
                    <a:pt x="178" y="130"/>
                    <a:pt x="182" y="127"/>
                  </a:cubicBezTo>
                  <a:cubicBezTo>
                    <a:pt x="183" y="124"/>
                    <a:pt x="184" y="122"/>
                    <a:pt x="186" y="121"/>
                  </a:cubicBezTo>
                  <a:cubicBezTo>
                    <a:pt x="196" y="121"/>
                    <a:pt x="192" y="107"/>
                    <a:pt x="201" y="106"/>
                  </a:cubicBezTo>
                  <a:cubicBezTo>
                    <a:pt x="203" y="103"/>
                    <a:pt x="206" y="102"/>
                    <a:pt x="209" y="100"/>
                  </a:cubicBezTo>
                  <a:cubicBezTo>
                    <a:pt x="205" y="93"/>
                    <a:pt x="213" y="90"/>
                    <a:pt x="215" y="85"/>
                  </a:cubicBezTo>
                  <a:cubicBezTo>
                    <a:pt x="218" y="83"/>
                    <a:pt x="221" y="83"/>
                    <a:pt x="223" y="80"/>
                  </a:cubicBezTo>
                  <a:cubicBezTo>
                    <a:pt x="228" y="75"/>
                    <a:pt x="232" y="68"/>
                    <a:pt x="241" y="68"/>
                  </a:cubicBezTo>
                  <a:cubicBezTo>
                    <a:pt x="244" y="61"/>
                    <a:pt x="254" y="61"/>
                    <a:pt x="261" y="59"/>
                  </a:cubicBezTo>
                  <a:cubicBezTo>
                    <a:pt x="271" y="56"/>
                    <a:pt x="281" y="61"/>
                    <a:pt x="288" y="67"/>
                  </a:cubicBezTo>
                  <a:cubicBezTo>
                    <a:pt x="293" y="56"/>
                    <a:pt x="293" y="56"/>
                    <a:pt x="293" y="56"/>
                  </a:cubicBezTo>
                  <a:close/>
                  <a:moveTo>
                    <a:pt x="250" y="169"/>
                  </a:moveTo>
                  <a:cubicBezTo>
                    <a:pt x="227" y="232"/>
                    <a:pt x="227" y="232"/>
                    <a:pt x="227" y="232"/>
                  </a:cubicBezTo>
                  <a:cubicBezTo>
                    <a:pt x="224" y="233"/>
                    <a:pt x="223" y="235"/>
                    <a:pt x="221" y="237"/>
                  </a:cubicBezTo>
                  <a:cubicBezTo>
                    <a:pt x="216" y="243"/>
                    <a:pt x="209" y="244"/>
                    <a:pt x="207" y="252"/>
                  </a:cubicBezTo>
                  <a:cubicBezTo>
                    <a:pt x="207" y="255"/>
                    <a:pt x="209" y="257"/>
                    <a:pt x="210" y="259"/>
                  </a:cubicBezTo>
                  <a:cubicBezTo>
                    <a:pt x="212" y="259"/>
                    <a:pt x="214" y="261"/>
                    <a:pt x="215" y="262"/>
                  </a:cubicBezTo>
                  <a:cubicBezTo>
                    <a:pt x="195" y="318"/>
                    <a:pt x="195" y="318"/>
                    <a:pt x="195" y="318"/>
                  </a:cubicBezTo>
                  <a:cubicBezTo>
                    <a:pt x="190" y="320"/>
                    <a:pt x="184" y="322"/>
                    <a:pt x="180" y="326"/>
                  </a:cubicBezTo>
                  <a:cubicBezTo>
                    <a:pt x="175" y="327"/>
                    <a:pt x="171" y="327"/>
                    <a:pt x="169" y="332"/>
                  </a:cubicBezTo>
                  <a:cubicBezTo>
                    <a:pt x="165" y="334"/>
                    <a:pt x="158" y="331"/>
                    <a:pt x="157" y="336"/>
                  </a:cubicBezTo>
                  <a:cubicBezTo>
                    <a:pt x="153" y="337"/>
                    <a:pt x="149" y="339"/>
                    <a:pt x="145" y="337"/>
                  </a:cubicBezTo>
                  <a:cubicBezTo>
                    <a:pt x="139" y="341"/>
                    <a:pt x="129" y="336"/>
                    <a:pt x="125" y="344"/>
                  </a:cubicBezTo>
                  <a:cubicBezTo>
                    <a:pt x="118" y="344"/>
                    <a:pt x="110" y="346"/>
                    <a:pt x="104" y="347"/>
                  </a:cubicBezTo>
                  <a:cubicBezTo>
                    <a:pt x="96" y="348"/>
                    <a:pt x="93" y="355"/>
                    <a:pt x="85" y="357"/>
                  </a:cubicBezTo>
                  <a:cubicBezTo>
                    <a:pt x="84" y="360"/>
                    <a:pt x="82" y="360"/>
                    <a:pt x="81" y="362"/>
                  </a:cubicBezTo>
                  <a:cubicBezTo>
                    <a:pt x="78" y="362"/>
                    <a:pt x="75" y="361"/>
                    <a:pt x="74" y="359"/>
                  </a:cubicBezTo>
                  <a:cubicBezTo>
                    <a:pt x="77" y="357"/>
                    <a:pt x="80" y="355"/>
                    <a:pt x="80" y="351"/>
                  </a:cubicBezTo>
                  <a:cubicBezTo>
                    <a:pt x="80" y="346"/>
                    <a:pt x="74" y="346"/>
                    <a:pt x="71" y="345"/>
                  </a:cubicBezTo>
                  <a:cubicBezTo>
                    <a:pt x="67" y="343"/>
                    <a:pt x="62" y="349"/>
                    <a:pt x="59" y="344"/>
                  </a:cubicBezTo>
                  <a:cubicBezTo>
                    <a:pt x="56" y="342"/>
                    <a:pt x="52" y="344"/>
                    <a:pt x="50" y="340"/>
                  </a:cubicBezTo>
                  <a:cubicBezTo>
                    <a:pt x="44" y="344"/>
                    <a:pt x="41" y="336"/>
                    <a:pt x="35" y="337"/>
                  </a:cubicBezTo>
                  <a:cubicBezTo>
                    <a:pt x="31" y="336"/>
                    <a:pt x="30" y="331"/>
                    <a:pt x="25" y="332"/>
                  </a:cubicBezTo>
                  <a:cubicBezTo>
                    <a:pt x="24" y="330"/>
                    <a:pt x="20" y="331"/>
                    <a:pt x="22" y="327"/>
                  </a:cubicBezTo>
                  <a:cubicBezTo>
                    <a:pt x="19" y="323"/>
                    <a:pt x="12" y="323"/>
                    <a:pt x="12" y="318"/>
                  </a:cubicBezTo>
                  <a:cubicBezTo>
                    <a:pt x="8" y="317"/>
                    <a:pt x="5" y="311"/>
                    <a:pt x="1" y="313"/>
                  </a:cubicBezTo>
                  <a:cubicBezTo>
                    <a:pt x="0" y="311"/>
                    <a:pt x="0" y="311"/>
                    <a:pt x="0" y="311"/>
                  </a:cubicBezTo>
                  <a:cubicBezTo>
                    <a:pt x="2" y="310"/>
                    <a:pt x="2" y="310"/>
                    <a:pt x="2" y="310"/>
                  </a:cubicBezTo>
                  <a:cubicBezTo>
                    <a:pt x="0" y="310"/>
                    <a:pt x="0" y="308"/>
                    <a:pt x="1" y="307"/>
                  </a:cubicBezTo>
                  <a:cubicBezTo>
                    <a:pt x="1" y="306"/>
                    <a:pt x="1" y="306"/>
                    <a:pt x="1" y="306"/>
                  </a:cubicBezTo>
                  <a:cubicBezTo>
                    <a:pt x="2" y="307"/>
                    <a:pt x="3" y="307"/>
                    <a:pt x="5" y="308"/>
                  </a:cubicBezTo>
                  <a:cubicBezTo>
                    <a:pt x="6" y="310"/>
                    <a:pt x="12" y="311"/>
                    <a:pt x="11" y="315"/>
                  </a:cubicBezTo>
                  <a:cubicBezTo>
                    <a:pt x="13" y="319"/>
                    <a:pt x="17" y="316"/>
                    <a:pt x="18" y="319"/>
                  </a:cubicBezTo>
                  <a:cubicBezTo>
                    <a:pt x="23" y="321"/>
                    <a:pt x="27" y="317"/>
                    <a:pt x="32" y="318"/>
                  </a:cubicBezTo>
                  <a:cubicBezTo>
                    <a:pt x="42" y="323"/>
                    <a:pt x="53" y="326"/>
                    <a:pt x="64" y="325"/>
                  </a:cubicBezTo>
                  <a:cubicBezTo>
                    <a:pt x="73" y="326"/>
                    <a:pt x="81" y="325"/>
                    <a:pt x="92" y="325"/>
                  </a:cubicBezTo>
                  <a:cubicBezTo>
                    <a:pt x="96" y="323"/>
                    <a:pt x="102" y="325"/>
                    <a:pt x="107" y="324"/>
                  </a:cubicBezTo>
                  <a:cubicBezTo>
                    <a:pt x="108" y="325"/>
                    <a:pt x="108" y="325"/>
                    <a:pt x="108" y="325"/>
                  </a:cubicBezTo>
                  <a:cubicBezTo>
                    <a:pt x="110" y="322"/>
                    <a:pt x="115" y="325"/>
                    <a:pt x="118" y="324"/>
                  </a:cubicBezTo>
                  <a:cubicBezTo>
                    <a:pt x="121" y="323"/>
                    <a:pt x="126" y="323"/>
                    <a:pt x="128" y="318"/>
                  </a:cubicBezTo>
                  <a:cubicBezTo>
                    <a:pt x="138" y="317"/>
                    <a:pt x="140" y="304"/>
                    <a:pt x="151" y="301"/>
                  </a:cubicBezTo>
                  <a:cubicBezTo>
                    <a:pt x="153" y="296"/>
                    <a:pt x="160" y="299"/>
                    <a:pt x="163" y="295"/>
                  </a:cubicBezTo>
                  <a:cubicBezTo>
                    <a:pt x="165" y="289"/>
                    <a:pt x="172" y="285"/>
                    <a:pt x="169" y="279"/>
                  </a:cubicBezTo>
                  <a:cubicBezTo>
                    <a:pt x="172" y="276"/>
                    <a:pt x="169" y="272"/>
                    <a:pt x="167" y="270"/>
                  </a:cubicBezTo>
                  <a:cubicBezTo>
                    <a:pt x="162" y="267"/>
                    <a:pt x="159" y="261"/>
                    <a:pt x="157" y="255"/>
                  </a:cubicBezTo>
                  <a:cubicBezTo>
                    <a:pt x="160" y="248"/>
                    <a:pt x="161" y="240"/>
                    <a:pt x="167" y="236"/>
                  </a:cubicBezTo>
                  <a:cubicBezTo>
                    <a:pt x="168" y="234"/>
                    <a:pt x="169" y="232"/>
                    <a:pt x="171" y="233"/>
                  </a:cubicBezTo>
                  <a:cubicBezTo>
                    <a:pt x="178" y="235"/>
                    <a:pt x="186" y="230"/>
                    <a:pt x="192" y="226"/>
                  </a:cubicBezTo>
                  <a:cubicBezTo>
                    <a:pt x="198" y="223"/>
                    <a:pt x="199" y="216"/>
                    <a:pt x="207" y="217"/>
                  </a:cubicBezTo>
                  <a:cubicBezTo>
                    <a:pt x="213" y="214"/>
                    <a:pt x="216" y="208"/>
                    <a:pt x="222" y="206"/>
                  </a:cubicBezTo>
                  <a:cubicBezTo>
                    <a:pt x="223" y="197"/>
                    <a:pt x="233" y="203"/>
                    <a:pt x="235" y="196"/>
                  </a:cubicBezTo>
                  <a:cubicBezTo>
                    <a:pt x="236" y="194"/>
                    <a:pt x="236" y="191"/>
                    <a:pt x="234" y="189"/>
                  </a:cubicBezTo>
                  <a:cubicBezTo>
                    <a:pt x="230" y="186"/>
                    <a:pt x="227" y="182"/>
                    <a:pt x="223" y="178"/>
                  </a:cubicBezTo>
                  <a:cubicBezTo>
                    <a:pt x="216" y="177"/>
                    <a:pt x="212" y="171"/>
                    <a:pt x="206" y="174"/>
                  </a:cubicBezTo>
                  <a:cubicBezTo>
                    <a:pt x="199" y="171"/>
                    <a:pt x="192" y="167"/>
                    <a:pt x="191" y="159"/>
                  </a:cubicBezTo>
                  <a:cubicBezTo>
                    <a:pt x="192" y="157"/>
                    <a:pt x="196" y="154"/>
                    <a:pt x="192" y="151"/>
                  </a:cubicBezTo>
                  <a:cubicBezTo>
                    <a:pt x="189" y="149"/>
                    <a:pt x="192" y="146"/>
                    <a:pt x="192" y="143"/>
                  </a:cubicBezTo>
                  <a:cubicBezTo>
                    <a:pt x="192" y="141"/>
                    <a:pt x="190" y="137"/>
                    <a:pt x="193" y="134"/>
                  </a:cubicBezTo>
                  <a:cubicBezTo>
                    <a:pt x="196" y="134"/>
                    <a:pt x="200" y="133"/>
                    <a:pt x="202" y="129"/>
                  </a:cubicBezTo>
                  <a:cubicBezTo>
                    <a:pt x="203" y="129"/>
                    <a:pt x="203" y="130"/>
                    <a:pt x="204" y="130"/>
                  </a:cubicBezTo>
                  <a:cubicBezTo>
                    <a:pt x="204" y="133"/>
                    <a:pt x="202" y="136"/>
                    <a:pt x="205" y="139"/>
                  </a:cubicBezTo>
                  <a:cubicBezTo>
                    <a:pt x="207" y="140"/>
                    <a:pt x="208" y="135"/>
                    <a:pt x="211" y="138"/>
                  </a:cubicBezTo>
                  <a:cubicBezTo>
                    <a:pt x="211" y="147"/>
                    <a:pt x="219" y="141"/>
                    <a:pt x="221" y="148"/>
                  </a:cubicBezTo>
                  <a:cubicBezTo>
                    <a:pt x="222" y="157"/>
                    <a:pt x="230" y="163"/>
                    <a:pt x="240" y="165"/>
                  </a:cubicBezTo>
                  <a:cubicBezTo>
                    <a:pt x="244" y="164"/>
                    <a:pt x="245" y="170"/>
                    <a:pt x="250" y="1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altLang="zh-CN" dirty="0">
                  <a:solidFill>
                    <a:schemeClr val="accent2">
                      <a:lumMod val="60000"/>
                      <a:lumOff val="40000"/>
                    </a:schemeClr>
                  </a:solidFill>
                  <a:latin typeface="Times New Roman" panose="02020603050405020304" pitchFamily="18" charset="0"/>
                  <a:cs typeface="Times New Roman" panose="02020603050405020304" pitchFamily="18" charset="0"/>
                </a:rPr>
                <a:t>Sprint 3</a:t>
              </a:r>
              <a:endParaRPr lang="zh-CN" altLang="en-US"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p:grpSp>
      <p:grpSp>
        <p:nvGrpSpPr>
          <p:cNvPr id="113" name="组合 112"/>
          <p:cNvGrpSpPr/>
          <p:nvPr/>
        </p:nvGrpSpPr>
        <p:grpSpPr>
          <a:xfrm>
            <a:off x="-11527" y="16124"/>
            <a:ext cx="766476" cy="3544808"/>
            <a:chOff x="7392812" y="-89592"/>
            <a:chExt cx="894037" cy="4134756"/>
          </a:xfrm>
        </p:grpSpPr>
        <p:cxnSp>
          <p:nvCxnSpPr>
            <p:cNvPr id="114" name="直接连接符 113"/>
            <p:cNvCxnSpPr/>
            <p:nvPr/>
          </p:nvCxnSpPr>
          <p:spPr>
            <a:xfrm>
              <a:off x="7839831" y="-89592"/>
              <a:ext cx="0" cy="2618209"/>
            </a:xfrm>
            <a:prstGeom prst="line">
              <a:avLst/>
            </a:prstGeom>
          </p:spPr>
          <p:style>
            <a:lnRef idx="1">
              <a:schemeClr val="accent1"/>
            </a:lnRef>
            <a:fillRef idx="0">
              <a:schemeClr val="accent1"/>
            </a:fillRef>
            <a:effectRef idx="0">
              <a:schemeClr val="accent1"/>
            </a:effectRef>
            <a:fontRef idx="minor">
              <a:schemeClr val="tx1"/>
            </a:fontRef>
          </p:style>
        </p:cxnSp>
        <p:pic>
          <p:nvPicPr>
            <p:cNvPr id="115" name="图片 114"/>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pic>
        <p:nvPicPr>
          <p:cNvPr id="2" name="Picture 1"/>
          <p:cNvPicPr>
            <a:picLocks noChangeAspect="1"/>
          </p:cNvPicPr>
          <p:nvPr/>
        </p:nvPicPr>
        <p:blipFill>
          <a:blip r:embed="rId6"/>
          <a:stretch>
            <a:fillRect/>
          </a:stretch>
        </p:blipFill>
        <p:spPr>
          <a:xfrm>
            <a:off x="3905361" y="90948"/>
            <a:ext cx="3229426" cy="6706536"/>
          </a:xfrm>
          <a:prstGeom prst="rect">
            <a:avLst/>
          </a:prstGeom>
        </p:spPr>
      </p:pic>
    </p:spTree>
    <p:extLst>
      <p:ext uri="{BB962C8B-B14F-4D97-AF65-F5344CB8AC3E}">
        <p14:creationId xmlns:p14="http://schemas.microsoft.com/office/powerpoint/2010/main" val="4205341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ppt_y+#ppt_h/2"/>
                                          </p:val>
                                        </p:tav>
                                        <p:tav tm="100000">
                                          <p:val>
                                            <p:strVal val="#ppt_y"/>
                                          </p:val>
                                        </p:tav>
                                      </p:tavLst>
                                    </p:anim>
                                    <p:anim calcmode="lin" valueType="num">
                                      <p:cBhvr>
                                        <p:cTn id="9" dur="500" fill="hold"/>
                                        <p:tgtEl>
                                          <p:spTgt spid="3"/>
                                        </p:tgtEl>
                                        <p:attrNameLst>
                                          <p:attrName>ppt_w</p:attrName>
                                        </p:attrNameLst>
                                      </p:cBhvr>
                                      <p:tavLst>
                                        <p:tav tm="0">
                                          <p:val>
                                            <p:strVal val="#ppt_w"/>
                                          </p:val>
                                        </p:tav>
                                        <p:tav tm="100000">
                                          <p:val>
                                            <p:strVal val="#ppt_w"/>
                                          </p:val>
                                        </p:tav>
                                      </p:tavLst>
                                    </p:anim>
                                    <p:anim calcmode="lin" valueType="num">
                                      <p:cBhvr>
                                        <p:cTn id="10" dur="500" fill="hold"/>
                                        <p:tgtEl>
                                          <p:spTgt spid="3"/>
                                        </p:tgtEl>
                                        <p:attrNameLst>
                                          <p:attrName>ppt_h</p:attrName>
                                        </p:attrNameLst>
                                      </p:cBhvr>
                                      <p:tavLst>
                                        <p:tav tm="0">
                                          <p:val>
                                            <p:fltVal val="0"/>
                                          </p:val>
                                        </p:tav>
                                        <p:tav tm="100000">
                                          <p:val>
                                            <p:strVal val="#ppt_h"/>
                                          </p:val>
                                        </p:tav>
                                      </p:tavLst>
                                    </p:anim>
                                  </p:childTnLst>
                                </p:cTn>
                              </p:par>
                              <p:par>
                                <p:cTn id="11" presetID="10"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750"/>
                                        <p:tgtEl>
                                          <p:spTgt spid="97"/>
                                        </p:tgtEl>
                                      </p:cBhvr>
                                    </p:animEffect>
                                  </p:childTnLst>
                                </p:cTn>
                              </p:par>
                              <p:par>
                                <p:cTn id="14" presetID="22" presetClass="entr" presetSubtype="4" fill="hold" nodeType="withEffect">
                                  <p:stCondLst>
                                    <p:cond delay="250"/>
                                  </p:stCondLst>
                                  <p:childTnLst>
                                    <p:set>
                                      <p:cBhvr>
                                        <p:cTn id="15" dur="1" fill="hold">
                                          <p:stCondLst>
                                            <p:cond delay="0"/>
                                          </p:stCondLst>
                                        </p:cTn>
                                        <p:tgtEl>
                                          <p:spTgt spid="99"/>
                                        </p:tgtEl>
                                        <p:attrNameLst>
                                          <p:attrName>style.visibility</p:attrName>
                                        </p:attrNameLst>
                                      </p:cBhvr>
                                      <p:to>
                                        <p:strVal val="visible"/>
                                      </p:to>
                                    </p:set>
                                    <p:animEffect transition="in" filter="wipe(down)">
                                      <p:cBhvr>
                                        <p:cTn id="16" dur="1000"/>
                                        <p:tgtEl>
                                          <p:spTgt spid="99"/>
                                        </p:tgtEl>
                                      </p:cBhvr>
                                    </p:animEffect>
                                  </p:childTnLst>
                                </p:cTn>
                              </p:par>
                              <p:par>
                                <p:cTn id="17" presetID="2" presetClass="entr" presetSubtype="1" decel="92000" fill="hold" nodeType="withEffect">
                                  <p:stCondLst>
                                    <p:cond delay="250"/>
                                  </p:stCondLst>
                                  <p:childTnLst>
                                    <p:set>
                                      <p:cBhvr>
                                        <p:cTn id="18" dur="1" fill="hold">
                                          <p:stCondLst>
                                            <p:cond delay="0"/>
                                          </p:stCondLst>
                                        </p:cTn>
                                        <p:tgtEl>
                                          <p:spTgt spid="102"/>
                                        </p:tgtEl>
                                        <p:attrNameLst>
                                          <p:attrName>style.visibility</p:attrName>
                                        </p:attrNameLst>
                                      </p:cBhvr>
                                      <p:to>
                                        <p:strVal val="visible"/>
                                      </p:to>
                                    </p:set>
                                    <p:anim calcmode="lin" valueType="num">
                                      <p:cBhvr additive="base">
                                        <p:cTn id="19" dur="1000" fill="hold"/>
                                        <p:tgtEl>
                                          <p:spTgt spid="102"/>
                                        </p:tgtEl>
                                        <p:attrNameLst>
                                          <p:attrName>ppt_x</p:attrName>
                                        </p:attrNameLst>
                                      </p:cBhvr>
                                      <p:tavLst>
                                        <p:tav tm="0">
                                          <p:val>
                                            <p:strVal val="#ppt_x"/>
                                          </p:val>
                                        </p:tav>
                                        <p:tav tm="100000">
                                          <p:val>
                                            <p:strVal val="#ppt_x"/>
                                          </p:val>
                                        </p:tav>
                                      </p:tavLst>
                                    </p:anim>
                                    <p:anim calcmode="lin" valueType="num">
                                      <p:cBhvr additive="base">
                                        <p:cTn id="20" dur="1000" fill="hold"/>
                                        <p:tgtEl>
                                          <p:spTgt spid="102"/>
                                        </p:tgtEl>
                                        <p:attrNameLst>
                                          <p:attrName>ppt_y</p:attrName>
                                        </p:attrNameLst>
                                      </p:cBhvr>
                                      <p:tavLst>
                                        <p:tav tm="0">
                                          <p:val>
                                            <p:strVal val="0-#ppt_h/2"/>
                                          </p:val>
                                        </p:tav>
                                        <p:tav tm="100000">
                                          <p:val>
                                            <p:strVal val="#ppt_y"/>
                                          </p:val>
                                        </p:tav>
                                      </p:tavLst>
                                    </p:anim>
                                  </p:childTnLst>
                                </p:cTn>
                              </p:par>
                            </p:childTnLst>
                          </p:cTn>
                        </p:par>
                        <p:par>
                          <p:cTn id="21" fill="hold">
                            <p:stCondLst>
                              <p:cond delay="1250"/>
                            </p:stCondLst>
                            <p:childTnLst>
                              <p:par>
                                <p:cTn id="22" presetID="2" presetClass="entr" presetSubtype="1" decel="92000" fill="hold" nodeType="afterEffect">
                                  <p:stCondLst>
                                    <p:cond delay="0"/>
                                  </p:stCondLst>
                                  <p:childTnLst>
                                    <p:set>
                                      <p:cBhvr>
                                        <p:cTn id="23" dur="1" fill="hold">
                                          <p:stCondLst>
                                            <p:cond delay="0"/>
                                          </p:stCondLst>
                                        </p:cTn>
                                        <p:tgtEl>
                                          <p:spTgt spid="113"/>
                                        </p:tgtEl>
                                        <p:attrNameLst>
                                          <p:attrName>style.visibility</p:attrName>
                                        </p:attrNameLst>
                                      </p:cBhvr>
                                      <p:to>
                                        <p:strVal val="visible"/>
                                      </p:to>
                                    </p:set>
                                    <p:anim calcmode="lin" valueType="num">
                                      <p:cBhvr additive="base">
                                        <p:cTn id="24" dur="1000" fill="hold"/>
                                        <p:tgtEl>
                                          <p:spTgt spid="113"/>
                                        </p:tgtEl>
                                        <p:attrNameLst>
                                          <p:attrName>ppt_x</p:attrName>
                                        </p:attrNameLst>
                                      </p:cBhvr>
                                      <p:tavLst>
                                        <p:tav tm="0">
                                          <p:val>
                                            <p:strVal val="#ppt_x"/>
                                          </p:val>
                                        </p:tav>
                                        <p:tav tm="100000">
                                          <p:val>
                                            <p:strVal val="#ppt_x"/>
                                          </p:val>
                                        </p:tav>
                                      </p:tavLst>
                                    </p:anim>
                                    <p:anim calcmode="lin" valueType="num">
                                      <p:cBhvr additive="base">
                                        <p:cTn id="25" dur="1000" fill="hold"/>
                                        <p:tgtEl>
                                          <p:spTgt spid="1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187548" y="174459"/>
            <a:ext cx="4715533" cy="6539514"/>
          </a:xfrm>
          <a:prstGeom prst="rect">
            <a:avLst/>
          </a:prstGeom>
        </p:spPr>
      </p:pic>
      <p:pic>
        <p:nvPicPr>
          <p:cNvPr id="102" name="图片 10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2759939" y="477313"/>
            <a:ext cx="1139098" cy="1139098"/>
          </a:xfrm>
          <a:prstGeom prst="rect">
            <a:avLst/>
          </a:prstGeom>
        </p:spPr>
      </p:pic>
      <p:grpSp>
        <p:nvGrpSpPr>
          <p:cNvPr id="97" name="组合 96"/>
          <p:cNvGrpSpPr/>
          <p:nvPr/>
        </p:nvGrpSpPr>
        <p:grpSpPr>
          <a:xfrm flipH="1">
            <a:off x="920393" y="2113551"/>
            <a:ext cx="2367816" cy="2386529"/>
            <a:chOff x="4187826" y="1517651"/>
            <a:chExt cx="3816350" cy="3846512"/>
          </a:xfrm>
        </p:grpSpPr>
        <p:sp>
          <p:nvSpPr>
            <p:cNvPr id="12" name="Oval 5"/>
            <p:cNvSpPr>
              <a:spLocks noChangeArrowheads="1"/>
            </p:cNvSpPr>
            <p:nvPr/>
          </p:nvSpPr>
          <p:spPr bwMode="auto">
            <a:xfrm>
              <a:off x="4187826" y="1517651"/>
              <a:ext cx="3816350" cy="3813175"/>
            </a:xfrm>
            <a:prstGeom prst="ellipse">
              <a:avLst/>
            </a:prstGeom>
            <a:noFill/>
            <a:ln w="52388" cap="flat">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6"/>
            <p:cNvSpPr>
              <a:spLocks noChangeShapeType="1"/>
            </p:cNvSpPr>
            <p:nvPr/>
          </p:nvSpPr>
          <p:spPr bwMode="auto">
            <a:xfrm flipV="1">
              <a:off x="4240213" y="3241676"/>
              <a:ext cx="914400" cy="2571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7"/>
            <p:cNvSpPr>
              <a:spLocks noChangeShapeType="1"/>
            </p:cNvSpPr>
            <p:nvPr/>
          </p:nvSpPr>
          <p:spPr bwMode="auto">
            <a:xfrm>
              <a:off x="4368801" y="3462338"/>
              <a:ext cx="479425" cy="4619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8"/>
            <p:cNvSpPr>
              <a:spLocks/>
            </p:cNvSpPr>
            <p:nvPr/>
          </p:nvSpPr>
          <p:spPr bwMode="auto">
            <a:xfrm>
              <a:off x="4267201" y="3584576"/>
              <a:ext cx="1098550" cy="820738"/>
            </a:xfrm>
            <a:custGeom>
              <a:avLst/>
              <a:gdLst>
                <a:gd name="T0" fmla="*/ 0 w 692"/>
                <a:gd name="T1" fmla="*/ 205 h 517"/>
                <a:gd name="T2" fmla="*/ 189 w 692"/>
                <a:gd name="T3" fmla="*/ 52 h 517"/>
                <a:gd name="T4" fmla="*/ 153 w 692"/>
                <a:gd name="T5" fmla="*/ 517 h 517"/>
                <a:gd name="T6" fmla="*/ 545 w 692"/>
                <a:gd name="T7" fmla="*/ 486 h 517"/>
                <a:gd name="T8" fmla="*/ 183 w 692"/>
                <a:gd name="T9" fmla="*/ 282 h 517"/>
                <a:gd name="T10" fmla="*/ 692 w 692"/>
                <a:gd name="T11" fmla="*/ 103 h 517"/>
                <a:gd name="T12" fmla="*/ 314 w 692"/>
                <a:gd name="T13" fmla="*/ 0 h 517"/>
              </a:gdLst>
              <a:ahLst/>
              <a:cxnLst>
                <a:cxn ang="0">
                  <a:pos x="T0" y="T1"/>
                </a:cxn>
                <a:cxn ang="0">
                  <a:pos x="T2" y="T3"/>
                </a:cxn>
                <a:cxn ang="0">
                  <a:pos x="T4" y="T5"/>
                </a:cxn>
                <a:cxn ang="0">
                  <a:pos x="T6" y="T7"/>
                </a:cxn>
                <a:cxn ang="0">
                  <a:pos x="T8" y="T9"/>
                </a:cxn>
                <a:cxn ang="0">
                  <a:pos x="T10" y="T11"/>
                </a:cxn>
                <a:cxn ang="0">
                  <a:pos x="T12" y="T13"/>
                </a:cxn>
              </a:cxnLst>
              <a:rect l="0" t="0" r="r" b="b"/>
              <a:pathLst>
                <a:path w="692" h="517">
                  <a:moveTo>
                    <a:pt x="0" y="205"/>
                  </a:moveTo>
                  <a:lnTo>
                    <a:pt x="189" y="52"/>
                  </a:lnTo>
                  <a:lnTo>
                    <a:pt x="153" y="517"/>
                  </a:lnTo>
                  <a:lnTo>
                    <a:pt x="545" y="486"/>
                  </a:lnTo>
                  <a:lnTo>
                    <a:pt x="183" y="282"/>
                  </a:lnTo>
                  <a:lnTo>
                    <a:pt x="692" y="103"/>
                  </a:lnTo>
                  <a:lnTo>
                    <a:pt x="314" y="0"/>
                  </a:lnTo>
                </a:path>
              </a:pathLst>
            </a:custGeom>
            <a:noFill/>
            <a:ln w="9525" cap="rnd">
              <a:solidFill>
                <a:schemeClr val="accent4">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Line 9"/>
            <p:cNvSpPr>
              <a:spLocks noChangeShapeType="1"/>
            </p:cNvSpPr>
            <p:nvPr/>
          </p:nvSpPr>
          <p:spPr bwMode="auto">
            <a:xfrm flipH="1">
              <a:off x="4656138" y="3327401"/>
              <a:ext cx="244475" cy="392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Line 10"/>
            <p:cNvSpPr>
              <a:spLocks noChangeShapeType="1"/>
            </p:cNvSpPr>
            <p:nvPr/>
          </p:nvSpPr>
          <p:spPr bwMode="auto">
            <a:xfrm>
              <a:off x="4897438" y="3336926"/>
              <a:ext cx="819150" cy="7016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Line 11"/>
            <p:cNvSpPr>
              <a:spLocks noChangeShapeType="1"/>
            </p:cNvSpPr>
            <p:nvPr/>
          </p:nvSpPr>
          <p:spPr bwMode="auto">
            <a:xfrm flipH="1">
              <a:off x="5084763" y="3821113"/>
              <a:ext cx="82550" cy="9667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2"/>
            <p:cNvSpPr>
              <a:spLocks noChangeShapeType="1"/>
            </p:cNvSpPr>
            <p:nvPr/>
          </p:nvSpPr>
          <p:spPr bwMode="auto">
            <a:xfrm>
              <a:off x="4775201" y="4727576"/>
              <a:ext cx="611188" cy="138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Line 13"/>
            <p:cNvSpPr>
              <a:spLocks noChangeShapeType="1"/>
            </p:cNvSpPr>
            <p:nvPr/>
          </p:nvSpPr>
          <p:spPr bwMode="auto">
            <a:xfrm flipV="1">
              <a:off x="5151438" y="4038601"/>
              <a:ext cx="565150" cy="142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Line 14"/>
            <p:cNvSpPr>
              <a:spLocks noChangeShapeType="1"/>
            </p:cNvSpPr>
            <p:nvPr/>
          </p:nvSpPr>
          <p:spPr bwMode="auto">
            <a:xfrm>
              <a:off x="4616451" y="2892426"/>
              <a:ext cx="33338" cy="4841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Line 15"/>
            <p:cNvSpPr>
              <a:spLocks noChangeShapeType="1"/>
            </p:cNvSpPr>
            <p:nvPr/>
          </p:nvSpPr>
          <p:spPr bwMode="auto">
            <a:xfrm flipV="1">
              <a:off x="5160963" y="2806701"/>
              <a:ext cx="1271588" cy="4286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Line 16"/>
            <p:cNvSpPr>
              <a:spLocks noChangeShapeType="1"/>
            </p:cNvSpPr>
            <p:nvPr/>
          </p:nvSpPr>
          <p:spPr bwMode="auto">
            <a:xfrm>
              <a:off x="5573713" y="3095626"/>
              <a:ext cx="479425" cy="4619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7"/>
            <p:cNvSpPr>
              <a:spLocks/>
            </p:cNvSpPr>
            <p:nvPr/>
          </p:nvSpPr>
          <p:spPr bwMode="auto">
            <a:xfrm>
              <a:off x="5353051" y="3217863"/>
              <a:ext cx="1201738" cy="820738"/>
            </a:xfrm>
            <a:custGeom>
              <a:avLst/>
              <a:gdLst>
                <a:gd name="T0" fmla="*/ 0 w 757"/>
                <a:gd name="T1" fmla="*/ 339 h 517"/>
                <a:gd name="T2" fmla="*/ 264 w 757"/>
                <a:gd name="T3" fmla="*/ 52 h 517"/>
                <a:gd name="T4" fmla="*/ 229 w 757"/>
                <a:gd name="T5" fmla="*/ 517 h 517"/>
                <a:gd name="T6" fmla="*/ 595 w 757"/>
                <a:gd name="T7" fmla="*/ 480 h 517"/>
                <a:gd name="T8" fmla="*/ 258 w 757"/>
                <a:gd name="T9" fmla="*/ 283 h 517"/>
                <a:gd name="T10" fmla="*/ 757 w 757"/>
                <a:gd name="T11" fmla="*/ 114 h 517"/>
                <a:gd name="T12" fmla="*/ 381 w 757"/>
                <a:gd name="T13" fmla="*/ 0 h 517"/>
              </a:gdLst>
              <a:ahLst/>
              <a:cxnLst>
                <a:cxn ang="0">
                  <a:pos x="T0" y="T1"/>
                </a:cxn>
                <a:cxn ang="0">
                  <a:pos x="T2" y="T3"/>
                </a:cxn>
                <a:cxn ang="0">
                  <a:pos x="T4" y="T5"/>
                </a:cxn>
                <a:cxn ang="0">
                  <a:pos x="T6" y="T7"/>
                </a:cxn>
                <a:cxn ang="0">
                  <a:pos x="T8" y="T9"/>
                </a:cxn>
                <a:cxn ang="0">
                  <a:pos x="T10" y="T11"/>
                </a:cxn>
                <a:cxn ang="0">
                  <a:pos x="T12" y="T13"/>
                </a:cxn>
              </a:cxnLst>
              <a:rect l="0" t="0" r="r" b="b"/>
              <a:pathLst>
                <a:path w="757" h="517">
                  <a:moveTo>
                    <a:pt x="0" y="339"/>
                  </a:moveTo>
                  <a:lnTo>
                    <a:pt x="264" y="52"/>
                  </a:lnTo>
                  <a:lnTo>
                    <a:pt x="229" y="517"/>
                  </a:lnTo>
                  <a:lnTo>
                    <a:pt x="595" y="480"/>
                  </a:lnTo>
                  <a:lnTo>
                    <a:pt x="258" y="283"/>
                  </a:lnTo>
                  <a:lnTo>
                    <a:pt x="757" y="114"/>
                  </a:lnTo>
                  <a:lnTo>
                    <a:pt x="381" y="0"/>
                  </a:lnTo>
                </a:path>
              </a:pathLst>
            </a:custGeom>
            <a:noFill/>
            <a:ln w="9525" cap="rnd">
              <a:solidFill>
                <a:schemeClr val="accent4">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Line 18"/>
            <p:cNvSpPr>
              <a:spLocks noChangeShapeType="1"/>
            </p:cNvSpPr>
            <p:nvPr/>
          </p:nvSpPr>
          <p:spPr bwMode="auto">
            <a:xfrm flipH="1">
              <a:off x="5861051" y="2921001"/>
              <a:ext cx="258763" cy="4318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Line 19"/>
            <p:cNvSpPr>
              <a:spLocks noChangeShapeType="1"/>
            </p:cNvSpPr>
            <p:nvPr/>
          </p:nvSpPr>
          <p:spPr bwMode="auto">
            <a:xfrm>
              <a:off x="6102351" y="2970213"/>
              <a:ext cx="538163" cy="4889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Line 20"/>
            <p:cNvSpPr>
              <a:spLocks noChangeShapeType="1"/>
            </p:cNvSpPr>
            <p:nvPr/>
          </p:nvSpPr>
          <p:spPr bwMode="auto">
            <a:xfrm flipH="1">
              <a:off x="6297613" y="3478213"/>
              <a:ext cx="76200" cy="7445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Line 21"/>
            <p:cNvSpPr>
              <a:spLocks noChangeShapeType="1"/>
            </p:cNvSpPr>
            <p:nvPr/>
          </p:nvSpPr>
          <p:spPr bwMode="auto">
            <a:xfrm flipH="1" flipV="1">
              <a:off x="6356351" y="3686176"/>
              <a:ext cx="515938" cy="3794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Line 22"/>
            <p:cNvSpPr>
              <a:spLocks noChangeShapeType="1"/>
            </p:cNvSpPr>
            <p:nvPr/>
          </p:nvSpPr>
          <p:spPr bwMode="auto">
            <a:xfrm flipV="1">
              <a:off x="6356351" y="2822576"/>
              <a:ext cx="595313" cy="8636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3"/>
            <p:cNvSpPr>
              <a:spLocks/>
            </p:cNvSpPr>
            <p:nvPr/>
          </p:nvSpPr>
          <p:spPr bwMode="auto">
            <a:xfrm>
              <a:off x="5534026" y="1635126"/>
              <a:ext cx="1222375" cy="639763"/>
            </a:xfrm>
            <a:custGeom>
              <a:avLst/>
              <a:gdLst>
                <a:gd name="T0" fmla="*/ 0 w 770"/>
                <a:gd name="T1" fmla="*/ 196 h 403"/>
                <a:gd name="T2" fmla="*/ 629 w 770"/>
                <a:gd name="T3" fmla="*/ 0 h 403"/>
                <a:gd name="T4" fmla="*/ 770 w 770"/>
                <a:gd name="T5" fmla="*/ 403 h 403"/>
                <a:gd name="T6" fmla="*/ 431 w 770"/>
                <a:gd name="T7" fmla="*/ 94 h 403"/>
              </a:gdLst>
              <a:ahLst/>
              <a:cxnLst>
                <a:cxn ang="0">
                  <a:pos x="T0" y="T1"/>
                </a:cxn>
                <a:cxn ang="0">
                  <a:pos x="T2" y="T3"/>
                </a:cxn>
                <a:cxn ang="0">
                  <a:pos x="T4" y="T5"/>
                </a:cxn>
                <a:cxn ang="0">
                  <a:pos x="T6" y="T7"/>
                </a:cxn>
              </a:cxnLst>
              <a:rect l="0" t="0" r="r" b="b"/>
              <a:pathLst>
                <a:path w="770" h="403">
                  <a:moveTo>
                    <a:pt x="0" y="196"/>
                  </a:moveTo>
                  <a:lnTo>
                    <a:pt x="629" y="0"/>
                  </a:lnTo>
                  <a:lnTo>
                    <a:pt x="770" y="403"/>
                  </a:lnTo>
                  <a:lnTo>
                    <a:pt x="431" y="94"/>
                  </a:lnTo>
                </a:path>
              </a:pathLst>
            </a:custGeom>
            <a:noFill/>
            <a:ln w="9525" cap="rnd">
              <a:solidFill>
                <a:schemeClr val="accent4">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Line 24"/>
            <p:cNvSpPr>
              <a:spLocks noChangeShapeType="1"/>
            </p:cNvSpPr>
            <p:nvPr/>
          </p:nvSpPr>
          <p:spPr bwMode="auto">
            <a:xfrm>
              <a:off x="5692776" y="1909763"/>
              <a:ext cx="476250" cy="4603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5"/>
            <p:cNvSpPr>
              <a:spLocks/>
            </p:cNvSpPr>
            <p:nvPr/>
          </p:nvSpPr>
          <p:spPr bwMode="auto">
            <a:xfrm>
              <a:off x="5588001" y="2032001"/>
              <a:ext cx="1082675" cy="820738"/>
            </a:xfrm>
            <a:custGeom>
              <a:avLst/>
              <a:gdLst>
                <a:gd name="T0" fmla="*/ 0 w 682"/>
                <a:gd name="T1" fmla="*/ 205 h 517"/>
                <a:gd name="T2" fmla="*/ 191 w 682"/>
                <a:gd name="T3" fmla="*/ 52 h 517"/>
                <a:gd name="T4" fmla="*/ 154 w 682"/>
                <a:gd name="T5" fmla="*/ 517 h 517"/>
                <a:gd name="T6" fmla="*/ 522 w 682"/>
                <a:gd name="T7" fmla="*/ 479 h 517"/>
                <a:gd name="T8" fmla="*/ 183 w 682"/>
                <a:gd name="T9" fmla="*/ 282 h 517"/>
                <a:gd name="T10" fmla="*/ 682 w 682"/>
                <a:gd name="T11" fmla="*/ 114 h 517"/>
                <a:gd name="T12" fmla="*/ 303 w 682"/>
                <a:gd name="T13" fmla="*/ 0 h 517"/>
              </a:gdLst>
              <a:ahLst/>
              <a:cxnLst>
                <a:cxn ang="0">
                  <a:pos x="T0" y="T1"/>
                </a:cxn>
                <a:cxn ang="0">
                  <a:pos x="T2" y="T3"/>
                </a:cxn>
                <a:cxn ang="0">
                  <a:pos x="T4" y="T5"/>
                </a:cxn>
                <a:cxn ang="0">
                  <a:pos x="T6" y="T7"/>
                </a:cxn>
                <a:cxn ang="0">
                  <a:pos x="T8" y="T9"/>
                </a:cxn>
                <a:cxn ang="0">
                  <a:pos x="T10" y="T11"/>
                </a:cxn>
                <a:cxn ang="0">
                  <a:pos x="T12" y="T13"/>
                </a:cxn>
              </a:cxnLst>
              <a:rect l="0" t="0" r="r" b="b"/>
              <a:pathLst>
                <a:path w="682" h="517">
                  <a:moveTo>
                    <a:pt x="0" y="205"/>
                  </a:moveTo>
                  <a:lnTo>
                    <a:pt x="191" y="52"/>
                  </a:lnTo>
                  <a:lnTo>
                    <a:pt x="154" y="517"/>
                  </a:lnTo>
                  <a:lnTo>
                    <a:pt x="522" y="479"/>
                  </a:lnTo>
                  <a:lnTo>
                    <a:pt x="183" y="282"/>
                  </a:lnTo>
                  <a:lnTo>
                    <a:pt x="682" y="114"/>
                  </a:lnTo>
                  <a:lnTo>
                    <a:pt x="303" y="0"/>
                  </a:lnTo>
                </a:path>
              </a:pathLst>
            </a:custGeom>
            <a:noFill/>
            <a:ln w="9525" cap="rnd">
              <a:solidFill>
                <a:schemeClr val="accent4">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Line 26"/>
            <p:cNvSpPr>
              <a:spLocks noChangeShapeType="1"/>
            </p:cNvSpPr>
            <p:nvPr/>
          </p:nvSpPr>
          <p:spPr bwMode="auto">
            <a:xfrm flipH="1">
              <a:off x="5973763" y="1774826"/>
              <a:ext cx="247650" cy="4111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Line 27"/>
            <p:cNvSpPr>
              <a:spLocks noChangeShapeType="1"/>
            </p:cNvSpPr>
            <p:nvPr/>
          </p:nvSpPr>
          <p:spPr bwMode="auto">
            <a:xfrm flipH="1">
              <a:off x="6392863" y="2292351"/>
              <a:ext cx="96838" cy="9286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Line 28"/>
            <p:cNvSpPr>
              <a:spLocks noChangeShapeType="1"/>
            </p:cNvSpPr>
            <p:nvPr/>
          </p:nvSpPr>
          <p:spPr bwMode="auto">
            <a:xfrm flipH="1" flipV="1">
              <a:off x="6472238" y="2498726"/>
              <a:ext cx="439738" cy="3032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Line 29"/>
            <p:cNvSpPr>
              <a:spLocks noChangeShapeType="1"/>
            </p:cNvSpPr>
            <p:nvPr/>
          </p:nvSpPr>
          <p:spPr bwMode="auto">
            <a:xfrm flipV="1">
              <a:off x="6472238" y="1928813"/>
              <a:ext cx="752475" cy="5699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Line 30"/>
            <p:cNvSpPr>
              <a:spLocks noChangeShapeType="1"/>
            </p:cNvSpPr>
            <p:nvPr/>
          </p:nvSpPr>
          <p:spPr bwMode="auto">
            <a:xfrm flipV="1">
              <a:off x="4219576" y="3016251"/>
              <a:ext cx="403225" cy="2714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Line 31"/>
            <p:cNvSpPr>
              <a:spLocks noChangeShapeType="1"/>
            </p:cNvSpPr>
            <p:nvPr/>
          </p:nvSpPr>
          <p:spPr bwMode="auto">
            <a:xfrm flipV="1">
              <a:off x="4273551" y="2614613"/>
              <a:ext cx="587375" cy="2730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Line 32"/>
            <p:cNvSpPr>
              <a:spLocks noChangeShapeType="1"/>
            </p:cNvSpPr>
            <p:nvPr/>
          </p:nvSpPr>
          <p:spPr bwMode="auto">
            <a:xfrm>
              <a:off x="4797426" y="2492376"/>
              <a:ext cx="357188" cy="7493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Line 33"/>
            <p:cNvSpPr>
              <a:spLocks noChangeShapeType="1"/>
            </p:cNvSpPr>
            <p:nvPr/>
          </p:nvSpPr>
          <p:spPr bwMode="auto">
            <a:xfrm>
              <a:off x="4487863" y="2806701"/>
              <a:ext cx="666750" cy="4349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Line 34"/>
            <p:cNvSpPr>
              <a:spLocks noChangeShapeType="1"/>
            </p:cNvSpPr>
            <p:nvPr/>
          </p:nvSpPr>
          <p:spPr bwMode="auto">
            <a:xfrm>
              <a:off x="4530726" y="2393951"/>
              <a:ext cx="766763" cy="2809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Line 35"/>
            <p:cNvSpPr>
              <a:spLocks noChangeShapeType="1"/>
            </p:cNvSpPr>
            <p:nvPr/>
          </p:nvSpPr>
          <p:spPr bwMode="auto">
            <a:xfrm>
              <a:off x="5151438" y="4052888"/>
              <a:ext cx="593725" cy="4873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Line 36"/>
            <p:cNvSpPr>
              <a:spLocks noChangeShapeType="1"/>
            </p:cNvSpPr>
            <p:nvPr/>
          </p:nvSpPr>
          <p:spPr bwMode="auto">
            <a:xfrm flipH="1">
              <a:off x="5178426" y="4540251"/>
              <a:ext cx="566738" cy="4968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Line 37"/>
            <p:cNvSpPr>
              <a:spLocks noChangeShapeType="1"/>
            </p:cNvSpPr>
            <p:nvPr/>
          </p:nvSpPr>
          <p:spPr bwMode="auto">
            <a:xfrm>
              <a:off x="5121276" y="4356101"/>
              <a:ext cx="466725" cy="8826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8"/>
            <p:cNvSpPr>
              <a:spLocks/>
            </p:cNvSpPr>
            <p:nvPr/>
          </p:nvSpPr>
          <p:spPr bwMode="auto">
            <a:xfrm>
              <a:off x="6654801" y="1800226"/>
              <a:ext cx="850900" cy="1169988"/>
            </a:xfrm>
            <a:custGeom>
              <a:avLst/>
              <a:gdLst>
                <a:gd name="T0" fmla="*/ 212 w 536"/>
                <a:gd name="T1" fmla="*/ 0 h 737"/>
                <a:gd name="T2" fmla="*/ 0 w 536"/>
                <a:gd name="T3" fmla="*/ 594 h 737"/>
                <a:gd name="T4" fmla="*/ 536 w 536"/>
                <a:gd name="T5" fmla="*/ 737 h 737"/>
              </a:gdLst>
              <a:ahLst/>
              <a:cxnLst>
                <a:cxn ang="0">
                  <a:pos x="T0" y="T1"/>
                </a:cxn>
                <a:cxn ang="0">
                  <a:pos x="T2" y="T3"/>
                </a:cxn>
                <a:cxn ang="0">
                  <a:pos x="T4" y="T5"/>
                </a:cxn>
              </a:cxnLst>
              <a:rect l="0" t="0" r="r" b="b"/>
              <a:pathLst>
                <a:path w="536" h="737">
                  <a:moveTo>
                    <a:pt x="212" y="0"/>
                  </a:moveTo>
                  <a:lnTo>
                    <a:pt x="0" y="594"/>
                  </a:lnTo>
                  <a:lnTo>
                    <a:pt x="536" y="737"/>
                  </a:lnTo>
                </a:path>
              </a:pathLst>
            </a:custGeom>
            <a:noFill/>
            <a:ln w="9525" cap="rnd">
              <a:solidFill>
                <a:schemeClr val="accent4">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Line 39"/>
            <p:cNvSpPr>
              <a:spLocks noChangeShapeType="1"/>
            </p:cNvSpPr>
            <p:nvPr/>
          </p:nvSpPr>
          <p:spPr bwMode="auto">
            <a:xfrm>
              <a:off x="6848476" y="2212976"/>
              <a:ext cx="458788" cy="3619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Line 40"/>
            <p:cNvSpPr>
              <a:spLocks noChangeShapeType="1"/>
            </p:cNvSpPr>
            <p:nvPr/>
          </p:nvSpPr>
          <p:spPr bwMode="auto">
            <a:xfrm>
              <a:off x="7267576" y="1985963"/>
              <a:ext cx="0" cy="5429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Line 41"/>
            <p:cNvSpPr>
              <a:spLocks noChangeShapeType="1"/>
            </p:cNvSpPr>
            <p:nvPr/>
          </p:nvSpPr>
          <p:spPr bwMode="auto">
            <a:xfrm flipV="1">
              <a:off x="6911976" y="2363788"/>
              <a:ext cx="785813" cy="4381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Line 42"/>
            <p:cNvSpPr>
              <a:spLocks noChangeShapeType="1"/>
            </p:cNvSpPr>
            <p:nvPr/>
          </p:nvSpPr>
          <p:spPr bwMode="auto">
            <a:xfrm flipH="1">
              <a:off x="7407276" y="2476501"/>
              <a:ext cx="98425" cy="4508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Line 43"/>
            <p:cNvSpPr>
              <a:spLocks noChangeShapeType="1"/>
            </p:cNvSpPr>
            <p:nvPr/>
          </p:nvSpPr>
          <p:spPr bwMode="auto">
            <a:xfrm flipV="1">
              <a:off x="7080251" y="2755901"/>
              <a:ext cx="773113" cy="4794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Line 44"/>
            <p:cNvSpPr>
              <a:spLocks noChangeShapeType="1"/>
            </p:cNvSpPr>
            <p:nvPr/>
          </p:nvSpPr>
          <p:spPr bwMode="auto">
            <a:xfrm>
              <a:off x="6931026" y="3135313"/>
              <a:ext cx="693738" cy="5143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Line 45"/>
            <p:cNvSpPr>
              <a:spLocks noChangeShapeType="1"/>
            </p:cNvSpPr>
            <p:nvPr/>
          </p:nvSpPr>
          <p:spPr bwMode="auto">
            <a:xfrm>
              <a:off x="7389813" y="3049588"/>
              <a:ext cx="234950" cy="6127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Line 46"/>
            <p:cNvSpPr>
              <a:spLocks noChangeShapeType="1"/>
            </p:cNvSpPr>
            <p:nvPr/>
          </p:nvSpPr>
          <p:spPr bwMode="auto">
            <a:xfrm>
              <a:off x="7397751" y="3040063"/>
              <a:ext cx="581025" cy="3889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Line 47"/>
            <p:cNvSpPr>
              <a:spLocks noChangeShapeType="1"/>
            </p:cNvSpPr>
            <p:nvPr/>
          </p:nvSpPr>
          <p:spPr bwMode="auto">
            <a:xfrm flipH="1">
              <a:off x="7364413" y="3382963"/>
              <a:ext cx="590550" cy="5048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Line 48"/>
            <p:cNvSpPr>
              <a:spLocks noChangeShapeType="1"/>
            </p:cNvSpPr>
            <p:nvPr/>
          </p:nvSpPr>
          <p:spPr bwMode="auto">
            <a:xfrm flipV="1">
              <a:off x="7364413" y="3814763"/>
              <a:ext cx="571500" cy="730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Line 49"/>
            <p:cNvSpPr>
              <a:spLocks noChangeShapeType="1"/>
            </p:cNvSpPr>
            <p:nvPr/>
          </p:nvSpPr>
          <p:spPr bwMode="auto">
            <a:xfrm>
              <a:off x="7096126" y="3633788"/>
              <a:ext cx="620713" cy="646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Line 50"/>
            <p:cNvSpPr>
              <a:spLocks noChangeShapeType="1"/>
            </p:cNvSpPr>
            <p:nvPr/>
          </p:nvSpPr>
          <p:spPr bwMode="auto">
            <a:xfrm flipH="1">
              <a:off x="6872288" y="3435351"/>
              <a:ext cx="309563" cy="6302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Line 51"/>
            <p:cNvSpPr>
              <a:spLocks noChangeShapeType="1"/>
            </p:cNvSpPr>
            <p:nvPr/>
          </p:nvSpPr>
          <p:spPr bwMode="auto">
            <a:xfrm>
              <a:off x="6548438" y="3830638"/>
              <a:ext cx="519113" cy="8255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Line 52"/>
            <p:cNvSpPr>
              <a:spLocks noChangeShapeType="1"/>
            </p:cNvSpPr>
            <p:nvPr/>
          </p:nvSpPr>
          <p:spPr bwMode="auto">
            <a:xfrm flipH="1">
              <a:off x="7067551" y="4052888"/>
              <a:ext cx="114300" cy="6032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Line 53"/>
            <p:cNvSpPr>
              <a:spLocks noChangeShapeType="1"/>
            </p:cNvSpPr>
            <p:nvPr/>
          </p:nvSpPr>
          <p:spPr bwMode="auto">
            <a:xfrm>
              <a:off x="7181851" y="4052888"/>
              <a:ext cx="323850" cy="6921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Line 54"/>
            <p:cNvSpPr>
              <a:spLocks noChangeShapeType="1"/>
            </p:cNvSpPr>
            <p:nvPr/>
          </p:nvSpPr>
          <p:spPr bwMode="auto">
            <a:xfrm flipV="1">
              <a:off x="6723063" y="4002088"/>
              <a:ext cx="717550" cy="1063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Line 55"/>
            <p:cNvSpPr>
              <a:spLocks noChangeShapeType="1"/>
            </p:cNvSpPr>
            <p:nvPr/>
          </p:nvSpPr>
          <p:spPr bwMode="auto">
            <a:xfrm flipV="1">
              <a:off x="6402388" y="2822576"/>
              <a:ext cx="549275" cy="4048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Line 56"/>
            <p:cNvSpPr>
              <a:spLocks noChangeShapeType="1"/>
            </p:cNvSpPr>
            <p:nvPr/>
          </p:nvSpPr>
          <p:spPr bwMode="auto">
            <a:xfrm flipH="1">
              <a:off x="6780213" y="2865438"/>
              <a:ext cx="263525" cy="5762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Line 57"/>
            <p:cNvSpPr>
              <a:spLocks noChangeShapeType="1"/>
            </p:cNvSpPr>
            <p:nvPr/>
          </p:nvSpPr>
          <p:spPr bwMode="auto">
            <a:xfrm flipV="1">
              <a:off x="6373813" y="3419476"/>
              <a:ext cx="938213" cy="587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Line 58"/>
            <p:cNvSpPr>
              <a:spLocks noChangeShapeType="1"/>
            </p:cNvSpPr>
            <p:nvPr/>
          </p:nvSpPr>
          <p:spPr bwMode="auto">
            <a:xfrm flipV="1">
              <a:off x="6729413" y="4565651"/>
              <a:ext cx="690563" cy="1682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Line 59"/>
            <p:cNvSpPr>
              <a:spLocks noChangeShapeType="1"/>
            </p:cNvSpPr>
            <p:nvPr/>
          </p:nvSpPr>
          <p:spPr bwMode="auto">
            <a:xfrm>
              <a:off x="6746876" y="4740276"/>
              <a:ext cx="385763" cy="2873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Line 60"/>
            <p:cNvSpPr>
              <a:spLocks noChangeShapeType="1"/>
            </p:cNvSpPr>
            <p:nvPr/>
          </p:nvSpPr>
          <p:spPr bwMode="auto">
            <a:xfrm flipH="1">
              <a:off x="6138863" y="4487863"/>
              <a:ext cx="819150" cy="8763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Line 61"/>
            <p:cNvSpPr>
              <a:spLocks noChangeShapeType="1"/>
            </p:cNvSpPr>
            <p:nvPr/>
          </p:nvSpPr>
          <p:spPr bwMode="auto">
            <a:xfrm flipH="1" flipV="1">
              <a:off x="4741863" y="2120901"/>
              <a:ext cx="538163" cy="5270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Line 62"/>
            <p:cNvSpPr>
              <a:spLocks noChangeShapeType="1"/>
            </p:cNvSpPr>
            <p:nvPr/>
          </p:nvSpPr>
          <p:spPr bwMode="auto">
            <a:xfrm flipV="1">
              <a:off x="5019676" y="1938338"/>
              <a:ext cx="207963" cy="4460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Line 63"/>
            <p:cNvSpPr>
              <a:spLocks noChangeShapeType="1"/>
            </p:cNvSpPr>
            <p:nvPr/>
          </p:nvSpPr>
          <p:spPr bwMode="auto">
            <a:xfrm>
              <a:off x="5218113" y="1803401"/>
              <a:ext cx="65088" cy="8715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Line 64"/>
            <p:cNvSpPr>
              <a:spLocks noChangeShapeType="1"/>
            </p:cNvSpPr>
            <p:nvPr/>
          </p:nvSpPr>
          <p:spPr bwMode="auto">
            <a:xfrm>
              <a:off x="5049838" y="2981326"/>
              <a:ext cx="401638" cy="95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Line 65"/>
            <p:cNvSpPr>
              <a:spLocks noChangeShapeType="1"/>
            </p:cNvSpPr>
            <p:nvPr/>
          </p:nvSpPr>
          <p:spPr bwMode="auto">
            <a:xfrm>
              <a:off x="5283201" y="2674938"/>
              <a:ext cx="6350" cy="2984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Line 66"/>
            <p:cNvSpPr>
              <a:spLocks noChangeShapeType="1"/>
            </p:cNvSpPr>
            <p:nvPr/>
          </p:nvSpPr>
          <p:spPr bwMode="auto">
            <a:xfrm flipV="1">
              <a:off x="5283201" y="2430463"/>
              <a:ext cx="403225" cy="2444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Line 67"/>
            <p:cNvSpPr>
              <a:spLocks noChangeShapeType="1"/>
            </p:cNvSpPr>
            <p:nvPr/>
          </p:nvSpPr>
          <p:spPr bwMode="auto">
            <a:xfrm>
              <a:off x="5254626" y="2149476"/>
              <a:ext cx="593725" cy="392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Line 68"/>
            <p:cNvSpPr>
              <a:spLocks noChangeShapeType="1"/>
            </p:cNvSpPr>
            <p:nvPr/>
          </p:nvSpPr>
          <p:spPr bwMode="auto">
            <a:xfrm flipH="1" flipV="1">
              <a:off x="5227638" y="1820863"/>
              <a:ext cx="217488" cy="4349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Line 69"/>
            <p:cNvSpPr>
              <a:spLocks noChangeShapeType="1"/>
            </p:cNvSpPr>
            <p:nvPr/>
          </p:nvSpPr>
          <p:spPr bwMode="auto">
            <a:xfrm flipV="1">
              <a:off x="5445126" y="2014538"/>
              <a:ext cx="217488" cy="2413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Line 70"/>
            <p:cNvSpPr>
              <a:spLocks noChangeShapeType="1"/>
            </p:cNvSpPr>
            <p:nvPr/>
          </p:nvSpPr>
          <p:spPr bwMode="auto">
            <a:xfrm>
              <a:off x="5203826" y="1803401"/>
              <a:ext cx="696913" cy="3143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Line 71"/>
            <p:cNvSpPr>
              <a:spLocks noChangeShapeType="1"/>
            </p:cNvSpPr>
            <p:nvPr/>
          </p:nvSpPr>
          <p:spPr bwMode="auto">
            <a:xfrm flipH="1">
              <a:off x="5445126" y="2117726"/>
              <a:ext cx="455613" cy="138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Line 72"/>
            <p:cNvSpPr>
              <a:spLocks noChangeShapeType="1"/>
            </p:cNvSpPr>
            <p:nvPr/>
          </p:nvSpPr>
          <p:spPr bwMode="auto">
            <a:xfrm>
              <a:off x="5283201" y="2674938"/>
              <a:ext cx="558800" cy="3317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Line 73"/>
            <p:cNvSpPr>
              <a:spLocks noChangeShapeType="1"/>
            </p:cNvSpPr>
            <p:nvPr/>
          </p:nvSpPr>
          <p:spPr bwMode="auto">
            <a:xfrm>
              <a:off x="5673726" y="2433638"/>
              <a:ext cx="174625" cy="5667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Line 74"/>
            <p:cNvSpPr>
              <a:spLocks noChangeShapeType="1"/>
            </p:cNvSpPr>
            <p:nvPr/>
          </p:nvSpPr>
          <p:spPr bwMode="auto">
            <a:xfrm>
              <a:off x="5145088" y="3235326"/>
              <a:ext cx="627063" cy="650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Line 75"/>
            <p:cNvSpPr>
              <a:spLocks noChangeShapeType="1"/>
            </p:cNvSpPr>
            <p:nvPr/>
          </p:nvSpPr>
          <p:spPr bwMode="auto">
            <a:xfrm flipV="1">
              <a:off x="5145088" y="2874963"/>
              <a:ext cx="455613" cy="3603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Line 76"/>
            <p:cNvSpPr>
              <a:spLocks noChangeShapeType="1"/>
            </p:cNvSpPr>
            <p:nvPr/>
          </p:nvSpPr>
          <p:spPr bwMode="auto">
            <a:xfrm>
              <a:off x="5121276" y="4356101"/>
              <a:ext cx="601663" cy="1873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Line 77"/>
            <p:cNvSpPr>
              <a:spLocks noChangeShapeType="1"/>
            </p:cNvSpPr>
            <p:nvPr/>
          </p:nvSpPr>
          <p:spPr bwMode="auto">
            <a:xfrm flipV="1">
              <a:off x="5745163" y="4002088"/>
              <a:ext cx="344488" cy="5381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Line 78"/>
            <p:cNvSpPr>
              <a:spLocks noChangeShapeType="1"/>
            </p:cNvSpPr>
            <p:nvPr/>
          </p:nvSpPr>
          <p:spPr bwMode="auto">
            <a:xfrm flipV="1">
              <a:off x="5745163" y="4206876"/>
              <a:ext cx="549275" cy="3333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Line 79"/>
            <p:cNvSpPr>
              <a:spLocks noChangeShapeType="1"/>
            </p:cNvSpPr>
            <p:nvPr/>
          </p:nvSpPr>
          <p:spPr bwMode="auto">
            <a:xfrm>
              <a:off x="6297613" y="4222751"/>
              <a:ext cx="660400" cy="265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Line 80"/>
            <p:cNvSpPr>
              <a:spLocks noChangeShapeType="1"/>
            </p:cNvSpPr>
            <p:nvPr/>
          </p:nvSpPr>
          <p:spPr bwMode="auto">
            <a:xfrm flipH="1">
              <a:off x="6215063" y="4222751"/>
              <a:ext cx="82550" cy="10366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Line 81"/>
            <p:cNvSpPr>
              <a:spLocks noChangeShapeType="1"/>
            </p:cNvSpPr>
            <p:nvPr/>
          </p:nvSpPr>
          <p:spPr bwMode="auto">
            <a:xfrm>
              <a:off x="6264276" y="4681538"/>
              <a:ext cx="165100" cy="3635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Line 82"/>
            <p:cNvSpPr>
              <a:spLocks noChangeShapeType="1"/>
            </p:cNvSpPr>
            <p:nvPr/>
          </p:nvSpPr>
          <p:spPr bwMode="auto">
            <a:xfrm flipV="1">
              <a:off x="6276976" y="4479926"/>
              <a:ext cx="681038" cy="2079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Line 83"/>
            <p:cNvSpPr>
              <a:spLocks noChangeShapeType="1"/>
            </p:cNvSpPr>
            <p:nvPr/>
          </p:nvSpPr>
          <p:spPr bwMode="auto">
            <a:xfrm>
              <a:off x="5386388" y="4865688"/>
              <a:ext cx="828675" cy="3937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Line 84"/>
            <p:cNvSpPr>
              <a:spLocks noChangeShapeType="1"/>
            </p:cNvSpPr>
            <p:nvPr/>
          </p:nvSpPr>
          <p:spPr bwMode="auto">
            <a:xfrm>
              <a:off x="5749926" y="4549776"/>
              <a:ext cx="481013" cy="5016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Line 85"/>
            <p:cNvSpPr>
              <a:spLocks noChangeShapeType="1"/>
            </p:cNvSpPr>
            <p:nvPr/>
          </p:nvSpPr>
          <p:spPr bwMode="auto">
            <a:xfrm flipH="1">
              <a:off x="5994401" y="4222751"/>
              <a:ext cx="303213" cy="5842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Line 86"/>
            <p:cNvSpPr>
              <a:spLocks noChangeShapeType="1"/>
            </p:cNvSpPr>
            <p:nvPr/>
          </p:nvSpPr>
          <p:spPr bwMode="auto">
            <a:xfrm flipH="1" flipV="1">
              <a:off x="5624513" y="4044951"/>
              <a:ext cx="233363" cy="10429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Line 87"/>
            <p:cNvSpPr>
              <a:spLocks noChangeShapeType="1"/>
            </p:cNvSpPr>
            <p:nvPr/>
          </p:nvSpPr>
          <p:spPr bwMode="auto">
            <a:xfrm flipV="1">
              <a:off x="6367463" y="3435351"/>
              <a:ext cx="825500" cy="2508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Line 88"/>
            <p:cNvSpPr>
              <a:spLocks noChangeShapeType="1"/>
            </p:cNvSpPr>
            <p:nvPr/>
          </p:nvSpPr>
          <p:spPr bwMode="auto">
            <a:xfrm>
              <a:off x="6750051" y="3573463"/>
              <a:ext cx="125413" cy="5016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99" name="图片 9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6939" y="381926"/>
            <a:ext cx="2920883" cy="3832261"/>
          </a:xfrm>
          <a:prstGeom prst="rect">
            <a:avLst/>
          </a:prstGeom>
        </p:spPr>
      </p:pic>
      <p:grpSp>
        <p:nvGrpSpPr>
          <p:cNvPr id="3" name="组合 2"/>
          <p:cNvGrpSpPr/>
          <p:nvPr/>
        </p:nvGrpSpPr>
        <p:grpSpPr>
          <a:xfrm>
            <a:off x="1369246" y="4274527"/>
            <a:ext cx="1136613" cy="2583474"/>
            <a:chOff x="1369246" y="4274526"/>
            <a:chExt cx="1136613" cy="2643813"/>
          </a:xfrm>
        </p:grpSpPr>
        <p:sp>
          <p:nvSpPr>
            <p:cNvPr id="101" name="矩形 100"/>
            <p:cNvSpPr/>
            <p:nvPr/>
          </p:nvSpPr>
          <p:spPr>
            <a:xfrm flipH="1">
              <a:off x="1378912" y="4274526"/>
              <a:ext cx="1126947" cy="264381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Freeform 95"/>
            <p:cNvSpPr>
              <a:spLocks noEditPoints="1"/>
            </p:cNvSpPr>
            <p:nvPr/>
          </p:nvSpPr>
          <p:spPr bwMode="auto">
            <a:xfrm>
              <a:off x="1369246" y="4463636"/>
              <a:ext cx="1047326" cy="1998123"/>
            </a:xfrm>
            <a:custGeom>
              <a:avLst/>
              <a:gdLst>
                <a:gd name="T0" fmla="*/ 322 w 325"/>
                <a:gd name="T1" fmla="*/ 116 h 362"/>
                <a:gd name="T2" fmla="*/ 315 w 325"/>
                <a:gd name="T3" fmla="*/ 79 h 362"/>
                <a:gd name="T4" fmla="*/ 288 w 325"/>
                <a:gd name="T5" fmla="*/ 67 h 362"/>
                <a:gd name="T6" fmla="*/ 296 w 325"/>
                <a:gd name="T7" fmla="*/ 98 h 362"/>
                <a:gd name="T8" fmla="*/ 282 w 325"/>
                <a:gd name="T9" fmla="*/ 154 h 362"/>
                <a:gd name="T10" fmla="*/ 262 w 325"/>
                <a:gd name="T11" fmla="*/ 204 h 362"/>
                <a:gd name="T12" fmla="*/ 236 w 325"/>
                <a:gd name="T13" fmla="*/ 227 h 362"/>
                <a:gd name="T14" fmla="*/ 250 w 325"/>
                <a:gd name="T15" fmla="*/ 201 h 362"/>
                <a:gd name="T16" fmla="*/ 250 w 325"/>
                <a:gd name="T17" fmla="*/ 169 h 362"/>
                <a:gd name="T18" fmla="*/ 230 w 325"/>
                <a:gd name="T19" fmla="*/ 232 h 362"/>
                <a:gd name="T20" fmla="*/ 223 w 325"/>
                <a:gd name="T21" fmla="*/ 256 h 362"/>
                <a:gd name="T22" fmla="*/ 195 w 325"/>
                <a:gd name="T23" fmla="*/ 318 h 362"/>
                <a:gd name="T24" fmla="*/ 227 w 325"/>
                <a:gd name="T25" fmla="*/ 291 h 362"/>
                <a:gd name="T26" fmla="*/ 256 w 325"/>
                <a:gd name="T27" fmla="*/ 260 h 362"/>
                <a:gd name="T28" fmla="*/ 275 w 325"/>
                <a:gd name="T29" fmla="*/ 227 h 362"/>
                <a:gd name="T30" fmla="*/ 298 w 325"/>
                <a:gd name="T31" fmla="*/ 176 h 362"/>
                <a:gd name="T32" fmla="*/ 293 w 325"/>
                <a:gd name="T33" fmla="*/ 56 h 362"/>
                <a:gd name="T34" fmla="*/ 252 w 325"/>
                <a:gd name="T35" fmla="*/ 41 h 362"/>
                <a:gd name="T36" fmla="*/ 216 w 325"/>
                <a:gd name="T37" fmla="*/ 46 h 362"/>
                <a:gd name="T38" fmla="*/ 193 w 325"/>
                <a:gd name="T39" fmla="*/ 58 h 362"/>
                <a:gd name="T40" fmla="*/ 209 w 325"/>
                <a:gd name="T41" fmla="*/ 30 h 362"/>
                <a:gd name="T42" fmla="*/ 199 w 325"/>
                <a:gd name="T43" fmla="*/ 11 h 362"/>
                <a:gd name="T44" fmla="*/ 183 w 325"/>
                <a:gd name="T45" fmla="*/ 19 h 362"/>
                <a:gd name="T46" fmla="*/ 168 w 325"/>
                <a:gd name="T47" fmla="*/ 47 h 362"/>
                <a:gd name="T48" fmla="*/ 149 w 325"/>
                <a:gd name="T49" fmla="*/ 61 h 362"/>
                <a:gd name="T50" fmla="*/ 132 w 325"/>
                <a:gd name="T51" fmla="*/ 92 h 362"/>
                <a:gd name="T52" fmla="*/ 119 w 325"/>
                <a:gd name="T53" fmla="*/ 109 h 362"/>
                <a:gd name="T54" fmla="*/ 90 w 325"/>
                <a:gd name="T55" fmla="*/ 154 h 362"/>
                <a:gd name="T56" fmla="*/ 58 w 325"/>
                <a:gd name="T57" fmla="*/ 196 h 362"/>
                <a:gd name="T58" fmla="*/ 34 w 325"/>
                <a:gd name="T59" fmla="*/ 226 h 362"/>
                <a:gd name="T60" fmla="*/ 18 w 325"/>
                <a:gd name="T61" fmla="*/ 257 h 362"/>
                <a:gd name="T62" fmla="*/ 27 w 325"/>
                <a:gd name="T63" fmla="*/ 266 h 362"/>
                <a:gd name="T64" fmla="*/ 51 w 325"/>
                <a:gd name="T65" fmla="*/ 239 h 362"/>
                <a:gd name="T66" fmla="*/ 111 w 325"/>
                <a:gd name="T67" fmla="*/ 196 h 362"/>
                <a:gd name="T68" fmla="*/ 147 w 325"/>
                <a:gd name="T69" fmla="*/ 167 h 362"/>
                <a:gd name="T70" fmla="*/ 172 w 325"/>
                <a:gd name="T71" fmla="*/ 140 h 362"/>
                <a:gd name="T72" fmla="*/ 201 w 325"/>
                <a:gd name="T73" fmla="*/ 106 h 362"/>
                <a:gd name="T74" fmla="*/ 223 w 325"/>
                <a:gd name="T75" fmla="*/ 80 h 362"/>
                <a:gd name="T76" fmla="*/ 288 w 325"/>
                <a:gd name="T77" fmla="*/ 67 h 362"/>
                <a:gd name="T78" fmla="*/ 227 w 325"/>
                <a:gd name="T79" fmla="*/ 232 h 362"/>
                <a:gd name="T80" fmla="*/ 210 w 325"/>
                <a:gd name="T81" fmla="*/ 259 h 362"/>
                <a:gd name="T82" fmla="*/ 180 w 325"/>
                <a:gd name="T83" fmla="*/ 326 h 362"/>
                <a:gd name="T84" fmla="*/ 145 w 325"/>
                <a:gd name="T85" fmla="*/ 337 h 362"/>
                <a:gd name="T86" fmla="*/ 85 w 325"/>
                <a:gd name="T87" fmla="*/ 357 h 362"/>
                <a:gd name="T88" fmla="*/ 80 w 325"/>
                <a:gd name="T89" fmla="*/ 351 h 362"/>
                <a:gd name="T90" fmla="*/ 50 w 325"/>
                <a:gd name="T91" fmla="*/ 340 h 362"/>
                <a:gd name="T92" fmla="*/ 22 w 325"/>
                <a:gd name="T93" fmla="*/ 327 h 362"/>
                <a:gd name="T94" fmla="*/ 0 w 325"/>
                <a:gd name="T95" fmla="*/ 311 h 362"/>
                <a:gd name="T96" fmla="*/ 1 w 325"/>
                <a:gd name="T97" fmla="*/ 306 h 362"/>
                <a:gd name="T98" fmla="*/ 18 w 325"/>
                <a:gd name="T99" fmla="*/ 319 h 362"/>
                <a:gd name="T100" fmla="*/ 92 w 325"/>
                <a:gd name="T101" fmla="*/ 325 h 362"/>
                <a:gd name="T102" fmla="*/ 118 w 325"/>
                <a:gd name="T103" fmla="*/ 324 h 362"/>
                <a:gd name="T104" fmla="*/ 163 w 325"/>
                <a:gd name="T105" fmla="*/ 295 h 362"/>
                <a:gd name="T106" fmla="*/ 157 w 325"/>
                <a:gd name="T107" fmla="*/ 255 h 362"/>
                <a:gd name="T108" fmla="*/ 192 w 325"/>
                <a:gd name="T109" fmla="*/ 226 h 362"/>
                <a:gd name="T110" fmla="*/ 235 w 325"/>
                <a:gd name="T111" fmla="*/ 196 h 362"/>
                <a:gd name="T112" fmla="*/ 206 w 325"/>
                <a:gd name="T113" fmla="*/ 174 h 362"/>
                <a:gd name="T114" fmla="*/ 192 w 325"/>
                <a:gd name="T115" fmla="*/ 143 h 362"/>
                <a:gd name="T116" fmla="*/ 204 w 325"/>
                <a:gd name="T117" fmla="*/ 130 h 362"/>
                <a:gd name="T118" fmla="*/ 221 w 325"/>
                <a:gd name="T119" fmla="*/ 14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5" h="362">
                  <a:moveTo>
                    <a:pt x="313" y="153"/>
                  </a:moveTo>
                  <a:cubicBezTo>
                    <a:pt x="312" y="149"/>
                    <a:pt x="312" y="144"/>
                    <a:pt x="315" y="138"/>
                  </a:cubicBezTo>
                  <a:cubicBezTo>
                    <a:pt x="321" y="133"/>
                    <a:pt x="320" y="124"/>
                    <a:pt x="322" y="116"/>
                  </a:cubicBezTo>
                  <a:cubicBezTo>
                    <a:pt x="324" y="113"/>
                    <a:pt x="322" y="108"/>
                    <a:pt x="323" y="104"/>
                  </a:cubicBezTo>
                  <a:cubicBezTo>
                    <a:pt x="319" y="100"/>
                    <a:pt x="325" y="95"/>
                    <a:pt x="321" y="90"/>
                  </a:cubicBezTo>
                  <a:cubicBezTo>
                    <a:pt x="323" y="85"/>
                    <a:pt x="316" y="83"/>
                    <a:pt x="315" y="79"/>
                  </a:cubicBezTo>
                  <a:cubicBezTo>
                    <a:pt x="316" y="73"/>
                    <a:pt x="311" y="70"/>
                    <a:pt x="308" y="67"/>
                  </a:cubicBezTo>
                  <a:cubicBezTo>
                    <a:pt x="304" y="62"/>
                    <a:pt x="298" y="59"/>
                    <a:pt x="293" y="56"/>
                  </a:cubicBezTo>
                  <a:cubicBezTo>
                    <a:pt x="288" y="67"/>
                    <a:pt x="288" y="67"/>
                    <a:pt x="288" y="67"/>
                  </a:cubicBezTo>
                  <a:cubicBezTo>
                    <a:pt x="289" y="67"/>
                    <a:pt x="290" y="68"/>
                    <a:pt x="291" y="69"/>
                  </a:cubicBezTo>
                  <a:cubicBezTo>
                    <a:pt x="295" y="71"/>
                    <a:pt x="295" y="76"/>
                    <a:pt x="297" y="80"/>
                  </a:cubicBezTo>
                  <a:cubicBezTo>
                    <a:pt x="296" y="86"/>
                    <a:pt x="303" y="93"/>
                    <a:pt x="296" y="98"/>
                  </a:cubicBezTo>
                  <a:cubicBezTo>
                    <a:pt x="300" y="107"/>
                    <a:pt x="295" y="117"/>
                    <a:pt x="291" y="125"/>
                  </a:cubicBezTo>
                  <a:cubicBezTo>
                    <a:pt x="291" y="131"/>
                    <a:pt x="287" y="136"/>
                    <a:pt x="285" y="141"/>
                  </a:cubicBezTo>
                  <a:cubicBezTo>
                    <a:pt x="284" y="145"/>
                    <a:pt x="286" y="151"/>
                    <a:pt x="282" y="154"/>
                  </a:cubicBezTo>
                  <a:cubicBezTo>
                    <a:pt x="274" y="159"/>
                    <a:pt x="277" y="170"/>
                    <a:pt x="276" y="177"/>
                  </a:cubicBezTo>
                  <a:cubicBezTo>
                    <a:pt x="273" y="180"/>
                    <a:pt x="271" y="183"/>
                    <a:pt x="269" y="186"/>
                  </a:cubicBezTo>
                  <a:cubicBezTo>
                    <a:pt x="269" y="194"/>
                    <a:pt x="262" y="197"/>
                    <a:pt x="262" y="204"/>
                  </a:cubicBezTo>
                  <a:cubicBezTo>
                    <a:pt x="260" y="207"/>
                    <a:pt x="256" y="208"/>
                    <a:pt x="253" y="209"/>
                  </a:cubicBezTo>
                  <a:cubicBezTo>
                    <a:pt x="252" y="215"/>
                    <a:pt x="252" y="221"/>
                    <a:pt x="247" y="226"/>
                  </a:cubicBezTo>
                  <a:cubicBezTo>
                    <a:pt x="244" y="229"/>
                    <a:pt x="239" y="227"/>
                    <a:pt x="236" y="227"/>
                  </a:cubicBezTo>
                  <a:cubicBezTo>
                    <a:pt x="233" y="227"/>
                    <a:pt x="232" y="225"/>
                    <a:pt x="233" y="222"/>
                  </a:cubicBezTo>
                  <a:cubicBezTo>
                    <a:pt x="234" y="218"/>
                    <a:pt x="236" y="214"/>
                    <a:pt x="240" y="211"/>
                  </a:cubicBezTo>
                  <a:cubicBezTo>
                    <a:pt x="246" y="211"/>
                    <a:pt x="246" y="204"/>
                    <a:pt x="250" y="201"/>
                  </a:cubicBezTo>
                  <a:cubicBezTo>
                    <a:pt x="250" y="197"/>
                    <a:pt x="252" y="192"/>
                    <a:pt x="256" y="189"/>
                  </a:cubicBezTo>
                  <a:cubicBezTo>
                    <a:pt x="259" y="187"/>
                    <a:pt x="262" y="185"/>
                    <a:pt x="262" y="181"/>
                  </a:cubicBezTo>
                  <a:cubicBezTo>
                    <a:pt x="260" y="175"/>
                    <a:pt x="256" y="172"/>
                    <a:pt x="250" y="169"/>
                  </a:cubicBezTo>
                  <a:cubicBezTo>
                    <a:pt x="250" y="169"/>
                    <a:pt x="250" y="169"/>
                    <a:pt x="250" y="169"/>
                  </a:cubicBezTo>
                  <a:cubicBezTo>
                    <a:pt x="227" y="232"/>
                    <a:pt x="227" y="232"/>
                    <a:pt x="227" y="232"/>
                  </a:cubicBezTo>
                  <a:cubicBezTo>
                    <a:pt x="228" y="232"/>
                    <a:pt x="228" y="232"/>
                    <a:pt x="230" y="232"/>
                  </a:cubicBezTo>
                  <a:cubicBezTo>
                    <a:pt x="232" y="233"/>
                    <a:pt x="235" y="236"/>
                    <a:pt x="236" y="239"/>
                  </a:cubicBezTo>
                  <a:cubicBezTo>
                    <a:pt x="237" y="244"/>
                    <a:pt x="232" y="248"/>
                    <a:pt x="229" y="249"/>
                  </a:cubicBezTo>
                  <a:cubicBezTo>
                    <a:pt x="224" y="249"/>
                    <a:pt x="226" y="254"/>
                    <a:pt x="223" y="256"/>
                  </a:cubicBezTo>
                  <a:cubicBezTo>
                    <a:pt x="221" y="258"/>
                    <a:pt x="223" y="260"/>
                    <a:pt x="221" y="262"/>
                  </a:cubicBezTo>
                  <a:cubicBezTo>
                    <a:pt x="219" y="263"/>
                    <a:pt x="217" y="263"/>
                    <a:pt x="215" y="262"/>
                  </a:cubicBezTo>
                  <a:cubicBezTo>
                    <a:pt x="195" y="318"/>
                    <a:pt x="195" y="318"/>
                    <a:pt x="195" y="318"/>
                  </a:cubicBezTo>
                  <a:cubicBezTo>
                    <a:pt x="196" y="318"/>
                    <a:pt x="197" y="317"/>
                    <a:pt x="197" y="316"/>
                  </a:cubicBezTo>
                  <a:cubicBezTo>
                    <a:pt x="199" y="313"/>
                    <a:pt x="203" y="314"/>
                    <a:pt x="206" y="312"/>
                  </a:cubicBezTo>
                  <a:cubicBezTo>
                    <a:pt x="219" y="311"/>
                    <a:pt x="215" y="294"/>
                    <a:pt x="227" y="291"/>
                  </a:cubicBezTo>
                  <a:cubicBezTo>
                    <a:pt x="231" y="282"/>
                    <a:pt x="237" y="275"/>
                    <a:pt x="246" y="270"/>
                  </a:cubicBezTo>
                  <a:cubicBezTo>
                    <a:pt x="246" y="270"/>
                    <a:pt x="247" y="269"/>
                    <a:pt x="247" y="267"/>
                  </a:cubicBezTo>
                  <a:cubicBezTo>
                    <a:pt x="246" y="262"/>
                    <a:pt x="252" y="262"/>
                    <a:pt x="256" y="260"/>
                  </a:cubicBezTo>
                  <a:cubicBezTo>
                    <a:pt x="257" y="253"/>
                    <a:pt x="263" y="250"/>
                    <a:pt x="268" y="246"/>
                  </a:cubicBezTo>
                  <a:cubicBezTo>
                    <a:pt x="272" y="243"/>
                    <a:pt x="269" y="237"/>
                    <a:pt x="271" y="233"/>
                  </a:cubicBezTo>
                  <a:cubicBezTo>
                    <a:pt x="272" y="231"/>
                    <a:pt x="276" y="229"/>
                    <a:pt x="275" y="227"/>
                  </a:cubicBezTo>
                  <a:cubicBezTo>
                    <a:pt x="275" y="223"/>
                    <a:pt x="279" y="222"/>
                    <a:pt x="281" y="220"/>
                  </a:cubicBezTo>
                  <a:cubicBezTo>
                    <a:pt x="282" y="211"/>
                    <a:pt x="290" y="207"/>
                    <a:pt x="289" y="199"/>
                  </a:cubicBezTo>
                  <a:cubicBezTo>
                    <a:pt x="297" y="193"/>
                    <a:pt x="295" y="184"/>
                    <a:pt x="298" y="176"/>
                  </a:cubicBezTo>
                  <a:cubicBezTo>
                    <a:pt x="302" y="175"/>
                    <a:pt x="302" y="169"/>
                    <a:pt x="305" y="167"/>
                  </a:cubicBezTo>
                  <a:cubicBezTo>
                    <a:pt x="304" y="161"/>
                    <a:pt x="308" y="156"/>
                    <a:pt x="313" y="153"/>
                  </a:cubicBezTo>
                  <a:close/>
                  <a:moveTo>
                    <a:pt x="293" y="56"/>
                  </a:moveTo>
                  <a:cubicBezTo>
                    <a:pt x="292" y="55"/>
                    <a:pt x="291" y="54"/>
                    <a:pt x="291" y="54"/>
                  </a:cubicBezTo>
                  <a:cubicBezTo>
                    <a:pt x="286" y="46"/>
                    <a:pt x="277" y="48"/>
                    <a:pt x="271" y="42"/>
                  </a:cubicBezTo>
                  <a:cubicBezTo>
                    <a:pt x="265" y="39"/>
                    <a:pt x="258" y="38"/>
                    <a:pt x="252" y="41"/>
                  </a:cubicBezTo>
                  <a:cubicBezTo>
                    <a:pt x="245" y="40"/>
                    <a:pt x="240" y="46"/>
                    <a:pt x="233" y="45"/>
                  </a:cubicBezTo>
                  <a:cubicBezTo>
                    <a:pt x="229" y="46"/>
                    <a:pt x="224" y="44"/>
                    <a:pt x="221" y="48"/>
                  </a:cubicBezTo>
                  <a:cubicBezTo>
                    <a:pt x="219" y="51"/>
                    <a:pt x="219" y="46"/>
                    <a:pt x="216" y="46"/>
                  </a:cubicBezTo>
                  <a:cubicBezTo>
                    <a:pt x="216" y="48"/>
                    <a:pt x="215" y="49"/>
                    <a:pt x="216" y="52"/>
                  </a:cubicBezTo>
                  <a:cubicBezTo>
                    <a:pt x="212" y="57"/>
                    <a:pt x="206" y="62"/>
                    <a:pt x="199" y="62"/>
                  </a:cubicBezTo>
                  <a:cubicBezTo>
                    <a:pt x="197" y="63"/>
                    <a:pt x="194" y="61"/>
                    <a:pt x="193" y="58"/>
                  </a:cubicBezTo>
                  <a:cubicBezTo>
                    <a:pt x="193" y="54"/>
                    <a:pt x="194" y="50"/>
                    <a:pt x="196" y="46"/>
                  </a:cubicBezTo>
                  <a:cubicBezTo>
                    <a:pt x="199" y="45"/>
                    <a:pt x="205" y="45"/>
                    <a:pt x="206" y="41"/>
                  </a:cubicBezTo>
                  <a:cubicBezTo>
                    <a:pt x="206" y="37"/>
                    <a:pt x="214" y="33"/>
                    <a:pt x="209" y="30"/>
                  </a:cubicBezTo>
                  <a:cubicBezTo>
                    <a:pt x="209" y="27"/>
                    <a:pt x="212" y="30"/>
                    <a:pt x="211" y="27"/>
                  </a:cubicBezTo>
                  <a:cubicBezTo>
                    <a:pt x="213" y="23"/>
                    <a:pt x="207" y="22"/>
                    <a:pt x="204" y="19"/>
                  </a:cubicBezTo>
                  <a:cubicBezTo>
                    <a:pt x="200" y="18"/>
                    <a:pt x="203" y="12"/>
                    <a:pt x="199" y="11"/>
                  </a:cubicBezTo>
                  <a:cubicBezTo>
                    <a:pt x="195" y="9"/>
                    <a:pt x="198" y="6"/>
                    <a:pt x="198" y="3"/>
                  </a:cubicBezTo>
                  <a:cubicBezTo>
                    <a:pt x="196" y="0"/>
                    <a:pt x="191" y="2"/>
                    <a:pt x="189" y="3"/>
                  </a:cubicBezTo>
                  <a:cubicBezTo>
                    <a:pt x="187" y="9"/>
                    <a:pt x="186" y="13"/>
                    <a:pt x="183" y="19"/>
                  </a:cubicBezTo>
                  <a:cubicBezTo>
                    <a:pt x="174" y="24"/>
                    <a:pt x="176" y="34"/>
                    <a:pt x="170" y="41"/>
                  </a:cubicBezTo>
                  <a:cubicBezTo>
                    <a:pt x="168" y="44"/>
                    <a:pt x="164" y="43"/>
                    <a:pt x="162" y="45"/>
                  </a:cubicBezTo>
                  <a:cubicBezTo>
                    <a:pt x="164" y="47"/>
                    <a:pt x="166" y="48"/>
                    <a:pt x="168" y="47"/>
                  </a:cubicBezTo>
                  <a:cubicBezTo>
                    <a:pt x="174" y="51"/>
                    <a:pt x="167" y="55"/>
                    <a:pt x="166" y="60"/>
                  </a:cubicBezTo>
                  <a:cubicBezTo>
                    <a:pt x="162" y="62"/>
                    <a:pt x="158" y="61"/>
                    <a:pt x="154" y="60"/>
                  </a:cubicBezTo>
                  <a:cubicBezTo>
                    <a:pt x="152" y="60"/>
                    <a:pt x="149" y="59"/>
                    <a:pt x="149" y="61"/>
                  </a:cubicBezTo>
                  <a:cubicBezTo>
                    <a:pt x="149" y="68"/>
                    <a:pt x="145" y="73"/>
                    <a:pt x="141" y="78"/>
                  </a:cubicBezTo>
                  <a:cubicBezTo>
                    <a:pt x="142" y="82"/>
                    <a:pt x="142" y="87"/>
                    <a:pt x="139" y="91"/>
                  </a:cubicBezTo>
                  <a:cubicBezTo>
                    <a:pt x="137" y="93"/>
                    <a:pt x="135" y="90"/>
                    <a:pt x="132" y="92"/>
                  </a:cubicBezTo>
                  <a:cubicBezTo>
                    <a:pt x="132" y="94"/>
                    <a:pt x="135" y="97"/>
                    <a:pt x="133" y="100"/>
                  </a:cubicBezTo>
                  <a:cubicBezTo>
                    <a:pt x="132" y="102"/>
                    <a:pt x="129" y="103"/>
                    <a:pt x="127" y="103"/>
                  </a:cubicBezTo>
                  <a:cubicBezTo>
                    <a:pt x="124" y="104"/>
                    <a:pt x="120" y="106"/>
                    <a:pt x="119" y="109"/>
                  </a:cubicBezTo>
                  <a:cubicBezTo>
                    <a:pt x="122" y="118"/>
                    <a:pt x="110" y="121"/>
                    <a:pt x="108" y="129"/>
                  </a:cubicBezTo>
                  <a:cubicBezTo>
                    <a:pt x="111" y="133"/>
                    <a:pt x="104" y="134"/>
                    <a:pt x="104" y="137"/>
                  </a:cubicBezTo>
                  <a:cubicBezTo>
                    <a:pt x="102" y="144"/>
                    <a:pt x="95" y="149"/>
                    <a:pt x="90" y="154"/>
                  </a:cubicBezTo>
                  <a:cubicBezTo>
                    <a:pt x="91" y="160"/>
                    <a:pt x="86" y="167"/>
                    <a:pt x="81" y="170"/>
                  </a:cubicBezTo>
                  <a:cubicBezTo>
                    <a:pt x="75" y="173"/>
                    <a:pt x="76" y="181"/>
                    <a:pt x="69" y="185"/>
                  </a:cubicBezTo>
                  <a:cubicBezTo>
                    <a:pt x="73" y="192"/>
                    <a:pt x="63" y="194"/>
                    <a:pt x="58" y="196"/>
                  </a:cubicBezTo>
                  <a:cubicBezTo>
                    <a:pt x="57" y="199"/>
                    <a:pt x="55" y="201"/>
                    <a:pt x="53" y="202"/>
                  </a:cubicBezTo>
                  <a:cubicBezTo>
                    <a:pt x="54" y="207"/>
                    <a:pt x="48" y="207"/>
                    <a:pt x="48" y="212"/>
                  </a:cubicBezTo>
                  <a:cubicBezTo>
                    <a:pt x="45" y="218"/>
                    <a:pt x="39" y="221"/>
                    <a:pt x="34" y="226"/>
                  </a:cubicBezTo>
                  <a:cubicBezTo>
                    <a:pt x="32" y="228"/>
                    <a:pt x="30" y="231"/>
                    <a:pt x="31" y="234"/>
                  </a:cubicBezTo>
                  <a:cubicBezTo>
                    <a:pt x="32" y="239"/>
                    <a:pt x="28" y="242"/>
                    <a:pt x="24" y="243"/>
                  </a:cubicBezTo>
                  <a:cubicBezTo>
                    <a:pt x="19" y="247"/>
                    <a:pt x="24" y="254"/>
                    <a:pt x="18" y="257"/>
                  </a:cubicBezTo>
                  <a:cubicBezTo>
                    <a:pt x="12" y="262"/>
                    <a:pt x="8" y="269"/>
                    <a:pt x="7" y="276"/>
                  </a:cubicBezTo>
                  <a:cubicBezTo>
                    <a:pt x="12" y="285"/>
                    <a:pt x="16" y="270"/>
                    <a:pt x="22" y="272"/>
                  </a:cubicBezTo>
                  <a:cubicBezTo>
                    <a:pt x="23" y="269"/>
                    <a:pt x="23" y="266"/>
                    <a:pt x="27" y="266"/>
                  </a:cubicBezTo>
                  <a:cubicBezTo>
                    <a:pt x="29" y="259"/>
                    <a:pt x="38" y="260"/>
                    <a:pt x="42" y="256"/>
                  </a:cubicBezTo>
                  <a:cubicBezTo>
                    <a:pt x="43" y="254"/>
                    <a:pt x="46" y="254"/>
                    <a:pt x="47" y="252"/>
                  </a:cubicBezTo>
                  <a:cubicBezTo>
                    <a:pt x="46" y="247"/>
                    <a:pt x="49" y="243"/>
                    <a:pt x="51" y="239"/>
                  </a:cubicBezTo>
                  <a:cubicBezTo>
                    <a:pt x="63" y="239"/>
                    <a:pt x="60" y="224"/>
                    <a:pt x="71" y="223"/>
                  </a:cubicBezTo>
                  <a:cubicBezTo>
                    <a:pt x="79" y="221"/>
                    <a:pt x="82" y="213"/>
                    <a:pt x="86" y="207"/>
                  </a:cubicBezTo>
                  <a:cubicBezTo>
                    <a:pt x="94" y="202"/>
                    <a:pt x="101" y="197"/>
                    <a:pt x="111" y="196"/>
                  </a:cubicBezTo>
                  <a:cubicBezTo>
                    <a:pt x="114" y="192"/>
                    <a:pt x="119" y="195"/>
                    <a:pt x="122" y="191"/>
                  </a:cubicBezTo>
                  <a:cubicBezTo>
                    <a:pt x="125" y="184"/>
                    <a:pt x="130" y="181"/>
                    <a:pt x="136" y="179"/>
                  </a:cubicBezTo>
                  <a:cubicBezTo>
                    <a:pt x="139" y="175"/>
                    <a:pt x="143" y="171"/>
                    <a:pt x="147" y="167"/>
                  </a:cubicBezTo>
                  <a:cubicBezTo>
                    <a:pt x="145" y="166"/>
                    <a:pt x="147" y="165"/>
                    <a:pt x="148" y="163"/>
                  </a:cubicBezTo>
                  <a:cubicBezTo>
                    <a:pt x="153" y="160"/>
                    <a:pt x="156" y="154"/>
                    <a:pt x="163" y="153"/>
                  </a:cubicBezTo>
                  <a:cubicBezTo>
                    <a:pt x="168" y="149"/>
                    <a:pt x="166" y="142"/>
                    <a:pt x="172" y="140"/>
                  </a:cubicBezTo>
                  <a:cubicBezTo>
                    <a:pt x="174" y="134"/>
                    <a:pt x="178" y="130"/>
                    <a:pt x="182" y="127"/>
                  </a:cubicBezTo>
                  <a:cubicBezTo>
                    <a:pt x="183" y="124"/>
                    <a:pt x="184" y="122"/>
                    <a:pt x="186" y="121"/>
                  </a:cubicBezTo>
                  <a:cubicBezTo>
                    <a:pt x="196" y="121"/>
                    <a:pt x="192" y="107"/>
                    <a:pt x="201" y="106"/>
                  </a:cubicBezTo>
                  <a:cubicBezTo>
                    <a:pt x="203" y="103"/>
                    <a:pt x="206" y="102"/>
                    <a:pt x="209" y="100"/>
                  </a:cubicBezTo>
                  <a:cubicBezTo>
                    <a:pt x="205" y="93"/>
                    <a:pt x="213" y="90"/>
                    <a:pt x="215" y="85"/>
                  </a:cubicBezTo>
                  <a:cubicBezTo>
                    <a:pt x="218" y="83"/>
                    <a:pt x="221" y="83"/>
                    <a:pt x="223" y="80"/>
                  </a:cubicBezTo>
                  <a:cubicBezTo>
                    <a:pt x="228" y="75"/>
                    <a:pt x="232" y="68"/>
                    <a:pt x="241" y="68"/>
                  </a:cubicBezTo>
                  <a:cubicBezTo>
                    <a:pt x="244" y="61"/>
                    <a:pt x="254" y="61"/>
                    <a:pt x="261" y="59"/>
                  </a:cubicBezTo>
                  <a:cubicBezTo>
                    <a:pt x="271" y="56"/>
                    <a:pt x="281" y="61"/>
                    <a:pt x="288" y="67"/>
                  </a:cubicBezTo>
                  <a:cubicBezTo>
                    <a:pt x="293" y="56"/>
                    <a:pt x="293" y="56"/>
                    <a:pt x="293" y="56"/>
                  </a:cubicBezTo>
                  <a:close/>
                  <a:moveTo>
                    <a:pt x="250" y="169"/>
                  </a:moveTo>
                  <a:cubicBezTo>
                    <a:pt x="227" y="232"/>
                    <a:pt x="227" y="232"/>
                    <a:pt x="227" y="232"/>
                  </a:cubicBezTo>
                  <a:cubicBezTo>
                    <a:pt x="224" y="233"/>
                    <a:pt x="223" y="235"/>
                    <a:pt x="221" y="237"/>
                  </a:cubicBezTo>
                  <a:cubicBezTo>
                    <a:pt x="216" y="243"/>
                    <a:pt x="209" y="244"/>
                    <a:pt x="207" y="252"/>
                  </a:cubicBezTo>
                  <a:cubicBezTo>
                    <a:pt x="207" y="255"/>
                    <a:pt x="209" y="257"/>
                    <a:pt x="210" y="259"/>
                  </a:cubicBezTo>
                  <a:cubicBezTo>
                    <a:pt x="212" y="259"/>
                    <a:pt x="214" y="261"/>
                    <a:pt x="215" y="262"/>
                  </a:cubicBezTo>
                  <a:cubicBezTo>
                    <a:pt x="195" y="318"/>
                    <a:pt x="195" y="318"/>
                    <a:pt x="195" y="318"/>
                  </a:cubicBezTo>
                  <a:cubicBezTo>
                    <a:pt x="190" y="320"/>
                    <a:pt x="184" y="322"/>
                    <a:pt x="180" y="326"/>
                  </a:cubicBezTo>
                  <a:cubicBezTo>
                    <a:pt x="175" y="327"/>
                    <a:pt x="171" y="327"/>
                    <a:pt x="169" y="332"/>
                  </a:cubicBezTo>
                  <a:cubicBezTo>
                    <a:pt x="165" y="334"/>
                    <a:pt x="158" y="331"/>
                    <a:pt x="157" y="336"/>
                  </a:cubicBezTo>
                  <a:cubicBezTo>
                    <a:pt x="153" y="337"/>
                    <a:pt x="149" y="339"/>
                    <a:pt x="145" y="337"/>
                  </a:cubicBezTo>
                  <a:cubicBezTo>
                    <a:pt x="139" y="341"/>
                    <a:pt x="129" y="336"/>
                    <a:pt x="125" y="344"/>
                  </a:cubicBezTo>
                  <a:cubicBezTo>
                    <a:pt x="118" y="344"/>
                    <a:pt x="110" y="346"/>
                    <a:pt x="104" y="347"/>
                  </a:cubicBezTo>
                  <a:cubicBezTo>
                    <a:pt x="96" y="348"/>
                    <a:pt x="93" y="355"/>
                    <a:pt x="85" y="357"/>
                  </a:cubicBezTo>
                  <a:cubicBezTo>
                    <a:pt x="84" y="360"/>
                    <a:pt x="82" y="360"/>
                    <a:pt x="81" y="362"/>
                  </a:cubicBezTo>
                  <a:cubicBezTo>
                    <a:pt x="78" y="362"/>
                    <a:pt x="75" y="361"/>
                    <a:pt x="74" y="359"/>
                  </a:cubicBezTo>
                  <a:cubicBezTo>
                    <a:pt x="77" y="357"/>
                    <a:pt x="80" y="355"/>
                    <a:pt x="80" y="351"/>
                  </a:cubicBezTo>
                  <a:cubicBezTo>
                    <a:pt x="80" y="346"/>
                    <a:pt x="74" y="346"/>
                    <a:pt x="71" y="345"/>
                  </a:cubicBezTo>
                  <a:cubicBezTo>
                    <a:pt x="67" y="343"/>
                    <a:pt x="62" y="349"/>
                    <a:pt x="59" y="344"/>
                  </a:cubicBezTo>
                  <a:cubicBezTo>
                    <a:pt x="56" y="342"/>
                    <a:pt x="52" y="344"/>
                    <a:pt x="50" y="340"/>
                  </a:cubicBezTo>
                  <a:cubicBezTo>
                    <a:pt x="44" y="344"/>
                    <a:pt x="41" y="336"/>
                    <a:pt x="35" y="337"/>
                  </a:cubicBezTo>
                  <a:cubicBezTo>
                    <a:pt x="31" y="336"/>
                    <a:pt x="30" y="331"/>
                    <a:pt x="25" y="332"/>
                  </a:cubicBezTo>
                  <a:cubicBezTo>
                    <a:pt x="24" y="330"/>
                    <a:pt x="20" y="331"/>
                    <a:pt x="22" y="327"/>
                  </a:cubicBezTo>
                  <a:cubicBezTo>
                    <a:pt x="19" y="323"/>
                    <a:pt x="12" y="323"/>
                    <a:pt x="12" y="318"/>
                  </a:cubicBezTo>
                  <a:cubicBezTo>
                    <a:pt x="8" y="317"/>
                    <a:pt x="5" y="311"/>
                    <a:pt x="1" y="313"/>
                  </a:cubicBezTo>
                  <a:cubicBezTo>
                    <a:pt x="0" y="311"/>
                    <a:pt x="0" y="311"/>
                    <a:pt x="0" y="311"/>
                  </a:cubicBezTo>
                  <a:cubicBezTo>
                    <a:pt x="2" y="310"/>
                    <a:pt x="2" y="310"/>
                    <a:pt x="2" y="310"/>
                  </a:cubicBezTo>
                  <a:cubicBezTo>
                    <a:pt x="0" y="310"/>
                    <a:pt x="0" y="308"/>
                    <a:pt x="1" y="307"/>
                  </a:cubicBezTo>
                  <a:cubicBezTo>
                    <a:pt x="1" y="306"/>
                    <a:pt x="1" y="306"/>
                    <a:pt x="1" y="306"/>
                  </a:cubicBezTo>
                  <a:cubicBezTo>
                    <a:pt x="2" y="307"/>
                    <a:pt x="3" y="307"/>
                    <a:pt x="5" y="308"/>
                  </a:cubicBezTo>
                  <a:cubicBezTo>
                    <a:pt x="6" y="310"/>
                    <a:pt x="12" y="311"/>
                    <a:pt x="11" y="315"/>
                  </a:cubicBezTo>
                  <a:cubicBezTo>
                    <a:pt x="13" y="319"/>
                    <a:pt x="17" y="316"/>
                    <a:pt x="18" y="319"/>
                  </a:cubicBezTo>
                  <a:cubicBezTo>
                    <a:pt x="23" y="321"/>
                    <a:pt x="27" y="317"/>
                    <a:pt x="32" y="318"/>
                  </a:cubicBezTo>
                  <a:cubicBezTo>
                    <a:pt x="42" y="323"/>
                    <a:pt x="53" y="326"/>
                    <a:pt x="64" y="325"/>
                  </a:cubicBezTo>
                  <a:cubicBezTo>
                    <a:pt x="73" y="326"/>
                    <a:pt x="81" y="325"/>
                    <a:pt x="92" y="325"/>
                  </a:cubicBezTo>
                  <a:cubicBezTo>
                    <a:pt x="96" y="323"/>
                    <a:pt x="102" y="325"/>
                    <a:pt x="107" y="324"/>
                  </a:cubicBezTo>
                  <a:cubicBezTo>
                    <a:pt x="108" y="325"/>
                    <a:pt x="108" y="325"/>
                    <a:pt x="108" y="325"/>
                  </a:cubicBezTo>
                  <a:cubicBezTo>
                    <a:pt x="110" y="322"/>
                    <a:pt x="115" y="325"/>
                    <a:pt x="118" y="324"/>
                  </a:cubicBezTo>
                  <a:cubicBezTo>
                    <a:pt x="121" y="323"/>
                    <a:pt x="126" y="323"/>
                    <a:pt x="128" y="318"/>
                  </a:cubicBezTo>
                  <a:cubicBezTo>
                    <a:pt x="138" y="317"/>
                    <a:pt x="140" y="304"/>
                    <a:pt x="151" y="301"/>
                  </a:cubicBezTo>
                  <a:cubicBezTo>
                    <a:pt x="153" y="296"/>
                    <a:pt x="160" y="299"/>
                    <a:pt x="163" y="295"/>
                  </a:cubicBezTo>
                  <a:cubicBezTo>
                    <a:pt x="165" y="289"/>
                    <a:pt x="172" y="285"/>
                    <a:pt x="169" y="279"/>
                  </a:cubicBezTo>
                  <a:cubicBezTo>
                    <a:pt x="172" y="276"/>
                    <a:pt x="169" y="272"/>
                    <a:pt x="167" y="270"/>
                  </a:cubicBezTo>
                  <a:cubicBezTo>
                    <a:pt x="162" y="267"/>
                    <a:pt x="159" y="261"/>
                    <a:pt x="157" y="255"/>
                  </a:cubicBezTo>
                  <a:cubicBezTo>
                    <a:pt x="160" y="248"/>
                    <a:pt x="161" y="240"/>
                    <a:pt x="167" y="236"/>
                  </a:cubicBezTo>
                  <a:cubicBezTo>
                    <a:pt x="168" y="234"/>
                    <a:pt x="169" y="232"/>
                    <a:pt x="171" y="233"/>
                  </a:cubicBezTo>
                  <a:cubicBezTo>
                    <a:pt x="178" y="235"/>
                    <a:pt x="186" y="230"/>
                    <a:pt x="192" y="226"/>
                  </a:cubicBezTo>
                  <a:cubicBezTo>
                    <a:pt x="198" y="223"/>
                    <a:pt x="199" y="216"/>
                    <a:pt x="207" y="217"/>
                  </a:cubicBezTo>
                  <a:cubicBezTo>
                    <a:pt x="213" y="214"/>
                    <a:pt x="216" y="208"/>
                    <a:pt x="222" y="206"/>
                  </a:cubicBezTo>
                  <a:cubicBezTo>
                    <a:pt x="223" y="197"/>
                    <a:pt x="233" y="203"/>
                    <a:pt x="235" y="196"/>
                  </a:cubicBezTo>
                  <a:cubicBezTo>
                    <a:pt x="236" y="194"/>
                    <a:pt x="236" y="191"/>
                    <a:pt x="234" y="189"/>
                  </a:cubicBezTo>
                  <a:cubicBezTo>
                    <a:pt x="230" y="186"/>
                    <a:pt x="227" y="182"/>
                    <a:pt x="223" y="178"/>
                  </a:cubicBezTo>
                  <a:cubicBezTo>
                    <a:pt x="216" y="177"/>
                    <a:pt x="212" y="171"/>
                    <a:pt x="206" y="174"/>
                  </a:cubicBezTo>
                  <a:cubicBezTo>
                    <a:pt x="199" y="171"/>
                    <a:pt x="192" y="167"/>
                    <a:pt x="191" y="159"/>
                  </a:cubicBezTo>
                  <a:cubicBezTo>
                    <a:pt x="192" y="157"/>
                    <a:pt x="196" y="154"/>
                    <a:pt x="192" y="151"/>
                  </a:cubicBezTo>
                  <a:cubicBezTo>
                    <a:pt x="189" y="149"/>
                    <a:pt x="192" y="146"/>
                    <a:pt x="192" y="143"/>
                  </a:cubicBezTo>
                  <a:cubicBezTo>
                    <a:pt x="192" y="141"/>
                    <a:pt x="190" y="137"/>
                    <a:pt x="193" y="134"/>
                  </a:cubicBezTo>
                  <a:cubicBezTo>
                    <a:pt x="196" y="134"/>
                    <a:pt x="200" y="133"/>
                    <a:pt x="202" y="129"/>
                  </a:cubicBezTo>
                  <a:cubicBezTo>
                    <a:pt x="203" y="129"/>
                    <a:pt x="203" y="130"/>
                    <a:pt x="204" y="130"/>
                  </a:cubicBezTo>
                  <a:cubicBezTo>
                    <a:pt x="204" y="133"/>
                    <a:pt x="202" y="136"/>
                    <a:pt x="205" y="139"/>
                  </a:cubicBezTo>
                  <a:cubicBezTo>
                    <a:pt x="207" y="140"/>
                    <a:pt x="208" y="135"/>
                    <a:pt x="211" y="138"/>
                  </a:cubicBezTo>
                  <a:cubicBezTo>
                    <a:pt x="211" y="147"/>
                    <a:pt x="219" y="141"/>
                    <a:pt x="221" y="148"/>
                  </a:cubicBezTo>
                  <a:cubicBezTo>
                    <a:pt x="222" y="157"/>
                    <a:pt x="230" y="163"/>
                    <a:pt x="240" y="165"/>
                  </a:cubicBezTo>
                  <a:cubicBezTo>
                    <a:pt x="244" y="164"/>
                    <a:pt x="245" y="170"/>
                    <a:pt x="250" y="1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altLang="zh-CN" dirty="0">
                  <a:solidFill>
                    <a:schemeClr val="accent2">
                      <a:lumMod val="60000"/>
                      <a:lumOff val="40000"/>
                    </a:schemeClr>
                  </a:solidFill>
                  <a:latin typeface="Times New Roman" panose="02020603050405020304" pitchFamily="18" charset="0"/>
                  <a:cs typeface="Times New Roman" panose="02020603050405020304" pitchFamily="18" charset="0"/>
                </a:rPr>
                <a:t>Sprint 4</a:t>
              </a:r>
              <a:endParaRPr lang="zh-CN" altLang="en-US"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p:grpSp>
      <p:grpSp>
        <p:nvGrpSpPr>
          <p:cNvPr id="113" name="组合 112"/>
          <p:cNvGrpSpPr/>
          <p:nvPr/>
        </p:nvGrpSpPr>
        <p:grpSpPr>
          <a:xfrm>
            <a:off x="-11527" y="16124"/>
            <a:ext cx="766476" cy="3544808"/>
            <a:chOff x="7392812" y="-89592"/>
            <a:chExt cx="894037" cy="4134756"/>
          </a:xfrm>
        </p:grpSpPr>
        <p:cxnSp>
          <p:nvCxnSpPr>
            <p:cNvPr id="114" name="直接连接符 113"/>
            <p:cNvCxnSpPr/>
            <p:nvPr/>
          </p:nvCxnSpPr>
          <p:spPr>
            <a:xfrm>
              <a:off x="7839831" y="-89592"/>
              <a:ext cx="0" cy="2618209"/>
            </a:xfrm>
            <a:prstGeom prst="line">
              <a:avLst/>
            </a:prstGeom>
          </p:spPr>
          <p:style>
            <a:lnRef idx="1">
              <a:schemeClr val="accent1"/>
            </a:lnRef>
            <a:fillRef idx="0">
              <a:schemeClr val="accent1"/>
            </a:fillRef>
            <a:effectRef idx="0">
              <a:schemeClr val="accent1"/>
            </a:effectRef>
            <a:fontRef idx="minor">
              <a:schemeClr val="tx1"/>
            </a:fontRef>
          </p:style>
        </p:cxnSp>
        <p:pic>
          <p:nvPicPr>
            <p:cNvPr id="115" name="图片 114"/>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pic>
        <p:nvPicPr>
          <p:cNvPr id="2" name="Picture 1"/>
          <p:cNvPicPr>
            <a:picLocks noChangeAspect="1"/>
          </p:cNvPicPr>
          <p:nvPr/>
        </p:nvPicPr>
        <p:blipFill>
          <a:blip r:embed="rId6"/>
          <a:stretch>
            <a:fillRect/>
          </a:stretch>
        </p:blipFill>
        <p:spPr>
          <a:xfrm>
            <a:off x="3881438" y="170525"/>
            <a:ext cx="3267531" cy="6618297"/>
          </a:xfrm>
          <a:prstGeom prst="rect">
            <a:avLst/>
          </a:prstGeom>
        </p:spPr>
      </p:pic>
    </p:spTree>
    <p:extLst>
      <p:ext uri="{BB962C8B-B14F-4D97-AF65-F5344CB8AC3E}">
        <p14:creationId xmlns:p14="http://schemas.microsoft.com/office/powerpoint/2010/main" val="2897991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ppt_y+#ppt_h/2"/>
                                          </p:val>
                                        </p:tav>
                                        <p:tav tm="100000">
                                          <p:val>
                                            <p:strVal val="#ppt_y"/>
                                          </p:val>
                                        </p:tav>
                                      </p:tavLst>
                                    </p:anim>
                                    <p:anim calcmode="lin" valueType="num">
                                      <p:cBhvr>
                                        <p:cTn id="9" dur="500" fill="hold"/>
                                        <p:tgtEl>
                                          <p:spTgt spid="3"/>
                                        </p:tgtEl>
                                        <p:attrNameLst>
                                          <p:attrName>ppt_w</p:attrName>
                                        </p:attrNameLst>
                                      </p:cBhvr>
                                      <p:tavLst>
                                        <p:tav tm="0">
                                          <p:val>
                                            <p:strVal val="#ppt_w"/>
                                          </p:val>
                                        </p:tav>
                                        <p:tav tm="100000">
                                          <p:val>
                                            <p:strVal val="#ppt_w"/>
                                          </p:val>
                                        </p:tav>
                                      </p:tavLst>
                                    </p:anim>
                                    <p:anim calcmode="lin" valueType="num">
                                      <p:cBhvr>
                                        <p:cTn id="10" dur="500" fill="hold"/>
                                        <p:tgtEl>
                                          <p:spTgt spid="3"/>
                                        </p:tgtEl>
                                        <p:attrNameLst>
                                          <p:attrName>ppt_h</p:attrName>
                                        </p:attrNameLst>
                                      </p:cBhvr>
                                      <p:tavLst>
                                        <p:tav tm="0">
                                          <p:val>
                                            <p:fltVal val="0"/>
                                          </p:val>
                                        </p:tav>
                                        <p:tav tm="100000">
                                          <p:val>
                                            <p:strVal val="#ppt_h"/>
                                          </p:val>
                                        </p:tav>
                                      </p:tavLst>
                                    </p:anim>
                                  </p:childTnLst>
                                </p:cTn>
                              </p:par>
                              <p:par>
                                <p:cTn id="11" presetID="10"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750"/>
                                        <p:tgtEl>
                                          <p:spTgt spid="97"/>
                                        </p:tgtEl>
                                      </p:cBhvr>
                                    </p:animEffect>
                                  </p:childTnLst>
                                </p:cTn>
                              </p:par>
                              <p:par>
                                <p:cTn id="14" presetID="22" presetClass="entr" presetSubtype="4" fill="hold" nodeType="withEffect">
                                  <p:stCondLst>
                                    <p:cond delay="250"/>
                                  </p:stCondLst>
                                  <p:childTnLst>
                                    <p:set>
                                      <p:cBhvr>
                                        <p:cTn id="15" dur="1" fill="hold">
                                          <p:stCondLst>
                                            <p:cond delay="0"/>
                                          </p:stCondLst>
                                        </p:cTn>
                                        <p:tgtEl>
                                          <p:spTgt spid="99"/>
                                        </p:tgtEl>
                                        <p:attrNameLst>
                                          <p:attrName>style.visibility</p:attrName>
                                        </p:attrNameLst>
                                      </p:cBhvr>
                                      <p:to>
                                        <p:strVal val="visible"/>
                                      </p:to>
                                    </p:set>
                                    <p:animEffect transition="in" filter="wipe(down)">
                                      <p:cBhvr>
                                        <p:cTn id="16" dur="1000"/>
                                        <p:tgtEl>
                                          <p:spTgt spid="99"/>
                                        </p:tgtEl>
                                      </p:cBhvr>
                                    </p:animEffect>
                                  </p:childTnLst>
                                </p:cTn>
                              </p:par>
                              <p:par>
                                <p:cTn id="17" presetID="2" presetClass="entr" presetSubtype="1" decel="92000" fill="hold" nodeType="withEffect">
                                  <p:stCondLst>
                                    <p:cond delay="250"/>
                                  </p:stCondLst>
                                  <p:childTnLst>
                                    <p:set>
                                      <p:cBhvr>
                                        <p:cTn id="18" dur="1" fill="hold">
                                          <p:stCondLst>
                                            <p:cond delay="0"/>
                                          </p:stCondLst>
                                        </p:cTn>
                                        <p:tgtEl>
                                          <p:spTgt spid="102"/>
                                        </p:tgtEl>
                                        <p:attrNameLst>
                                          <p:attrName>style.visibility</p:attrName>
                                        </p:attrNameLst>
                                      </p:cBhvr>
                                      <p:to>
                                        <p:strVal val="visible"/>
                                      </p:to>
                                    </p:set>
                                    <p:anim calcmode="lin" valueType="num">
                                      <p:cBhvr additive="base">
                                        <p:cTn id="19" dur="1000" fill="hold"/>
                                        <p:tgtEl>
                                          <p:spTgt spid="102"/>
                                        </p:tgtEl>
                                        <p:attrNameLst>
                                          <p:attrName>ppt_x</p:attrName>
                                        </p:attrNameLst>
                                      </p:cBhvr>
                                      <p:tavLst>
                                        <p:tav tm="0">
                                          <p:val>
                                            <p:strVal val="#ppt_x"/>
                                          </p:val>
                                        </p:tav>
                                        <p:tav tm="100000">
                                          <p:val>
                                            <p:strVal val="#ppt_x"/>
                                          </p:val>
                                        </p:tav>
                                      </p:tavLst>
                                    </p:anim>
                                    <p:anim calcmode="lin" valueType="num">
                                      <p:cBhvr additive="base">
                                        <p:cTn id="20" dur="1000" fill="hold"/>
                                        <p:tgtEl>
                                          <p:spTgt spid="102"/>
                                        </p:tgtEl>
                                        <p:attrNameLst>
                                          <p:attrName>ppt_y</p:attrName>
                                        </p:attrNameLst>
                                      </p:cBhvr>
                                      <p:tavLst>
                                        <p:tav tm="0">
                                          <p:val>
                                            <p:strVal val="0-#ppt_h/2"/>
                                          </p:val>
                                        </p:tav>
                                        <p:tav tm="100000">
                                          <p:val>
                                            <p:strVal val="#ppt_y"/>
                                          </p:val>
                                        </p:tav>
                                      </p:tavLst>
                                    </p:anim>
                                  </p:childTnLst>
                                </p:cTn>
                              </p:par>
                            </p:childTnLst>
                          </p:cTn>
                        </p:par>
                        <p:par>
                          <p:cTn id="21" fill="hold">
                            <p:stCondLst>
                              <p:cond delay="1250"/>
                            </p:stCondLst>
                            <p:childTnLst>
                              <p:par>
                                <p:cTn id="22" presetID="2" presetClass="entr" presetSubtype="1" decel="92000" fill="hold" nodeType="afterEffect">
                                  <p:stCondLst>
                                    <p:cond delay="0"/>
                                  </p:stCondLst>
                                  <p:childTnLst>
                                    <p:set>
                                      <p:cBhvr>
                                        <p:cTn id="23" dur="1" fill="hold">
                                          <p:stCondLst>
                                            <p:cond delay="0"/>
                                          </p:stCondLst>
                                        </p:cTn>
                                        <p:tgtEl>
                                          <p:spTgt spid="113"/>
                                        </p:tgtEl>
                                        <p:attrNameLst>
                                          <p:attrName>style.visibility</p:attrName>
                                        </p:attrNameLst>
                                      </p:cBhvr>
                                      <p:to>
                                        <p:strVal val="visible"/>
                                      </p:to>
                                    </p:set>
                                    <p:anim calcmode="lin" valueType="num">
                                      <p:cBhvr additive="base">
                                        <p:cTn id="24" dur="1000" fill="hold"/>
                                        <p:tgtEl>
                                          <p:spTgt spid="113"/>
                                        </p:tgtEl>
                                        <p:attrNameLst>
                                          <p:attrName>ppt_x</p:attrName>
                                        </p:attrNameLst>
                                      </p:cBhvr>
                                      <p:tavLst>
                                        <p:tav tm="0">
                                          <p:val>
                                            <p:strVal val="#ppt_x"/>
                                          </p:val>
                                        </p:tav>
                                        <p:tav tm="100000">
                                          <p:val>
                                            <p:strVal val="#ppt_x"/>
                                          </p:val>
                                        </p:tav>
                                      </p:tavLst>
                                    </p:anim>
                                    <p:anim calcmode="lin" valueType="num">
                                      <p:cBhvr additive="base">
                                        <p:cTn id="25" dur="1000" fill="hold"/>
                                        <p:tgtEl>
                                          <p:spTgt spid="1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图片 10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2759939" y="477313"/>
            <a:ext cx="1139098" cy="1139098"/>
          </a:xfrm>
          <a:prstGeom prst="rect">
            <a:avLst/>
          </a:prstGeom>
        </p:spPr>
      </p:pic>
      <p:grpSp>
        <p:nvGrpSpPr>
          <p:cNvPr id="97" name="组合 96"/>
          <p:cNvGrpSpPr/>
          <p:nvPr/>
        </p:nvGrpSpPr>
        <p:grpSpPr>
          <a:xfrm flipH="1">
            <a:off x="920393" y="2113551"/>
            <a:ext cx="2367816" cy="2386529"/>
            <a:chOff x="4187826" y="1517651"/>
            <a:chExt cx="3816350" cy="3846512"/>
          </a:xfrm>
        </p:grpSpPr>
        <p:sp>
          <p:nvSpPr>
            <p:cNvPr id="12" name="Oval 5"/>
            <p:cNvSpPr>
              <a:spLocks noChangeArrowheads="1"/>
            </p:cNvSpPr>
            <p:nvPr/>
          </p:nvSpPr>
          <p:spPr bwMode="auto">
            <a:xfrm>
              <a:off x="4187826" y="1517651"/>
              <a:ext cx="3816350" cy="3813175"/>
            </a:xfrm>
            <a:prstGeom prst="ellipse">
              <a:avLst/>
            </a:prstGeom>
            <a:noFill/>
            <a:ln w="52388" cap="flat">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6"/>
            <p:cNvSpPr>
              <a:spLocks noChangeShapeType="1"/>
            </p:cNvSpPr>
            <p:nvPr/>
          </p:nvSpPr>
          <p:spPr bwMode="auto">
            <a:xfrm flipV="1">
              <a:off x="4240213" y="3241676"/>
              <a:ext cx="914400" cy="2571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7"/>
            <p:cNvSpPr>
              <a:spLocks noChangeShapeType="1"/>
            </p:cNvSpPr>
            <p:nvPr/>
          </p:nvSpPr>
          <p:spPr bwMode="auto">
            <a:xfrm>
              <a:off x="4368801" y="3462338"/>
              <a:ext cx="479425" cy="4619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8"/>
            <p:cNvSpPr>
              <a:spLocks/>
            </p:cNvSpPr>
            <p:nvPr/>
          </p:nvSpPr>
          <p:spPr bwMode="auto">
            <a:xfrm>
              <a:off x="4267201" y="3584576"/>
              <a:ext cx="1098550" cy="820738"/>
            </a:xfrm>
            <a:custGeom>
              <a:avLst/>
              <a:gdLst>
                <a:gd name="T0" fmla="*/ 0 w 692"/>
                <a:gd name="T1" fmla="*/ 205 h 517"/>
                <a:gd name="T2" fmla="*/ 189 w 692"/>
                <a:gd name="T3" fmla="*/ 52 h 517"/>
                <a:gd name="T4" fmla="*/ 153 w 692"/>
                <a:gd name="T5" fmla="*/ 517 h 517"/>
                <a:gd name="T6" fmla="*/ 545 w 692"/>
                <a:gd name="T7" fmla="*/ 486 h 517"/>
                <a:gd name="T8" fmla="*/ 183 w 692"/>
                <a:gd name="T9" fmla="*/ 282 h 517"/>
                <a:gd name="T10" fmla="*/ 692 w 692"/>
                <a:gd name="T11" fmla="*/ 103 h 517"/>
                <a:gd name="T12" fmla="*/ 314 w 692"/>
                <a:gd name="T13" fmla="*/ 0 h 517"/>
              </a:gdLst>
              <a:ahLst/>
              <a:cxnLst>
                <a:cxn ang="0">
                  <a:pos x="T0" y="T1"/>
                </a:cxn>
                <a:cxn ang="0">
                  <a:pos x="T2" y="T3"/>
                </a:cxn>
                <a:cxn ang="0">
                  <a:pos x="T4" y="T5"/>
                </a:cxn>
                <a:cxn ang="0">
                  <a:pos x="T6" y="T7"/>
                </a:cxn>
                <a:cxn ang="0">
                  <a:pos x="T8" y="T9"/>
                </a:cxn>
                <a:cxn ang="0">
                  <a:pos x="T10" y="T11"/>
                </a:cxn>
                <a:cxn ang="0">
                  <a:pos x="T12" y="T13"/>
                </a:cxn>
              </a:cxnLst>
              <a:rect l="0" t="0" r="r" b="b"/>
              <a:pathLst>
                <a:path w="692" h="517">
                  <a:moveTo>
                    <a:pt x="0" y="205"/>
                  </a:moveTo>
                  <a:lnTo>
                    <a:pt x="189" y="52"/>
                  </a:lnTo>
                  <a:lnTo>
                    <a:pt x="153" y="517"/>
                  </a:lnTo>
                  <a:lnTo>
                    <a:pt x="545" y="486"/>
                  </a:lnTo>
                  <a:lnTo>
                    <a:pt x="183" y="282"/>
                  </a:lnTo>
                  <a:lnTo>
                    <a:pt x="692" y="103"/>
                  </a:lnTo>
                  <a:lnTo>
                    <a:pt x="314" y="0"/>
                  </a:lnTo>
                </a:path>
              </a:pathLst>
            </a:custGeom>
            <a:noFill/>
            <a:ln w="9525" cap="rnd">
              <a:solidFill>
                <a:schemeClr val="accent4">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Line 9"/>
            <p:cNvSpPr>
              <a:spLocks noChangeShapeType="1"/>
            </p:cNvSpPr>
            <p:nvPr/>
          </p:nvSpPr>
          <p:spPr bwMode="auto">
            <a:xfrm flipH="1">
              <a:off x="4656138" y="3327401"/>
              <a:ext cx="244475" cy="392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Line 10"/>
            <p:cNvSpPr>
              <a:spLocks noChangeShapeType="1"/>
            </p:cNvSpPr>
            <p:nvPr/>
          </p:nvSpPr>
          <p:spPr bwMode="auto">
            <a:xfrm>
              <a:off x="4897438" y="3336926"/>
              <a:ext cx="819150" cy="7016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Line 11"/>
            <p:cNvSpPr>
              <a:spLocks noChangeShapeType="1"/>
            </p:cNvSpPr>
            <p:nvPr/>
          </p:nvSpPr>
          <p:spPr bwMode="auto">
            <a:xfrm flipH="1">
              <a:off x="5084763" y="3821113"/>
              <a:ext cx="82550" cy="9667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2"/>
            <p:cNvSpPr>
              <a:spLocks noChangeShapeType="1"/>
            </p:cNvSpPr>
            <p:nvPr/>
          </p:nvSpPr>
          <p:spPr bwMode="auto">
            <a:xfrm>
              <a:off x="4775201" y="4727576"/>
              <a:ext cx="611188" cy="138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Line 13"/>
            <p:cNvSpPr>
              <a:spLocks noChangeShapeType="1"/>
            </p:cNvSpPr>
            <p:nvPr/>
          </p:nvSpPr>
          <p:spPr bwMode="auto">
            <a:xfrm flipV="1">
              <a:off x="5151438" y="4038601"/>
              <a:ext cx="565150" cy="142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Line 14"/>
            <p:cNvSpPr>
              <a:spLocks noChangeShapeType="1"/>
            </p:cNvSpPr>
            <p:nvPr/>
          </p:nvSpPr>
          <p:spPr bwMode="auto">
            <a:xfrm>
              <a:off x="4616451" y="2892426"/>
              <a:ext cx="33338" cy="4841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Line 15"/>
            <p:cNvSpPr>
              <a:spLocks noChangeShapeType="1"/>
            </p:cNvSpPr>
            <p:nvPr/>
          </p:nvSpPr>
          <p:spPr bwMode="auto">
            <a:xfrm flipV="1">
              <a:off x="5160963" y="2806701"/>
              <a:ext cx="1271588" cy="4286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Line 16"/>
            <p:cNvSpPr>
              <a:spLocks noChangeShapeType="1"/>
            </p:cNvSpPr>
            <p:nvPr/>
          </p:nvSpPr>
          <p:spPr bwMode="auto">
            <a:xfrm>
              <a:off x="5573713" y="3095626"/>
              <a:ext cx="479425" cy="4619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7"/>
            <p:cNvSpPr>
              <a:spLocks/>
            </p:cNvSpPr>
            <p:nvPr/>
          </p:nvSpPr>
          <p:spPr bwMode="auto">
            <a:xfrm>
              <a:off x="5353051" y="3217863"/>
              <a:ext cx="1201738" cy="820738"/>
            </a:xfrm>
            <a:custGeom>
              <a:avLst/>
              <a:gdLst>
                <a:gd name="T0" fmla="*/ 0 w 757"/>
                <a:gd name="T1" fmla="*/ 339 h 517"/>
                <a:gd name="T2" fmla="*/ 264 w 757"/>
                <a:gd name="T3" fmla="*/ 52 h 517"/>
                <a:gd name="T4" fmla="*/ 229 w 757"/>
                <a:gd name="T5" fmla="*/ 517 h 517"/>
                <a:gd name="T6" fmla="*/ 595 w 757"/>
                <a:gd name="T7" fmla="*/ 480 h 517"/>
                <a:gd name="T8" fmla="*/ 258 w 757"/>
                <a:gd name="T9" fmla="*/ 283 h 517"/>
                <a:gd name="T10" fmla="*/ 757 w 757"/>
                <a:gd name="T11" fmla="*/ 114 h 517"/>
                <a:gd name="T12" fmla="*/ 381 w 757"/>
                <a:gd name="T13" fmla="*/ 0 h 517"/>
              </a:gdLst>
              <a:ahLst/>
              <a:cxnLst>
                <a:cxn ang="0">
                  <a:pos x="T0" y="T1"/>
                </a:cxn>
                <a:cxn ang="0">
                  <a:pos x="T2" y="T3"/>
                </a:cxn>
                <a:cxn ang="0">
                  <a:pos x="T4" y="T5"/>
                </a:cxn>
                <a:cxn ang="0">
                  <a:pos x="T6" y="T7"/>
                </a:cxn>
                <a:cxn ang="0">
                  <a:pos x="T8" y="T9"/>
                </a:cxn>
                <a:cxn ang="0">
                  <a:pos x="T10" y="T11"/>
                </a:cxn>
                <a:cxn ang="0">
                  <a:pos x="T12" y="T13"/>
                </a:cxn>
              </a:cxnLst>
              <a:rect l="0" t="0" r="r" b="b"/>
              <a:pathLst>
                <a:path w="757" h="517">
                  <a:moveTo>
                    <a:pt x="0" y="339"/>
                  </a:moveTo>
                  <a:lnTo>
                    <a:pt x="264" y="52"/>
                  </a:lnTo>
                  <a:lnTo>
                    <a:pt x="229" y="517"/>
                  </a:lnTo>
                  <a:lnTo>
                    <a:pt x="595" y="480"/>
                  </a:lnTo>
                  <a:lnTo>
                    <a:pt x="258" y="283"/>
                  </a:lnTo>
                  <a:lnTo>
                    <a:pt x="757" y="114"/>
                  </a:lnTo>
                  <a:lnTo>
                    <a:pt x="381" y="0"/>
                  </a:lnTo>
                </a:path>
              </a:pathLst>
            </a:custGeom>
            <a:noFill/>
            <a:ln w="9525" cap="rnd">
              <a:solidFill>
                <a:schemeClr val="accent4">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Line 18"/>
            <p:cNvSpPr>
              <a:spLocks noChangeShapeType="1"/>
            </p:cNvSpPr>
            <p:nvPr/>
          </p:nvSpPr>
          <p:spPr bwMode="auto">
            <a:xfrm flipH="1">
              <a:off x="5861051" y="2921001"/>
              <a:ext cx="258763" cy="4318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Line 19"/>
            <p:cNvSpPr>
              <a:spLocks noChangeShapeType="1"/>
            </p:cNvSpPr>
            <p:nvPr/>
          </p:nvSpPr>
          <p:spPr bwMode="auto">
            <a:xfrm>
              <a:off x="6102351" y="2970213"/>
              <a:ext cx="538163" cy="4889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Line 20"/>
            <p:cNvSpPr>
              <a:spLocks noChangeShapeType="1"/>
            </p:cNvSpPr>
            <p:nvPr/>
          </p:nvSpPr>
          <p:spPr bwMode="auto">
            <a:xfrm flipH="1">
              <a:off x="6297613" y="3478213"/>
              <a:ext cx="76200" cy="7445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Line 21"/>
            <p:cNvSpPr>
              <a:spLocks noChangeShapeType="1"/>
            </p:cNvSpPr>
            <p:nvPr/>
          </p:nvSpPr>
          <p:spPr bwMode="auto">
            <a:xfrm flipH="1" flipV="1">
              <a:off x="6356351" y="3686176"/>
              <a:ext cx="515938" cy="3794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Line 22"/>
            <p:cNvSpPr>
              <a:spLocks noChangeShapeType="1"/>
            </p:cNvSpPr>
            <p:nvPr/>
          </p:nvSpPr>
          <p:spPr bwMode="auto">
            <a:xfrm flipV="1">
              <a:off x="6356351" y="2822576"/>
              <a:ext cx="595313" cy="8636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3"/>
            <p:cNvSpPr>
              <a:spLocks/>
            </p:cNvSpPr>
            <p:nvPr/>
          </p:nvSpPr>
          <p:spPr bwMode="auto">
            <a:xfrm>
              <a:off x="5534026" y="1635126"/>
              <a:ext cx="1222375" cy="639763"/>
            </a:xfrm>
            <a:custGeom>
              <a:avLst/>
              <a:gdLst>
                <a:gd name="T0" fmla="*/ 0 w 770"/>
                <a:gd name="T1" fmla="*/ 196 h 403"/>
                <a:gd name="T2" fmla="*/ 629 w 770"/>
                <a:gd name="T3" fmla="*/ 0 h 403"/>
                <a:gd name="T4" fmla="*/ 770 w 770"/>
                <a:gd name="T5" fmla="*/ 403 h 403"/>
                <a:gd name="T6" fmla="*/ 431 w 770"/>
                <a:gd name="T7" fmla="*/ 94 h 403"/>
              </a:gdLst>
              <a:ahLst/>
              <a:cxnLst>
                <a:cxn ang="0">
                  <a:pos x="T0" y="T1"/>
                </a:cxn>
                <a:cxn ang="0">
                  <a:pos x="T2" y="T3"/>
                </a:cxn>
                <a:cxn ang="0">
                  <a:pos x="T4" y="T5"/>
                </a:cxn>
                <a:cxn ang="0">
                  <a:pos x="T6" y="T7"/>
                </a:cxn>
              </a:cxnLst>
              <a:rect l="0" t="0" r="r" b="b"/>
              <a:pathLst>
                <a:path w="770" h="403">
                  <a:moveTo>
                    <a:pt x="0" y="196"/>
                  </a:moveTo>
                  <a:lnTo>
                    <a:pt x="629" y="0"/>
                  </a:lnTo>
                  <a:lnTo>
                    <a:pt x="770" y="403"/>
                  </a:lnTo>
                  <a:lnTo>
                    <a:pt x="431" y="94"/>
                  </a:lnTo>
                </a:path>
              </a:pathLst>
            </a:custGeom>
            <a:noFill/>
            <a:ln w="9525" cap="rnd">
              <a:solidFill>
                <a:schemeClr val="accent4">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Line 24"/>
            <p:cNvSpPr>
              <a:spLocks noChangeShapeType="1"/>
            </p:cNvSpPr>
            <p:nvPr/>
          </p:nvSpPr>
          <p:spPr bwMode="auto">
            <a:xfrm>
              <a:off x="5692776" y="1909763"/>
              <a:ext cx="476250" cy="4603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5"/>
            <p:cNvSpPr>
              <a:spLocks/>
            </p:cNvSpPr>
            <p:nvPr/>
          </p:nvSpPr>
          <p:spPr bwMode="auto">
            <a:xfrm>
              <a:off x="5588001" y="2032001"/>
              <a:ext cx="1082675" cy="820738"/>
            </a:xfrm>
            <a:custGeom>
              <a:avLst/>
              <a:gdLst>
                <a:gd name="T0" fmla="*/ 0 w 682"/>
                <a:gd name="T1" fmla="*/ 205 h 517"/>
                <a:gd name="T2" fmla="*/ 191 w 682"/>
                <a:gd name="T3" fmla="*/ 52 h 517"/>
                <a:gd name="T4" fmla="*/ 154 w 682"/>
                <a:gd name="T5" fmla="*/ 517 h 517"/>
                <a:gd name="T6" fmla="*/ 522 w 682"/>
                <a:gd name="T7" fmla="*/ 479 h 517"/>
                <a:gd name="T8" fmla="*/ 183 w 682"/>
                <a:gd name="T9" fmla="*/ 282 h 517"/>
                <a:gd name="T10" fmla="*/ 682 w 682"/>
                <a:gd name="T11" fmla="*/ 114 h 517"/>
                <a:gd name="T12" fmla="*/ 303 w 682"/>
                <a:gd name="T13" fmla="*/ 0 h 517"/>
              </a:gdLst>
              <a:ahLst/>
              <a:cxnLst>
                <a:cxn ang="0">
                  <a:pos x="T0" y="T1"/>
                </a:cxn>
                <a:cxn ang="0">
                  <a:pos x="T2" y="T3"/>
                </a:cxn>
                <a:cxn ang="0">
                  <a:pos x="T4" y="T5"/>
                </a:cxn>
                <a:cxn ang="0">
                  <a:pos x="T6" y="T7"/>
                </a:cxn>
                <a:cxn ang="0">
                  <a:pos x="T8" y="T9"/>
                </a:cxn>
                <a:cxn ang="0">
                  <a:pos x="T10" y="T11"/>
                </a:cxn>
                <a:cxn ang="0">
                  <a:pos x="T12" y="T13"/>
                </a:cxn>
              </a:cxnLst>
              <a:rect l="0" t="0" r="r" b="b"/>
              <a:pathLst>
                <a:path w="682" h="517">
                  <a:moveTo>
                    <a:pt x="0" y="205"/>
                  </a:moveTo>
                  <a:lnTo>
                    <a:pt x="191" y="52"/>
                  </a:lnTo>
                  <a:lnTo>
                    <a:pt x="154" y="517"/>
                  </a:lnTo>
                  <a:lnTo>
                    <a:pt x="522" y="479"/>
                  </a:lnTo>
                  <a:lnTo>
                    <a:pt x="183" y="282"/>
                  </a:lnTo>
                  <a:lnTo>
                    <a:pt x="682" y="114"/>
                  </a:lnTo>
                  <a:lnTo>
                    <a:pt x="303" y="0"/>
                  </a:lnTo>
                </a:path>
              </a:pathLst>
            </a:custGeom>
            <a:noFill/>
            <a:ln w="9525" cap="rnd">
              <a:solidFill>
                <a:schemeClr val="accent4">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Line 26"/>
            <p:cNvSpPr>
              <a:spLocks noChangeShapeType="1"/>
            </p:cNvSpPr>
            <p:nvPr/>
          </p:nvSpPr>
          <p:spPr bwMode="auto">
            <a:xfrm flipH="1">
              <a:off x="5973763" y="1774826"/>
              <a:ext cx="247650" cy="4111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Line 27"/>
            <p:cNvSpPr>
              <a:spLocks noChangeShapeType="1"/>
            </p:cNvSpPr>
            <p:nvPr/>
          </p:nvSpPr>
          <p:spPr bwMode="auto">
            <a:xfrm flipH="1">
              <a:off x="6392863" y="2292351"/>
              <a:ext cx="96838" cy="9286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Line 28"/>
            <p:cNvSpPr>
              <a:spLocks noChangeShapeType="1"/>
            </p:cNvSpPr>
            <p:nvPr/>
          </p:nvSpPr>
          <p:spPr bwMode="auto">
            <a:xfrm flipH="1" flipV="1">
              <a:off x="6472238" y="2498726"/>
              <a:ext cx="439738" cy="3032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Line 29"/>
            <p:cNvSpPr>
              <a:spLocks noChangeShapeType="1"/>
            </p:cNvSpPr>
            <p:nvPr/>
          </p:nvSpPr>
          <p:spPr bwMode="auto">
            <a:xfrm flipV="1">
              <a:off x="6472238" y="1928813"/>
              <a:ext cx="752475" cy="5699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Line 30"/>
            <p:cNvSpPr>
              <a:spLocks noChangeShapeType="1"/>
            </p:cNvSpPr>
            <p:nvPr/>
          </p:nvSpPr>
          <p:spPr bwMode="auto">
            <a:xfrm flipV="1">
              <a:off x="4219576" y="3016251"/>
              <a:ext cx="403225" cy="2714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Line 31"/>
            <p:cNvSpPr>
              <a:spLocks noChangeShapeType="1"/>
            </p:cNvSpPr>
            <p:nvPr/>
          </p:nvSpPr>
          <p:spPr bwMode="auto">
            <a:xfrm flipV="1">
              <a:off x="4273551" y="2614613"/>
              <a:ext cx="587375" cy="2730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Line 32"/>
            <p:cNvSpPr>
              <a:spLocks noChangeShapeType="1"/>
            </p:cNvSpPr>
            <p:nvPr/>
          </p:nvSpPr>
          <p:spPr bwMode="auto">
            <a:xfrm>
              <a:off x="4797426" y="2492376"/>
              <a:ext cx="357188" cy="7493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Line 33"/>
            <p:cNvSpPr>
              <a:spLocks noChangeShapeType="1"/>
            </p:cNvSpPr>
            <p:nvPr/>
          </p:nvSpPr>
          <p:spPr bwMode="auto">
            <a:xfrm>
              <a:off x="4487863" y="2806701"/>
              <a:ext cx="666750" cy="4349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Line 34"/>
            <p:cNvSpPr>
              <a:spLocks noChangeShapeType="1"/>
            </p:cNvSpPr>
            <p:nvPr/>
          </p:nvSpPr>
          <p:spPr bwMode="auto">
            <a:xfrm>
              <a:off x="4530726" y="2393951"/>
              <a:ext cx="766763" cy="2809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Line 35"/>
            <p:cNvSpPr>
              <a:spLocks noChangeShapeType="1"/>
            </p:cNvSpPr>
            <p:nvPr/>
          </p:nvSpPr>
          <p:spPr bwMode="auto">
            <a:xfrm>
              <a:off x="5151438" y="4052888"/>
              <a:ext cx="593725" cy="4873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Line 36"/>
            <p:cNvSpPr>
              <a:spLocks noChangeShapeType="1"/>
            </p:cNvSpPr>
            <p:nvPr/>
          </p:nvSpPr>
          <p:spPr bwMode="auto">
            <a:xfrm flipH="1">
              <a:off x="5178426" y="4540251"/>
              <a:ext cx="566738" cy="4968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Line 37"/>
            <p:cNvSpPr>
              <a:spLocks noChangeShapeType="1"/>
            </p:cNvSpPr>
            <p:nvPr/>
          </p:nvSpPr>
          <p:spPr bwMode="auto">
            <a:xfrm>
              <a:off x="5121276" y="4356101"/>
              <a:ext cx="466725" cy="8826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8"/>
            <p:cNvSpPr>
              <a:spLocks/>
            </p:cNvSpPr>
            <p:nvPr/>
          </p:nvSpPr>
          <p:spPr bwMode="auto">
            <a:xfrm>
              <a:off x="6654801" y="1800226"/>
              <a:ext cx="850900" cy="1169988"/>
            </a:xfrm>
            <a:custGeom>
              <a:avLst/>
              <a:gdLst>
                <a:gd name="T0" fmla="*/ 212 w 536"/>
                <a:gd name="T1" fmla="*/ 0 h 737"/>
                <a:gd name="T2" fmla="*/ 0 w 536"/>
                <a:gd name="T3" fmla="*/ 594 h 737"/>
                <a:gd name="T4" fmla="*/ 536 w 536"/>
                <a:gd name="T5" fmla="*/ 737 h 737"/>
              </a:gdLst>
              <a:ahLst/>
              <a:cxnLst>
                <a:cxn ang="0">
                  <a:pos x="T0" y="T1"/>
                </a:cxn>
                <a:cxn ang="0">
                  <a:pos x="T2" y="T3"/>
                </a:cxn>
                <a:cxn ang="0">
                  <a:pos x="T4" y="T5"/>
                </a:cxn>
              </a:cxnLst>
              <a:rect l="0" t="0" r="r" b="b"/>
              <a:pathLst>
                <a:path w="536" h="737">
                  <a:moveTo>
                    <a:pt x="212" y="0"/>
                  </a:moveTo>
                  <a:lnTo>
                    <a:pt x="0" y="594"/>
                  </a:lnTo>
                  <a:lnTo>
                    <a:pt x="536" y="737"/>
                  </a:lnTo>
                </a:path>
              </a:pathLst>
            </a:custGeom>
            <a:noFill/>
            <a:ln w="9525" cap="rnd">
              <a:solidFill>
                <a:schemeClr val="accent4">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Line 39"/>
            <p:cNvSpPr>
              <a:spLocks noChangeShapeType="1"/>
            </p:cNvSpPr>
            <p:nvPr/>
          </p:nvSpPr>
          <p:spPr bwMode="auto">
            <a:xfrm>
              <a:off x="6848476" y="2212976"/>
              <a:ext cx="458788" cy="3619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Line 40"/>
            <p:cNvSpPr>
              <a:spLocks noChangeShapeType="1"/>
            </p:cNvSpPr>
            <p:nvPr/>
          </p:nvSpPr>
          <p:spPr bwMode="auto">
            <a:xfrm>
              <a:off x="7267576" y="1985963"/>
              <a:ext cx="0" cy="5429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Line 41"/>
            <p:cNvSpPr>
              <a:spLocks noChangeShapeType="1"/>
            </p:cNvSpPr>
            <p:nvPr/>
          </p:nvSpPr>
          <p:spPr bwMode="auto">
            <a:xfrm flipV="1">
              <a:off x="6911976" y="2363788"/>
              <a:ext cx="785813" cy="4381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Line 42"/>
            <p:cNvSpPr>
              <a:spLocks noChangeShapeType="1"/>
            </p:cNvSpPr>
            <p:nvPr/>
          </p:nvSpPr>
          <p:spPr bwMode="auto">
            <a:xfrm flipH="1">
              <a:off x="7407276" y="2476501"/>
              <a:ext cx="98425" cy="4508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Line 43"/>
            <p:cNvSpPr>
              <a:spLocks noChangeShapeType="1"/>
            </p:cNvSpPr>
            <p:nvPr/>
          </p:nvSpPr>
          <p:spPr bwMode="auto">
            <a:xfrm flipV="1">
              <a:off x="7080251" y="2755901"/>
              <a:ext cx="773113" cy="4794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Line 44"/>
            <p:cNvSpPr>
              <a:spLocks noChangeShapeType="1"/>
            </p:cNvSpPr>
            <p:nvPr/>
          </p:nvSpPr>
          <p:spPr bwMode="auto">
            <a:xfrm>
              <a:off x="6931026" y="3135313"/>
              <a:ext cx="693738" cy="5143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Line 45"/>
            <p:cNvSpPr>
              <a:spLocks noChangeShapeType="1"/>
            </p:cNvSpPr>
            <p:nvPr/>
          </p:nvSpPr>
          <p:spPr bwMode="auto">
            <a:xfrm>
              <a:off x="7389813" y="3049588"/>
              <a:ext cx="234950" cy="6127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Line 46"/>
            <p:cNvSpPr>
              <a:spLocks noChangeShapeType="1"/>
            </p:cNvSpPr>
            <p:nvPr/>
          </p:nvSpPr>
          <p:spPr bwMode="auto">
            <a:xfrm>
              <a:off x="7397751" y="3040063"/>
              <a:ext cx="581025" cy="3889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Line 47"/>
            <p:cNvSpPr>
              <a:spLocks noChangeShapeType="1"/>
            </p:cNvSpPr>
            <p:nvPr/>
          </p:nvSpPr>
          <p:spPr bwMode="auto">
            <a:xfrm flipH="1">
              <a:off x="7364413" y="3382963"/>
              <a:ext cx="590550" cy="5048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Line 48"/>
            <p:cNvSpPr>
              <a:spLocks noChangeShapeType="1"/>
            </p:cNvSpPr>
            <p:nvPr/>
          </p:nvSpPr>
          <p:spPr bwMode="auto">
            <a:xfrm flipV="1">
              <a:off x="7364413" y="3814763"/>
              <a:ext cx="571500" cy="730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Line 49"/>
            <p:cNvSpPr>
              <a:spLocks noChangeShapeType="1"/>
            </p:cNvSpPr>
            <p:nvPr/>
          </p:nvSpPr>
          <p:spPr bwMode="auto">
            <a:xfrm>
              <a:off x="7096126" y="3633788"/>
              <a:ext cx="620713" cy="646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Line 50"/>
            <p:cNvSpPr>
              <a:spLocks noChangeShapeType="1"/>
            </p:cNvSpPr>
            <p:nvPr/>
          </p:nvSpPr>
          <p:spPr bwMode="auto">
            <a:xfrm flipH="1">
              <a:off x="6872288" y="3435351"/>
              <a:ext cx="309563" cy="6302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Line 51"/>
            <p:cNvSpPr>
              <a:spLocks noChangeShapeType="1"/>
            </p:cNvSpPr>
            <p:nvPr/>
          </p:nvSpPr>
          <p:spPr bwMode="auto">
            <a:xfrm>
              <a:off x="6548438" y="3830638"/>
              <a:ext cx="519113" cy="8255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Line 52"/>
            <p:cNvSpPr>
              <a:spLocks noChangeShapeType="1"/>
            </p:cNvSpPr>
            <p:nvPr/>
          </p:nvSpPr>
          <p:spPr bwMode="auto">
            <a:xfrm flipH="1">
              <a:off x="7067551" y="4052888"/>
              <a:ext cx="114300" cy="6032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Line 53"/>
            <p:cNvSpPr>
              <a:spLocks noChangeShapeType="1"/>
            </p:cNvSpPr>
            <p:nvPr/>
          </p:nvSpPr>
          <p:spPr bwMode="auto">
            <a:xfrm>
              <a:off x="7181851" y="4052888"/>
              <a:ext cx="323850" cy="6921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Line 54"/>
            <p:cNvSpPr>
              <a:spLocks noChangeShapeType="1"/>
            </p:cNvSpPr>
            <p:nvPr/>
          </p:nvSpPr>
          <p:spPr bwMode="auto">
            <a:xfrm flipV="1">
              <a:off x="6723063" y="4002088"/>
              <a:ext cx="717550" cy="1063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Line 55"/>
            <p:cNvSpPr>
              <a:spLocks noChangeShapeType="1"/>
            </p:cNvSpPr>
            <p:nvPr/>
          </p:nvSpPr>
          <p:spPr bwMode="auto">
            <a:xfrm flipV="1">
              <a:off x="6402388" y="2822576"/>
              <a:ext cx="549275" cy="4048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Line 56"/>
            <p:cNvSpPr>
              <a:spLocks noChangeShapeType="1"/>
            </p:cNvSpPr>
            <p:nvPr/>
          </p:nvSpPr>
          <p:spPr bwMode="auto">
            <a:xfrm flipH="1">
              <a:off x="6780213" y="2865438"/>
              <a:ext cx="263525" cy="5762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Line 57"/>
            <p:cNvSpPr>
              <a:spLocks noChangeShapeType="1"/>
            </p:cNvSpPr>
            <p:nvPr/>
          </p:nvSpPr>
          <p:spPr bwMode="auto">
            <a:xfrm flipV="1">
              <a:off x="6373813" y="3419476"/>
              <a:ext cx="938213" cy="587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Line 58"/>
            <p:cNvSpPr>
              <a:spLocks noChangeShapeType="1"/>
            </p:cNvSpPr>
            <p:nvPr/>
          </p:nvSpPr>
          <p:spPr bwMode="auto">
            <a:xfrm flipV="1">
              <a:off x="6729413" y="4565651"/>
              <a:ext cx="690563" cy="1682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Line 59"/>
            <p:cNvSpPr>
              <a:spLocks noChangeShapeType="1"/>
            </p:cNvSpPr>
            <p:nvPr/>
          </p:nvSpPr>
          <p:spPr bwMode="auto">
            <a:xfrm>
              <a:off x="6746876" y="4740276"/>
              <a:ext cx="385763" cy="2873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Line 60"/>
            <p:cNvSpPr>
              <a:spLocks noChangeShapeType="1"/>
            </p:cNvSpPr>
            <p:nvPr/>
          </p:nvSpPr>
          <p:spPr bwMode="auto">
            <a:xfrm flipH="1">
              <a:off x="6138863" y="4487863"/>
              <a:ext cx="819150" cy="8763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Line 61"/>
            <p:cNvSpPr>
              <a:spLocks noChangeShapeType="1"/>
            </p:cNvSpPr>
            <p:nvPr/>
          </p:nvSpPr>
          <p:spPr bwMode="auto">
            <a:xfrm flipH="1" flipV="1">
              <a:off x="4741863" y="2120901"/>
              <a:ext cx="538163" cy="5270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Line 62"/>
            <p:cNvSpPr>
              <a:spLocks noChangeShapeType="1"/>
            </p:cNvSpPr>
            <p:nvPr/>
          </p:nvSpPr>
          <p:spPr bwMode="auto">
            <a:xfrm flipV="1">
              <a:off x="5019676" y="1938338"/>
              <a:ext cx="207963" cy="4460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Line 63"/>
            <p:cNvSpPr>
              <a:spLocks noChangeShapeType="1"/>
            </p:cNvSpPr>
            <p:nvPr/>
          </p:nvSpPr>
          <p:spPr bwMode="auto">
            <a:xfrm>
              <a:off x="5218113" y="1803401"/>
              <a:ext cx="65088" cy="8715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Line 64"/>
            <p:cNvSpPr>
              <a:spLocks noChangeShapeType="1"/>
            </p:cNvSpPr>
            <p:nvPr/>
          </p:nvSpPr>
          <p:spPr bwMode="auto">
            <a:xfrm>
              <a:off x="5049838" y="2981326"/>
              <a:ext cx="401638" cy="95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Line 65"/>
            <p:cNvSpPr>
              <a:spLocks noChangeShapeType="1"/>
            </p:cNvSpPr>
            <p:nvPr/>
          </p:nvSpPr>
          <p:spPr bwMode="auto">
            <a:xfrm>
              <a:off x="5283201" y="2674938"/>
              <a:ext cx="6350" cy="2984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Line 66"/>
            <p:cNvSpPr>
              <a:spLocks noChangeShapeType="1"/>
            </p:cNvSpPr>
            <p:nvPr/>
          </p:nvSpPr>
          <p:spPr bwMode="auto">
            <a:xfrm flipV="1">
              <a:off x="5283201" y="2430463"/>
              <a:ext cx="403225" cy="2444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Line 67"/>
            <p:cNvSpPr>
              <a:spLocks noChangeShapeType="1"/>
            </p:cNvSpPr>
            <p:nvPr/>
          </p:nvSpPr>
          <p:spPr bwMode="auto">
            <a:xfrm>
              <a:off x="5254626" y="2149476"/>
              <a:ext cx="593725" cy="392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Line 68"/>
            <p:cNvSpPr>
              <a:spLocks noChangeShapeType="1"/>
            </p:cNvSpPr>
            <p:nvPr/>
          </p:nvSpPr>
          <p:spPr bwMode="auto">
            <a:xfrm flipH="1" flipV="1">
              <a:off x="5227638" y="1820863"/>
              <a:ext cx="217488" cy="4349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Line 69"/>
            <p:cNvSpPr>
              <a:spLocks noChangeShapeType="1"/>
            </p:cNvSpPr>
            <p:nvPr/>
          </p:nvSpPr>
          <p:spPr bwMode="auto">
            <a:xfrm flipV="1">
              <a:off x="5445126" y="2014538"/>
              <a:ext cx="217488" cy="2413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Line 70"/>
            <p:cNvSpPr>
              <a:spLocks noChangeShapeType="1"/>
            </p:cNvSpPr>
            <p:nvPr/>
          </p:nvSpPr>
          <p:spPr bwMode="auto">
            <a:xfrm>
              <a:off x="5203826" y="1803401"/>
              <a:ext cx="696913" cy="3143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Line 71"/>
            <p:cNvSpPr>
              <a:spLocks noChangeShapeType="1"/>
            </p:cNvSpPr>
            <p:nvPr/>
          </p:nvSpPr>
          <p:spPr bwMode="auto">
            <a:xfrm flipH="1">
              <a:off x="5445126" y="2117726"/>
              <a:ext cx="455613" cy="138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Line 72"/>
            <p:cNvSpPr>
              <a:spLocks noChangeShapeType="1"/>
            </p:cNvSpPr>
            <p:nvPr/>
          </p:nvSpPr>
          <p:spPr bwMode="auto">
            <a:xfrm>
              <a:off x="5283201" y="2674938"/>
              <a:ext cx="558800" cy="3317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Line 73"/>
            <p:cNvSpPr>
              <a:spLocks noChangeShapeType="1"/>
            </p:cNvSpPr>
            <p:nvPr/>
          </p:nvSpPr>
          <p:spPr bwMode="auto">
            <a:xfrm>
              <a:off x="5673726" y="2433638"/>
              <a:ext cx="174625" cy="5667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Line 74"/>
            <p:cNvSpPr>
              <a:spLocks noChangeShapeType="1"/>
            </p:cNvSpPr>
            <p:nvPr/>
          </p:nvSpPr>
          <p:spPr bwMode="auto">
            <a:xfrm>
              <a:off x="5145088" y="3235326"/>
              <a:ext cx="627063" cy="650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Line 75"/>
            <p:cNvSpPr>
              <a:spLocks noChangeShapeType="1"/>
            </p:cNvSpPr>
            <p:nvPr/>
          </p:nvSpPr>
          <p:spPr bwMode="auto">
            <a:xfrm flipV="1">
              <a:off x="5145088" y="2874963"/>
              <a:ext cx="455613" cy="3603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Line 76"/>
            <p:cNvSpPr>
              <a:spLocks noChangeShapeType="1"/>
            </p:cNvSpPr>
            <p:nvPr/>
          </p:nvSpPr>
          <p:spPr bwMode="auto">
            <a:xfrm>
              <a:off x="5121276" y="4356101"/>
              <a:ext cx="601663" cy="1873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Line 77"/>
            <p:cNvSpPr>
              <a:spLocks noChangeShapeType="1"/>
            </p:cNvSpPr>
            <p:nvPr/>
          </p:nvSpPr>
          <p:spPr bwMode="auto">
            <a:xfrm flipV="1">
              <a:off x="5745163" y="4002088"/>
              <a:ext cx="344488" cy="5381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Line 78"/>
            <p:cNvSpPr>
              <a:spLocks noChangeShapeType="1"/>
            </p:cNvSpPr>
            <p:nvPr/>
          </p:nvSpPr>
          <p:spPr bwMode="auto">
            <a:xfrm flipV="1">
              <a:off x="5745163" y="4206876"/>
              <a:ext cx="549275" cy="33337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Line 79"/>
            <p:cNvSpPr>
              <a:spLocks noChangeShapeType="1"/>
            </p:cNvSpPr>
            <p:nvPr/>
          </p:nvSpPr>
          <p:spPr bwMode="auto">
            <a:xfrm>
              <a:off x="6297613" y="4222751"/>
              <a:ext cx="660400" cy="26511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Line 80"/>
            <p:cNvSpPr>
              <a:spLocks noChangeShapeType="1"/>
            </p:cNvSpPr>
            <p:nvPr/>
          </p:nvSpPr>
          <p:spPr bwMode="auto">
            <a:xfrm flipH="1">
              <a:off x="6215063" y="4222751"/>
              <a:ext cx="82550" cy="10366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Line 81"/>
            <p:cNvSpPr>
              <a:spLocks noChangeShapeType="1"/>
            </p:cNvSpPr>
            <p:nvPr/>
          </p:nvSpPr>
          <p:spPr bwMode="auto">
            <a:xfrm>
              <a:off x="6264276" y="4681538"/>
              <a:ext cx="165100" cy="36353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Line 82"/>
            <p:cNvSpPr>
              <a:spLocks noChangeShapeType="1"/>
            </p:cNvSpPr>
            <p:nvPr/>
          </p:nvSpPr>
          <p:spPr bwMode="auto">
            <a:xfrm flipV="1">
              <a:off x="6276976" y="4479926"/>
              <a:ext cx="681038" cy="207963"/>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Line 83"/>
            <p:cNvSpPr>
              <a:spLocks noChangeShapeType="1"/>
            </p:cNvSpPr>
            <p:nvPr/>
          </p:nvSpPr>
          <p:spPr bwMode="auto">
            <a:xfrm>
              <a:off x="5386388" y="4865688"/>
              <a:ext cx="828675" cy="3937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Line 84"/>
            <p:cNvSpPr>
              <a:spLocks noChangeShapeType="1"/>
            </p:cNvSpPr>
            <p:nvPr/>
          </p:nvSpPr>
          <p:spPr bwMode="auto">
            <a:xfrm>
              <a:off x="5749926" y="4549776"/>
              <a:ext cx="481013" cy="5016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Line 85"/>
            <p:cNvSpPr>
              <a:spLocks noChangeShapeType="1"/>
            </p:cNvSpPr>
            <p:nvPr/>
          </p:nvSpPr>
          <p:spPr bwMode="auto">
            <a:xfrm flipH="1">
              <a:off x="5994401" y="4222751"/>
              <a:ext cx="303213" cy="58420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Line 86"/>
            <p:cNvSpPr>
              <a:spLocks noChangeShapeType="1"/>
            </p:cNvSpPr>
            <p:nvPr/>
          </p:nvSpPr>
          <p:spPr bwMode="auto">
            <a:xfrm flipH="1" flipV="1">
              <a:off x="5624513" y="4044951"/>
              <a:ext cx="233363" cy="1042988"/>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Line 87"/>
            <p:cNvSpPr>
              <a:spLocks noChangeShapeType="1"/>
            </p:cNvSpPr>
            <p:nvPr/>
          </p:nvSpPr>
          <p:spPr bwMode="auto">
            <a:xfrm flipV="1">
              <a:off x="6367463" y="3435351"/>
              <a:ext cx="825500" cy="250825"/>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Line 88"/>
            <p:cNvSpPr>
              <a:spLocks noChangeShapeType="1"/>
            </p:cNvSpPr>
            <p:nvPr/>
          </p:nvSpPr>
          <p:spPr bwMode="auto">
            <a:xfrm>
              <a:off x="6750051" y="3573463"/>
              <a:ext cx="125413" cy="501650"/>
            </a:xfrm>
            <a:prstGeom prst="line">
              <a:avLst/>
            </a:prstGeom>
            <a:noFill/>
            <a:ln w="9525" cap="rnd">
              <a:solidFill>
                <a:schemeClr val="accent4">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99" name="图片 9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6939" y="381926"/>
            <a:ext cx="2920883" cy="3832261"/>
          </a:xfrm>
          <a:prstGeom prst="rect">
            <a:avLst/>
          </a:prstGeom>
        </p:spPr>
      </p:pic>
      <p:grpSp>
        <p:nvGrpSpPr>
          <p:cNvPr id="3" name="组合 2"/>
          <p:cNvGrpSpPr/>
          <p:nvPr/>
        </p:nvGrpSpPr>
        <p:grpSpPr>
          <a:xfrm>
            <a:off x="1369246" y="4274527"/>
            <a:ext cx="1136613" cy="2583474"/>
            <a:chOff x="1369246" y="4274526"/>
            <a:chExt cx="1136613" cy="2643813"/>
          </a:xfrm>
        </p:grpSpPr>
        <p:sp>
          <p:nvSpPr>
            <p:cNvPr id="101" name="矩形 100"/>
            <p:cNvSpPr/>
            <p:nvPr/>
          </p:nvSpPr>
          <p:spPr>
            <a:xfrm flipH="1">
              <a:off x="1378912" y="4274526"/>
              <a:ext cx="1126947" cy="264381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Freeform 95"/>
            <p:cNvSpPr>
              <a:spLocks noEditPoints="1"/>
            </p:cNvSpPr>
            <p:nvPr/>
          </p:nvSpPr>
          <p:spPr bwMode="auto">
            <a:xfrm>
              <a:off x="1369246" y="4463636"/>
              <a:ext cx="1047326" cy="1998123"/>
            </a:xfrm>
            <a:custGeom>
              <a:avLst/>
              <a:gdLst>
                <a:gd name="T0" fmla="*/ 322 w 325"/>
                <a:gd name="T1" fmla="*/ 116 h 362"/>
                <a:gd name="T2" fmla="*/ 315 w 325"/>
                <a:gd name="T3" fmla="*/ 79 h 362"/>
                <a:gd name="T4" fmla="*/ 288 w 325"/>
                <a:gd name="T5" fmla="*/ 67 h 362"/>
                <a:gd name="T6" fmla="*/ 296 w 325"/>
                <a:gd name="T7" fmla="*/ 98 h 362"/>
                <a:gd name="T8" fmla="*/ 282 w 325"/>
                <a:gd name="T9" fmla="*/ 154 h 362"/>
                <a:gd name="T10" fmla="*/ 262 w 325"/>
                <a:gd name="T11" fmla="*/ 204 h 362"/>
                <a:gd name="T12" fmla="*/ 236 w 325"/>
                <a:gd name="T13" fmla="*/ 227 h 362"/>
                <a:gd name="T14" fmla="*/ 250 w 325"/>
                <a:gd name="T15" fmla="*/ 201 h 362"/>
                <a:gd name="T16" fmla="*/ 250 w 325"/>
                <a:gd name="T17" fmla="*/ 169 h 362"/>
                <a:gd name="T18" fmla="*/ 230 w 325"/>
                <a:gd name="T19" fmla="*/ 232 h 362"/>
                <a:gd name="T20" fmla="*/ 223 w 325"/>
                <a:gd name="T21" fmla="*/ 256 h 362"/>
                <a:gd name="T22" fmla="*/ 195 w 325"/>
                <a:gd name="T23" fmla="*/ 318 h 362"/>
                <a:gd name="T24" fmla="*/ 227 w 325"/>
                <a:gd name="T25" fmla="*/ 291 h 362"/>
                <a:gd name="T26" fmla="*/ 256 w 325"/>
                <a:gd name="T27" fmla="*/ 260 h 362"/>
                <a:gd name="T28" fmla="*/ 275 w 325"/>
                <a:gd name="T29" fmla="*/ 227 h 362"/>
                <a:gd name="T30" fmla="*/ 298 w 325"/>
                <a:gd name="T31" fmla="*/ 176 h 362"/>
                <a:gd name="T32" fmla="*/ 293 w 325"/>
                <a:gd name="T33" fmla="*/ 56 h 362"/>
                <a:gd name="T34" fmla="*/ 252 w 325"/>
                <a:gd name="T35" fmla="*/ 41 h 362"/>
                <a:gd name="T36" fmla="*/ 216 w 325"/>
                <a:gd name="T37" fmla="*/ 46 h 362"/>
                <a:gd name="T38" fmla="*/ 193 w 325"/>
                <a:gd name="T39" fmla="*/ 58 h 362"/>
                <a:gd name="T40" fmla="*/ 209 w 325"/>
                <a:gd name="T41" fmla="*/ 30 h 362"/>
                <a:gd name="T42" fmla="*/ 199 w 325"/>
                <a:gd name="T43" fmla="*/ 11 h 362"/>
                <a:gd name="T44" fmla="*/ 183 w 325"/>
                <a:gd name="T45" fmla="*/ 19 h 362"/>
                <a:gd name="T46" fmla="*/ 168 w 325"/>
                <a:gd name="T47" fmla="*/ 47 h 362"/>
                <a:gd name="T48" fmla="*/ 149 w 325"/>
                <a:gd name="T49" fmla="*/ 61 h 362"/>
                <a:gd name="T50" fmla="*/ 132 w 325"/>
                <a:gd name="T51" fmla="*/ 92 h 362"/>
                <a:gd name="T52" fmla="*/ 119 w 325"/>
                <a:gd name="T53" fmla="*/ 109 h 362"/>
                <a:gd name="T54" fmla="*/ 90 w 325"/>
                <a:gd name="T55" fmla="*/ 154 h 362"/>
                <a:gd name="T56" fmla="*/ 58 w 325"/>
                <a:gd name="T57" fmla="*/ 196 h 362"/>
                <a:gd name="T58" fmla="*/ 34 w 325"/>
                <a:gd name="T59" fmla="*/ 226 h 362"/>
                <a:gd name="T60" fmla="*/ 18 w 325"/>
                <a:gd name="T61" fmla="*/ 257 h 362"/>
                <a:gd name="T62" fmla="*/ 27 w 325"/>
                <a:gd name="T63" fmla="*/ 266 h 362"/>
                <a:gd name="T64" fmla="*/ 51 w 325"/>
                <a:gd name="T65" fmla="*/ 239 h 362"/>
                <a:gd name="T66" fmla="*/ 111 w 325"/>
                <a:gd name="T67" fmla="*/ 196 h 362"/>
                <a:gd name="T68" fmla="*/ 147 w 325"/>
                <a:gd name="T69" fmla="*/ 167 h 362"/>
                <a:gd name="T70" fmla="*/ 172 w 325"/>
                <a:gd name="T71" fmla="*/ 140 h 362"/>
                <a:gd name="T72" fmla="*/ 201 w 325"/>
                <a:gd name="T73" fmla="*/ 106 h 362"/>
                <a:gd name="T74" fmla="*/ 223 w 325"/>
                <a:gd name="T75" fmla="*/ 80 h 362"/>
                <a:gd name="T76" fmla="*/ 288 w 325"/>
                <a:gd name="T77" fmla="*/ 67 h 362"/>
                <a:gd name="T78" fmla="*/ 227 w 325"/>
                <a:gd name="T79" fmla="*/ 232 h 362"/>
                <a:gd name="T80" fmla="*/ 210 w 325"/>
                <a:gd name="T81" fmla="*/ 259 h 362"/>
                <a:gd name="T82" fmla="*/ 180 w 325"/>
                <a:gd name="T83" fmla="*/ 326 h 362"/>
                <a:gd name="T84" fmla="*/ 145 w 325"/>
                <a:gd name="T85" fmla="*/ 337 h 362"/>
                <a:gd name="T86" fmla="*/ 85 w 325"/>
                <a:gd name="T87" fmla="*/ 357 h 362"/>
                <a:gd name="T88" fmla="*/ 80 w 325"/>
                <a:gd name="T89" fmla="*/ 351 h 362"/>
                <a:gd name="T90" fmla="*/ 50 w 325"/>
                <a:gd name="T91" fmla="*/ 340 h 362"/>
                <a:gd name="T92" fmla="*/ 22 w 325"/>
                <a:gd name="T93" fmla="*/ 327 h 362"/>
                <a:gd name="T94" fmla="*/ 0 w 325"/>
                <a:gd name="T95" fmla="*/ 311 h 362"/>
                <a:gd name="T96" fmla="*/ 1 w 325"/>
                <a:gd name="T97" fmla="*/ 306 h 362"/>
                <a:gd name="T98" fmla="*/ 18 w 325"/>
                <a:gd name="T99" fmla="*/ 319 h 362"/>
                <a:gd name="T100" fmla="*/ 92 w 325"/>
                <a:gd name="T101" fmla="*/ 325 h 362"/>
                <a:gd name="T102" fmla="*/ 118 w 325"/>
                <a:gd name="T103" fmla="*/ 324 h 362"/>
                <a:gd name="T104" fmla="*/ 163 w 325"/>
                <a:gd name="T105" fmla="*/ 295 h 362"/>
                <a:gd name="T106" fmla="*/ 157 w 325"/>
                <a:gd name="T107" fmla="*/ 255 h 362"/>
                <a:gd name="T108" fmla="*/ 192 w 325"/>
                <a:gd name="T109" fmla="*/ 226 h 362"/>
                <a:gd name="T110" fmla="*/ 235 w 325"/>
                <a:gd name="T111" fmla="*/ 196 h 362"/>
                <a:gd name="T112" fmla="*/ 206 w 325"/>
                <a:gd name="T113" fmla="*/ 174 h 362"/>
                <a:gd name="T114" fmla="*/ 192 w 325"/>
                <a:gd name="T115" fmla="*/ 143 h 362"/>
                <a:gd name="T116" fmla="*/ 204 w 325"/>
                <a:gd name="T117" fmla="*/ 130 h 362"/>
                <a:gd name="T118" fmla="*/ 221 w 325"/>
                <a:gd name="T119" fmla="*/ 14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5" h="362">
                  <a:moveTo>
                    <a:pt x="313" y="153"/>
                  </a:moveTo>
                  <a:cubicBezTo>
                    <a:pt x="312" y="149"/>
                    <a:pt x="312" y="144"/>
                    <a:pt x="315" y="138"/>
                  </a:cubicBezTo>
                  <a:cubicBezTo>
                    <a:pt x="321" y="133"/>
                    <a:pt x="320" y="124"/>
                    <a:pt x="322" y="116"/>
                  </a:cubicBezTo>
                  <a:cubicBezTo>
                    <a:pt x="324" y="113"/>
                    <a:pt x="322" y="108"/>
                    <a:pt x="323" y="104"/>
                  </a:cubicBezTo>
                  <a:cubicBezTo>
                    <a:pt x="319" y="100"/>
                    <a:pt x="325" y="95"/>
                    <a:pt x="321" y="90"/>
                  </a:cubicBezTo>
                  <a:cubicBezTo>
                    <a:pt x="323" y="85"/>
                    <a:pt x="316" y="83"/>
                    <a:pt x="315" y="79"/>
                  </a:cubicBezTo>
                  <a:cubicBezTo>
                    <a:pt x="316" y="73"/>
                    <a:pt x="311" y="70"/>
                    <a:pt x="308" y="67"/>
                  </a:cubicBezTo>
                  <a:cubicBezTo>
                    <a:pt x="304" y="62"/>
                    <a:pt x="298" y="59"/>
                    <a:pt x="293" y="56"/>
                  </a:cubicBezTo>
                  <a:cubicBezTo>
                    <a:pt x="288" y="67"/>
                    <a:pt x="288" y="67"/>
                    <a:pt x="288" y="67"/>
                  </a:cubicBezTo>
                  <a:cubicBezTo>
                    <a:pt x="289" y="67"/>
                    <a:pt x="290" y="68"/>
                    <a:pt x="291" y="69"/>
                  </a:cubicBezTo>
                  <a:cubicBezTo>
                    <a:pt x="295" y="71"/>
                    <a:pt x="295" y="76"/>
                    <a:pt x="297" y="80"/>
                  </a:cubicBezTo>
                  <a:cubicBezTo>
                    <a:pt x="296" y="86"/>
                    <a:pt x="303" y="93"/>
                    <a:pt x="296" y="98"/>
                  </a:cubicBezTo>
                  <a:cubicBezTo>
                    <a:pt x="300" y="107"/>
                    <a:pt x="295" y="117"/>
                    <a:pt x="291" y="125"/>
                  </a:cubicBezTo>
                  <a:cubicBezTo>
                    <a:pt x="291" y="131"/>
                    <a:pt x="287" y="136"/>
                    <a:pt x="285" y="141"/>
                  </a:cubicBezTo>
                  <a:cubicBezTo>
                    <a:pt x="284" y="145"/>
                    <a:pt x="286" y="151"/>
                    <a:pt x="282" y="154"/>
                  </a:cubicBezTo>
                  <a:cubicBezTo>
                    <a:pt x="274" y="159"/>
                    <a:pt x="277" y="170"/>
                    <a:pt x="276" y="177"/>
                  </a:cubicBezTo>
                  <a:cubicBezTo>
                    <a:pt x="273" y="180"/>
                    <a:pt x="271" y="183"/>
                    <a:pt x="269" y="186"/>
                  </a:cubicBezTo>
                  <a:cubicBezTo>
                    <a:pt x="269" y="194"/>
                    <a:pt x="262" y="197"/>
                    <a:pt x="262" y="204"/>
                  </a:cubicBezTo>
                  <a:cubicBezTo>
                    <a:pt x="260" y="207"/>
                    <a:pt x="256" y="208"/>
                    <a:pt x="253" y="209"/>
                  </a:cubicBezTo>
                  <a:cubicBezTo>
                    <a:pt x="252" y="215"/>
                    <a:pt x="252" y="221"/>
                    <a:pt x="247" y="226"/>
                  </a:cubicBezTo>
                  <a:cubicBezTo>
                    <a:pt x="244" y="229"/>
                    <a:pt x="239" y="227"/>
                    <a:pt x="236" y="227"/>
                  </a:cubicBezTo>
                  <a:cubicBezTo>
                    <a:pt x="233" y="227"/>
                    <a:pt x="232" y="225"/>
                    <a:pt x="233" y="222"/>
                  </a:cubicBezTo>
                  <a:cubicBezTo>
                    <a:pt x="234" y="218"/>
                    <a:pt x="236" y="214"/>
                    <a:pt x="240" y="211"/>
                  </a:cubicBezTo>
                  <a:cubicBezTo>
                    <a:pt x="246" y="211"/>
                    <a:pt x="246" y="204"/>
                    <a:pt x="250" y="201"/>
                  </a:cubicBezTo>
                  <a:cubicBezTo>
                    <a:pt x="250" y="197"/>
                    <a:pt x="252" y="192"/>
                    <a:pt x="256" y="189"/>
                  </a:cubicBezTo>
                  <a:cubicBezTo>
                    <a:pt x="259" y="187"/>
                    <a:pt x="262" y="185"/>
                    <a:pt x="262" y="181"/>
                  </a:cubicBezTo>
                  <a:cubicBezTo>
                    <a:pt x="260" y="175"/>
                    <a:pt x="256" y="172"/>
                    <a:pt x="250" y="169"/>
                  </a:cubicBezTo>
                  <a:cubicBezTo>
                    <a:pt x="250" y="169"/>
                    <a:pt x="250" y="169"/>
                    <a:pt x="250" y="169"/>
                  </a:cubicBezTo>
                  <a:cubicBezTo>
                    <a:pt x="227" y="232"/>
                    <a:pt x="227" y="232"/>
                    <a:pt x="227" y="232"/>
                  </a:cubicBezTo>
                  <a:cubicBezTo>
                    <a:pt x="228" y="232"/>
                    <a:pt x="228" y="232"/>
                    <a:pt x="230" y="232"/>
                  </a:cubicBezTo>
                  <a:cubicBezTo>
                    <a:pt x="232" y="233"/>
                    <a:pt x="235" y="236"/>
                    <a:pt x="236" y="239"/>
                  </a:cubicBezTo>
                  <a:cubicBezTo>
                    <a:pt x="237" y="244"/>
                    <a:pt x="232" y="248"/>
                    <a:pt x="229" y="249"/>
                  </a:cubicBezTo>
                  <a:cubicBezTo>
                    <a:pt x="224" y="249"/>
                    <a:pt x="226" y="254"/>
                    <a:pt x="223" y="256"/>
                  </a:cubicBezTo>
                  <a:cubicBezTo>
                    <a:pt x="221" y="258"/>
                    <a:pt x="223" y="260"/>
                    <a:pt x="221" y="262"/>
                  </a:cubicBezTo>
                  <a:cubicBezTo>
                    <a:pt x="219" y="263"/>
                    <a:pt x="217" y="263"/>
                    <a:pt x="215" y="262"/>
                  </a:cubicBezTo>
                  <a:cubicBezTo>
                    <a:pt x="195" y="318"/>
                    <a:pt x="195" y="318"/>
                    <a:pt x="195" y="318"/>
                  </a:cubicBezTo>
                  <a:cubicBezTo>
                    <a:pt x="196" y="318"/>
                    <a:pt x="197" y="317"/>
                    <a:pt x="197" y="316"/>
                  </a:cubicBezTo>
                  <a:cubicBezTo>
                    <a:pt x="199" y="313"/>
                    <a:pt x="203" y="314"/>
                    <a:pt x="206" y="312"/>
                  </a:cubicBezTo>
                  <a:cubicBezTo>
                    <a:pt x="219" y="311"/>
                    <a:pt x="215" y="294"/>
                    <a:pt x="227" y="291"/>
                  </a:cubicBezTo>
                  <a:cubicBezTo>
                    <a:pt x="231" y="282"/>
                    <a:pt x="237" y="275"/>
                    <a:pt x="246" y="270"/>
                  </a:cubicBezTo>
                  <a:cubicBezTo>
                    <a:pt x="246" y="270"/>
                    <a:pt x="247" y="269"/>
                    <a:pt x="247" y="267"/>
                  </a:cubicBezTo>
                  <a:cubicBezTo>
                    <a:pt x="246" y="262"/>
                    <a:pt x="252" y="262"/>
                    <a:pt x="256" y="260"/>
                  </a:cubicBezTo>
                  <a:cubicBezTo>
                    <a:pt x="257" y="253"/>
                    <a:pt x="263" y="250"/>
                    <a:pt x="268" y="246"/>
                  </a:cubicBezTo>
                  <a:cubicBezTo>
                    <a:pt x="272" y="243"/>
                    <a:pt x="269" y="237"/>
                    <a:pt x="271" y="233"/>
                  </a:cubicBezTo>
                  <a:cubicBezTo>
                    <a:pt x="272" y="231"/>
                    <a:pt x="276" y="229"/>
                    <a:pt x="275" y="227"/>
                  </a:cubicBezTo>
                  <a:cubicBezTo>
                    <a:pt x="275" y="223"/>
                    <a:pt x="279" y="222"/>
                    <a:pt x="281" y="220"/>
                  </a:cubicBezTo>
                  <a:cubicBezTo>
                    <a:pt x="282" y="211"/>
                    <a:pt x="290" y="207"/>
                    <a:pt x="289" y="199"/>
                  </a:cubicBezTo>
                  <a:cubicBezTo>
                    <a:pt x="297" y="193"/>
                    <a:pt x="295" y="184"/>
                    <a:pt x="298" y="176"/>
                  </a:cubicBezTo>
                  <a:cubicBezTo>
                    <a:pt x="302" y="175"/>
                    <a:pt x="302" y="169"/>
                    <a:pt x="305" y="167"/>
                  </a:cubicBezTo>
                  <a:cubicBezTo>
                    <a:pt x="304" y="161"/>
                    <a:pt x="308" y="156"/>
                    <a:pt x="313" y="153"/>
                  </a:cubicBezTo>
                  <a:close/>
                  <a:moveTo>
                    <a:pt x="293" y="56"/>
                  </a:moveTo>
                  <a:cubicBezTo>
                    <a:pt x="292" y="55"/>
                    <a:pt x="291" y="54"/>
                    <a:pt x="291" y="54"/>
                  </a:cubicBezTo>
                  <a:cubicBezTo>
                    <a:pt x="286" y="46"/>
                    <a:pt x="277" y="48"/>
                    <a:pt x="271" y="42"/>
                  </a:cubicBezTo>
                  <a:cubicBezTo>
                    <a:pt x="265" y="39"/>
                    <a:pt x="258" y="38"/>
                    <a:pt x="252" y="41"/>
                  </a:cubicBezTo>
                  <a:cubicBezTo>
                    <a:pt x="245" y="40"/>
                    <a:pt x="240" y="46"/>
                    <a:pt x="233" y="45"/>
                  </a:cubicBezTo>
                  <a:cubicBezTo>
                    <a:pt x="229" y="46"/>
                    <a:pt x="224" y="44"/>
                    <a:pt x="221" y="48"/>
                  </a:cubicBezTo>
                  <a:cubicBezTo>
                    <a:pt x="219" y="51"/>
                    <a:pt x="219" y="46"/>
                    <a:pt x="216" y="46"/>
                  </a:cubicBezTo>
                  <a:cubicBezTo>
                    <a:pt x="216" y="48"/>
                    <a:pt x="215" y="49"/>
                    <a:pt x="216" y="52"/>
                  </a:cubicBezTo>
                  <a:cubicBezTo>
                    <a:pt x="212" y="57"/>
                    <a:pt x="206" y="62"/>
                    <a:pt x="199" y="62"/>
                  </a:cubicBezTo>
                  <a:cubicBezTo>
                    <a:pt x="197" y="63"/>
                    <a:pt x="194" y="61"/>
                    <a:pt x="193" y="58"/>
                  </a:cubicBezTo>
                  <a:cubicBezTo>
                    <a:pt x="193" y="54"/>
                    <a:pt x="194" y="50"/>
                    <a:pt x="196" y="46"/>
                  </a:cubicBezTo>
                  <a:cubicBezTo>
                    <a:pt x="199" y="45"/>
                    <a:pt x="205" y="45"/>
                    <a:pt x="206" y="41"/>
                  </a:cubicBezTo>
                  <a:cubicBezTo>
                    <a:pt x="206" y="37"/>
                    <a:pt x="214" y="33"/>
                    <a:pt x="209" y="30"/>
                  </a:cubicBezTo>
                  <a:cubicBezTo>
                    <a:pt x="209" y="27"/>
                    <a:pt x="212" y="30"/>
                    <a:pt x="211" y="27"/>
                  </a:cubicBezTo>
                  <a:cubicBezTo>
                    <a:pt x="213" y="23"/>
                    <a:pt x="207" y="22"/>
                    <a:pt x="204" y="19"/>
                  </a:cubicBezTo>
                  <a:cubicBezTo>
                    <a:pt x="200" y="18"/>
                    <a:pt x="203" y="12"/>
                    <a:pt x="199" y="11"/>
                  </a:cubicBezTo>
                  <a:cubicBezTo>
                    <a:pt x="195" y="9"/>
                    <a:pt x="198" y="6"/>
                    <a:pt x="198" y="3"/>
                  </a:cubicBezTo>
                  <a:cubicBezTo>
                    <a:pt x="196" y="0"/>
                    <a:pt x="191" y="2"/>
                    <a:pt x="189" y="3"/>
                  </a:cubicBezTo>
                  <a:cubicBezTo>
                    <a:pt x="187" y="9"/>
                    <a:pt x="186" y="13"/>
                    <a:pt x="183" y="19"/>
                  </a:cubicBezTo>
                  <a:cubicBezTo>
                    <a:pt x="174" y="24"/>
                    <a:pt x="176" y="34"/>
                    <a:pt x="170" y="41"/>
                  </a:cubicBezTo>
                  <a:cubicBezTo>
                    <a:pt x="168" y="44"/>
                    <a:pt x="164" y="43"/>
                    <a:pt x="162" y="45"/>
                  </a:cubicBezTo>
                  <a:cubicBezTo>
                    <a:pt x="164" y="47"/>
                    <a:pt x="166" y="48"/>
                    <a:pt x="168" y="47"/>
                  </a:cubicBezTo>
                  <a:cubicBezTo>
                    <a:pt x="174" y="51"/>
                    <a:pt x="167" y="55"/>
                    <a:pt x="166" y="60"/>
                  </a:cubicBezTo>
                  <a:cubicBezTo>
                    <a:pt x="162" y="62"/>
                    <a:pt x="158" y="61"/>
                    <a:pt x="154" y="60"/>
                  </a:cubicBezTo>
                  <a:cubicBezTo>
                    <a:pt x="152" y="60"/>
                    <a:pt x="149" y="59"/>
                    <a:pt x="149" y="61"/>
                  </a:cubicBezTo>
                  <a:cubicBezTo>
                    <a:pt x="149" y="68"/>
                    <a:pt x="145" y="73"/>
                    <a:pt x="141" y="78"/>
                  </a:cubicBezTo>
                  <a:cubicBezTo>
                    <a:pt x="142" y="82"/>
                    <a:pt x="142" y="87"/>
                    <a:pt x="139" y="91"/>
                  </a:cubicBezTo>
                  <a:cubicBezTo>
                    <a:pt x="137" y="93"/>
                    <a:pt x="135" y="90"/>
                    <a:pt x="132" y="92"/>
                  </a:cubicBezTo>
                  <a:cubicBezTo>
                    <a:pt x="132" y="94"/>
                    <a:pt x="135" y="97"/>
                    <a:pt x="133" y="100"/>
                  </a:cubicBezTo>
                  <a:cubicBezTo>
                    <a:pt x="132" y="102"/>
                    <a:pt x="129" y="103"/>
                    <a:pt x="127" y="103"/>
                  </a:cubicBezTo>
                  <a:cubicBezTo>
                    <a:pt x="124" y="104"/>
                    <a:pt x="120" y="106"/>
                    <a:pt x="119" y="109"/>
                  </a:cubicBezTo>
                  <a:cubicBezTo>
                    <a:pt x="122" y="118"/>
                    <a:pt x="110" y="121"/>
                    <a:pt x="108" y="129"/>
                  </a:cubicBezTo>
                  <a:cubicBezTo>
                    <a:pt x="111" y="133"/>
                    <a:pt x="104" y="134"/>
                    <a:pt x="104" y="137"/>
                  </a:cubicBezTo>
                  <a:cubicBezTo>
                    <a:pt x="102" y="144"/>
                    <a:pt x="95" y="149"/>
                    <a:pt x="90" y="154"/>
                  </a:cubicBezTo>
                  <a:cubicBezTo>
                    <a:pt x="91" y="160"/>
                    <a:pt x="86" y="167"/>
                    <a:pt x="81" y="170"/>
                  </a:cubicBezTo>
                  <a:cubicBezTo>
                    <a:pt x="75" y="173"/>
                    <a:pt x="76" y="181"/>
                    <a:pt x="69" y="185"/>
                  </a:cubicBezTo>
                  <a:cubicBezTo>
                    <a:pt x="73" y="192"/>
                    <a:pt x="63" y="194"/>
                    <a:pt x="58" y="196"/>
                  </a:cubicBezTo>
                  <a:cubicBezTo>
                    <a:pt x="57" y="199"/>
                    <a:pt x="55" y="201"/>
                    <a:pt x="53" y="202"/>
                  </a:cubicBezTo>
                  <a:cubicBezTo>
                    <a:pt x="54" y="207"/>
                    <a:pt x="48" y="207"/>
                    <a:pt x="48" y="212"/>
                  </a:cubicBezTo>
                  <a:cubicBezTo>
                    <a:pt x="45" y="218"/>
                    <a:pt x="39" y="221"/>
                    <a:pt x="34" y="226"/>
                  </a:cubicBezTo>
                  <a:cubicBezTo>
                    <a:pt x="32" y="228"/>
                    <a:pt x="30" y="231"/>
                    <a:pt x="31" y="234"/>
                  </a:cubicBezTo>
                  <a:cubicBezTo>
                    <a:pt x="32" y="239"/>
                    <a:pt x="28" y="242"/>
                    <a:pt x="24" y="243"/>
                  </a:cubicBezTo>
                  <a:cubicBezTo>
                    <a:pt x="19" y="247"/>
                    <a:pt x="24" y="254"/>
                    <a:pt x="18" y="257"/>
                  </a:cubicBezTo>
                  <a:cubicBezTo>
                    <a:pt x="12" y="262"/>
                    <a:pt x="8" y="269"/>
                    <a:pt x="7" y="276"/>
                  </a:cubicBezTo>
                  <a:cubicBezTo>
                    <a:pt x="12" y="285"/>
                    <a:pt x="16" y="270"/>
                    <a:pt x="22" y="272"/>
                  </a:cubicBezTo>
                  <a:cubicBezTo>
                    <a:pt x="23" y="269"/>
                    <a:pt x="23" y="266"/>
                    <a:pt x="27" y="266"/>
                  </a:cubicBezTo>
                  <a:cubicBezTo>
                    <a:pt x="29" y="259"/>
                    <a:pt x="38" y="260"/>
                    <a:pt x="42" y="256"/>
                  </a:cubicBezTo>
                  <a:cubicBezTo>
                    <a:pt x="43" y="254"/>
                    <a:pt x="46" y="254"/>
                    <a:pt x="47" y="252"/>
                  </a:cubicBezTo>
                  <a:cubicBezTo>
                    <a:pt x="46" y="247"/>
                    <a:pt x="49" y="243"/>
                    <a:pt x="51" y="239"/>
                  </a:cubicBezTo>
                  <a:cubicBezTo>
                    <a:pt x="63" y="239"/>
                    <a:pt x="60" y="224"/>
                    <a:pt x="71" y="223"/>
                  </a:cubicBezTo>
                  <a:cubicBezTo>
                    <a:pt x="79" y="221"/>
                    <a:pt x="82" y="213"/>
                    <a:pt x="86" y="207"/>
                  </a:cubicBezTo>
                  <a:cubicBezTo>
                    <a:pt x="94" y="202"/>
                    <a:pt x="101" y="197"/>
                    <a:pt x="111" y="196"/>
                  </a:cubicBezTo>
                  <a:cubicBezTo>
                    <a:pt x="114" y="192"/>
                    <a:pt x="119" y="195"/>
                    <a:pt x="122" y="191"/>
                  </a:cubicBezTo>
                  <a:cubicBezTo>
                    <a:pt x="125" y="184"/>
                    <a:pt x="130" y="181"/>
                    <a:pt x="136" y="179"/>
                  </a:cubicBezTo>
                  <a:cubicBezTo>
                    <a:pt x="139" y="175"/>
                    <a:pt x="143" y="171"/>
                    <a:pt x="147" y="167"/>
                  </a:cubicBezTo>
                  <a:cubicBezTo>
                    <a:pt x="145" y="166"/>
                    <a:pt x="147" y="165"/>
                    <a:pt x="148" y="163"/>
                  </a:cubicBezTo>
                  <a:cubicBezTo>
                    <a:pt x="153" y="160"/>
                    <a:pt x="156" y="154"/>
                    <a:pt x="163" y="153"/>
                  </a:cubicBezTo>
                  <a:cubicBezTo>
                    <a:pt x="168" y="149"/>
                    <a:pt x="166" y="142"/>
                    <a:pt x="172" y="140"/>
                  </a:cubicBezTo>
                  <a:cubicBezTo>
                    <a:pt x="174" y="134"/>
                    <a:pt x="178" y="130"/>
                    <a:pt x="182" y="127"/>
                  </a:cubicBezTo>
                  <a:cubicBezTo>
                    <a:pt x="183" y="124"/>
                    <a:pt x="184" y="122"/>
                    <a:pt x="186" y="121"/>
                  </a:cubicBezTo>
                  <a:cubicBezTo>
                    <a:pt x="196" y="121"/>
                    <a:pt x="192" y="107"/>
                    <a:pt x="201" y="106"/>
                  </a:cubicBezTo>
                  <a:cubicBezTo>
                    <a:pt x="203" y="103"/>
                    <a:pt x="206" y="102"/>
                    <a:pt x="209" y="100"/>
                  </a:cubicBezTo>
                  <a:cubicBezTo>
                    <a:pt x="205" y="93"/>
                    <a:pt x="213" y="90"/>
                    <a:pt x="215" y="85"/>
                  </a:cubicBezTo>
                  <a:cubicBezTo>
                    <a:pt x="218" y="83"/>
                    <a:pt x="221" y="83"/>
                    <a:pt x="223" y="80"/>
                  </a:cubicBezTo>
                  <a:cubicBezTo>
                    <a:pt x="228" y="75"/>
                    <a:pt x="232" y="68"/>
                    <a:pt x="241" y="68"/>
                  </a:cubicBezTo>
                  <a:cubicBezTo>
                    <a:pt x="244" y="61"/>
                    <a:pt x="254" y="61"/>
                    <a:pt x="261" y="59"/>
                  </a:cubicBezTo>
                  <a:cubicBezTo>
                    <a:pt x="271" y="56"/>
                    <a:pt x="281" y="61"/>
                    <a:pt x="288" y="67"/>
                  </a:cubicBezTo>
                  <a:cubicBezTo>
                    <a:pt x="293" y="56"/>
                    <a:pt x="293" y="56"/>
                    <a:pt x="293" y="56"/>
                  </a:cubicBezTo>
                  <a:close/>
                  <a:moveTo>
                    <a:pt x="250" y="169"/>
                  </a:moveTo>
                  <a:cubicBezTo>
                    <a:pt x="227" y="232"/>
                    <a:pt x="227" y="232"/>
                    <a:pt x="227" y="232"/>
                  </a:cubicBezTo>
                  <a:cubicBezTo>
                    <a:pt x="224" y="233"/>
                    <a:pt x="223" y="235"/>
                    <a:pt x="221" y="237"/>
                  </a:cubicBezTo>
                  <a:cubicBezTo>
                    <a:pt x="216" y="243"/>
                    <a:pt x="209" y="244"/>
                    <a:pt x="207" y="252"/>
                  </a:cubicBezTo>
                  <a:cubicBezTo>
                    <a:pt x="207" y="255"/>
                    <a:pt x="209" y="257"/>
                    <a:pt x="210" y="259"/>
                  </a:cubicBezTo>
                  <a:cubicBezTo>
                    <a:pt x="212" y="259"/>
                    <a:pt x="214" y="261"/>
                    <a:pt x="215" y="262"/>
                  </a:cubicBezTo>
                  <a:cubicBezTo>
                    <a:pt x="195" y="318"/>
                    <a:pt x="195" y="318"/>
                    <a:pt x="195" y="318"/>
                  </a:cubicBezTo>
                  <a:cubicBezTo>
                    <a:pt x="190" y="320"/>
                    <a:pt x="184" y="322"/>
                    <a:pt x="180" y="326"/>
                  </a:cubicBezTo>
                  <a:cubicBezTo>
                    <a:pt x="175" y="327"/>
                    <a:pt x="171" y="327"/>
                    <a:pt x="169" y="332"/>
                  </a:cubicBezTo>
                  <a:cubicBezTo>
                    <a:pt x="165" y="334"/>
                    <a:pt x="158" y="331"/>
                    <a:pt x="157" y="336"/>
                  </a:cubicBezTo>
                  <a:cubicBezTo>
                    <a:pt x="153" y="337"/>
                    <a:pt x="149" y="339"/>
                    <a:pt x="145" y="337"/>
                  </a:cubicBezTo>
                  <a:cubicBezTo>
                    <a:pt x="139" y="341"/>
                    <a:pt x="129" y="336"/>
                    <a:pt x="125" y="344"/>
                  </a:cubicBezTo>
                  <a:cubicBezTo>
                    <a:pt x="118" y="344"/>
                    <a:pt x="110" y="346"/>
                    <a:pt x="104" y="347"/>
                  </a:cubicBezTo>
                  <a:cubicBezTo>
                    <a:pt x="96" y="348"/>
                    <a:pt x="93" y="355"/>
                    <a:pt x="85" y="357"/>
                  </a:cubicBezTo>
                  <a:cubicBezTo>
                    <a:pt x="84" y="360"/>
                    <a:pt x="82" y="360"/>
                    <a:pt x="81" y="362"/>
                  </a:cubicBezTo>
                  <a:cubicBezTo>
                    <a:pt x="78" y="362"/>
                    <a:pt x="75" y="361"/>
                    <a:pt x="74" y="359"/>
                  </a:cubicBezTo>
                  <a:cubicBezTo>
                    <a:pt x="77" y="357"/>
                    <a:pt x="80" y="355"/>
                    <a:pt x="80" y="351"/>
                  </a:cubicBezTo>
                  <a:cubicBezTo>
                    <a:pt x="80" y="346"/>
                    <a:pt x="74" y="346"/>
                    <a:pt x="71" y="345"/>
                  </a:cubicBezTo>
                  <a:cubicBezTo>
                    <a:pt x="67" y="343"/>
                    <a:pt x="62" y="349"/>
                    <a:pt x="59" y="344"/>
                  </a:cubicBezTo>
                  <a:cubicBezTo>
                    <a:pt x="56" y="342"/>
                    <a:pt x="52" y="344"/>
                    <a:pt x="50" y="340"/>
                  </a:cubicBezTo>
                  <a:cubicBezTo>
                    <a:pt x="44" y="344"/>
                    <a:pt x="41" y="336"/>
                    <a:pt x="35" y="337"/>
                  </a:cubicBezTo>
                  <a:cubicBezTo>
                    <a:pt x="31" y="336"/>
                    <a:pt x="30" y="331"/>
                    <a:pt x="25" y="332"/>
                  </a:cubicBezTo>
                  <a:cubicBezTo>
                    <a:pt x="24" y="330"/>
                    <a:pt x="20" y="331"/>
                    <a:pt x="22" y="327"/>
                  </a:cubicBezTo>
                  <a:cubicBezTo>
                    <a:pt x="19" y="323"/>
                    <a:pt x="12" y="323"/>
                    <a:pt x="12" y="318"/>
                  </a:cubicBezTo>
                  <a:cubicBezTo>
                    <a:pt x="8" y="317"/>
                    <a:pt x="5" y="311"/>
                    <a:pt x="1" y="313"/>
                  </a:cubicBezTo>
                  <a:cubicBezTo>
                    <a:pt x="0" y="311"/>
                    <a:pt x="0" y="311"/>
                    <a:pt x="0" y="311"/>
                  </a:cubicBezTo>
                  <a:cubicBezTo>
                    <a:pt x="2" y="310"/>
                    <a:pt x="2" y="310"/>
                    <a:pt x="2" y="310"/>
                  </a:cubicBezTo>
                  <a:cubicBezTo>
                    <a:pt x="0" y="310"/>
                    <a:pt x="0" y="308"/>
                    <a:pt x="1" y="307"/>
                  </a:cubicBezTo>
                  <a:cubicBezTo>
                    <a:pt x="1" y="306"/>
                    <a:pt x="1" y="306"/>
                    <a:pt x="1" y="306"/>
                  </a:cubicBezTo>
                  <a:cubicBezTo>
                    <a:pt x="2" y="307"/>
                    <a:pt x="3" y="307"/>
                    <a:pt x="5" y="308"/>
                  </a:cubicBezTo>
                  <a:cubicBezTo>
                    <a:pt x="6" y="310"/>
                    <a:pt x="12" y="311"/>
                    <a:pt x="11" y="315"/>
                  </a:cubicBezTo>
                  <a:cubicBezTo>
                    <a:pt x="13" y="319"/>
                    <a:pt x="17" y="316"/>
                    <a:pt x="18" y="319"/>
                  </a:cubicBezTo>
                  <a:cubicBezTo>
                    <a:pt x="23" y="321"/>
                    <a:pt x="27" y="317"/>
                    <a:pt x="32" y="318"/>
                  </a:cubicBezTo>
                  <a:cubicBezTo>
                    <a:pt x="42" y="323"/>
                    <a:pt x="53" y="326"/>
                    <a:pt x="64" y="325"/>
                  </a:cubicBezTo>
                  <a:cubicBezTo>
                    <a:pt x="73" y="326"/>
                    <a:pt x="81" y="325"/>
                    <a:pt x="92" y="325"/>
                  </a:cubicBezTo>
                  <a:cubicBezTo>
                    <a:pt x="96" y="323"/>
                    <a:pt x="102" y="325"/>
                    <a:pt x="107" y="324"/>
                  </a:cubicBezTo>
                  <a:cubicBezTo>
                    <a:pt x="108" y="325"/>
                    <a:pt x="108" y="325"/>
                    <a:pt x="108" y="325"/>
                  </a:cubicBezTo>
                  <a:cubicBezTo>
                    <a:pt x="110" y="322"/>
                    <a:pt x="115" y="325"/>
                    <a:pt x="118" y="324"/>
                  </a:cubicBezTo>
                  <a:cubicBezTo>
                    <a:pt x="121" y="323"/>
                    <a:pt x="126" y="323"/>
                    <a:pt x="128" y="318"/>
                  </a:cubicBezTo>
                  <a:cubicBezTo>
                    <a:pt x="138" y="317"/>
                    <a:pt x="140" y="304"/>
                    <a:pt x="151" y="301"/>
                  </a:cubicBezTo>
                  <a:cubicBezTo>
                    <a:pt x="153" y="296"/>
                    <a:pt x="160" y="299"/>
                    <a:pt x="163" y="295"/>
                  </a:cubicBezTo>
                  <a:cubicBezTo>
                    <a:pt x="165" y="289"/>
                    <a:pt x="172" y="285"/>
                    <a:pt x="169" y="279"/>
                  </a:cubicBezTo>
                  <a:cubicBezTo>
                    <a:pt x="172" y="276"/>
                    <a:pt x="169" y="272"/>
                    <a:pt x="167" y="270"/>
                  </a:cubicBezTo>
                  <a:cubicBezTo>
                    <a:pt x="162" y="267"/>
                    <a:pt x="159" y="261"/>
                    <a:pt x="157" y="255"/>
                  </a:cubicBezTo>
                  <a:cubicBezTo>
                    <a:pt x="160" y="248"/>
                    <a:pt x="161" y="240"/>
                    <a:pt x="167" y="236"/>
                  </a:cubicBezTo>
                  <a:cubicBezTo>
                    <a:pt x="168" y="234"/>
                    <a:pt x="169" y="232"/>
                    <a:pt x="171" y="233"/>
                  </a:cubicBezTo>
                  <a:cubicBezTo>
                    <a:pt x="178" y="235"/>
                    <a:pt x="186" y="230"/>
                    <a:pt x="192" y="226"/>
                  </a:cubicBezTo>
                  <a:cubicBezTo>
                    <a:pt x="198" y="223"/>
                    <a:pt x="199" y="216"/>
                    <a:pt x="207" y="217"/>
                  </a:cubicBezTo>
                  <a:cubicBezTo>
                    <a:pt x="213" y="214"/>
                    <a:pt x="216" y="208"/>
                    <a:pt x="222" y="206"/>
                  </a:cubicBezTo>
                  <a:cubicBezTo>
                    <a:pt x="223" y="197"/>
                    <a:pt x="233" y="203"/>
                    <a:pt x="235" y="196"/>
                  </a:cubicBezTo>
                  <a:cubicBezTo>
                    <a:pt x="236" y="194"/>
                    <a:pt x="236" y="191"/>
                    <a:pt x="234" y="189"/>
                  </a:cubicBezTo>
                  <a:cubicBezTo>
                    <a:pt x="230" y="186"/>
                    <a:pt x="227" y="182"/>
                    <a:pt x="223" y="178"/>
                  </a:cubicBezTo>
                  <a:cubicBezTo>
                    <a:pt x="216" y="177"/>
                    <a:pt x="212" y="171"/>
                    <a:pt x="206" y="174"/>
                  </a:cubicBezTo>
                  <a:cubicBezTo>
                    <a:pt x="199" y="171"/>
                    <a:pt x="192" y="167"/>
                    <a:pt x="191" y="159"/>
                  </a:cubicBezTo>
                  <a:cubicBezTo>
                    <a:pt x="192" y="157"/>
                    <a:pt x="196" y="154"/>
                    <a:pt x="192" y="151"/>
                  </a:cubicBezTo>
                  <a:cubicBezTo>
                    <a:pt x="189" y="149"/>
                    <a:pt x="192" y="146"/>
                    <a:pt x="192" y="143"/>
                  </a:cubicBezTo>
                  <a:cubicBezTo>
                    <a:pt x="192" y="141"/>
                    <a:pt x="190" y="137"/>
                    <a:pt x="193" y="134"/>
                  </a:cubicBezTo>
                  <a:cubicBezTo>
                    <a:pt x="196" y="134"/>
                    <a:pt x="200" y="133"/>
                    <a:pt x="202" y="129"/>
                  </a:cubicBezTo>
                  <a:cubicBezTo>
                    <a:pt x="203" y="129"/>
                    <a:pt x="203" y="130"/>
                    <a:pt x="204" y="130"/>
                  </a:cubicBezTo>
                  <a:cubicBezTo>
                    <a:pt x="204" y="133"/>
                    <a:pt x="202" y="136"/>
                    <a:pt x="205" y="139"/>
                  </a:cubicBezTo>
                  <a:cubicBezTo>
                    <a:pt x="207" y="140"/>
                    <a:pt x="208" y="135"/>
                    <a:pt x="211" y="138"/>
                  </a:cubicBezTo>
                  <a:cubicBezTo>
                    <a:pt x="211" y="147"/>
                    <a:pt x="219" y="141"/>
                    <a:pt x="221" y="148"/>
                  </a:cubicBezTo>
                  <a:cubicBezTo>
                    <a:pt x="222" y="157"/>
                    <a:pt x="230" y="163"/>
                    <a:pt x="240" y="165"/>
                  </a:cubicBezTo>
                  <a:cubicBezTo>
                    <a:pt x="244" y="164"/>
                    <a:pt x="245" y="170"/>
                    <a:pt x="250" y="1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altLang="zh-CN" dirty="0">
                  <a:solidFill>
                    <a:schemeClr val="accent2">
                      <a:lumMod val="60000"/>
                      <a:lumOff val="40000"/>
                    </a:schemeClr>
                  </a:solidFill>
                  <a:latin typeface="Times New Roman" panose="02020603050405020304" pitchFamily="18" charset="0"/>
                  <a:cs typeface="Times New Roman" panose="02020603050405020304" pitchFamily="18" charset="0"/>
                </a:rPr>
                <a:t>Sprint 5</a:t>
              </a:r>
              <a:endParaRPr lang="zh-CN" altLang="en-US"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p:grpSp>
      <p:grpSp>
        <p:nvGrpSpPr>
          <p:cNvPr id="113" name="组合 112"/>
          <p:cNvGrpSpPr/>
          <p:nvPr/>
        </p:nvGrpSpPr>
        <p:grpSpPr>
          <a:xfrm>
            <a:off x="-11527" y="16124"/>
            <a:ext cx="766476" cy="3544808"/>
            <a:chOff x="7392812" y="-89592"/>
            <a:chExt cx="894037" cy="4134756"/>
          </a:xfrm>
        </p:grpSpPr>
        <p:cxnSp>
          <p:nvCxnSpPr>
            <p:cNvPr id="114" name="直接连接符 113"/>
            <p:cNvCxnSpPr/>
            <p:nvPr/>
          </p:nvCxnSpPr>
          <p:spPr>
            <a:xfrm>
              <a:off x="7839831" y="-89592"/>
              <a:ext cx="0" cy="2618209"/>
            </a:xfrm>
            <a:prstGeom prst="line">
              <a:avLst/>
            </a:prstGeom>
          </p:spPr>
          <p:style>
            <a:lnRef idx="1">
              <a:schemeClr val="accent1"/>
            </a:lnRef>
            <a:fillRef idx="0">
              <a:schemeClr val="accent1"/>
            </a:fillRef>
            <a:effectRef idx="0">
              <a:schemeClr val="accent1"/>
            </a:effectRef>
            <a:fontRef idx="minor">
              <a:schemeClr val="tx1"/>
            </a:fontRef>
          </p:style>
        </p:cxnSp>
        <p:pic>
          <p:nvPicPr>
            <p:cNvPr id="115" name="图片 11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pic>
        <p:nvPicPr>
          <p:cNvPr id="2" name="Picture 1"/>
          <p:cNvPicPr>
            <a:picLocks noChangeAspect="1"/>
          </p:cNvPicPr>
          <p:nvPr/>
        </p:nvPicPr>
        <p:blipFill>
          <a:blip r:embed="rId5"/>
          <a:stretch>
            <a:fillRect/>
          </a:stretch>
        </p:blipFill>
        <p:spPr>
          <a:xfrm>
            <a:off x="3882017" y="306773"/>
            <a:ext cx="3191320" cy="6463996"/>
          </a:xfrm>
          <a:prstGeom prst="rect">
            <a:avLst/>
          </a:prstGeom>
        </p:spPr>
      </p:pic>
      <p:pic>
        <p:nvPicPr>
          <p:cNvPr id="6" name="Picture 5"/>
          <p:cNvPicPr>
            <a:picLocks noChangeAspect="1"/>
          </p:cNvPicPr>
          <p:nvPr/>
        </p:nvPicPr>
        <p:blipFill>
          <a:blip r:embed="rId6"/>
          <a:stretch>
            <a:fillRect/>
          </a:stretch>
        </p:blipFill>
        <p:spPr>
          <a:xfrm>
            <a:off x="7188127" y="306774"/>
            <a:ext cx="4753638" cy="6492066"/>
          </a:xfrm>
          <a:prstGeom prst="rect">
            <a:avLst/>
          </a:prstGeom>
        </p:spPr>
      </p:pic>
    </p:spTree>
    <p:extLst>
      <p:ext uri="{BB962C8B-B14F-4D97-AF65-F5344CB8AC3E}">
        <p14:creationId xmlns:p14="http://schemas.microsoft.com/office/powerpoint/2010/main" val="26434742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ppt_y+#ppt_h/2"/>
                                          </p:val>
                                        </p:tav>
                                        <p:tav tm="100000">
                                          <p:val>
                                            <p:strVal val="#ppt_y"/>
                                          </p:val>
                                        </p:tav>
                                      </p:tavLst>
                                    </p:anim>
                                    <p:anim calcmode="lin" valueType="num">
                                      <p:cBhvr>
                                        <p:cTn id="9" dur="500" fill="hold"/>
                                        <p:tgtEl>
                                          <p:spTgt spid="3"/>
                                        </p:tgtEl>
                                        <p:attrNameLst>
                                          <p:attrName>ppt_w</p:attrName>
                                        </p:attrNameLst>
                                      </p:cBhvr>
                                      <p:tavLst>
                                        <p:tav tm="0">
                                          <p:val>
                                            <p:strVal val="#ppt_w"/>
                                          </p:val>
                                        </p:tav>
                                        <p:tav tm="100000">
                                          <p:val>
                                            <p:strVal val="#ppt_w"/>
                                          </p:val>
                                        </p:tav>
                                      </p:tavLst>
                                    </p:anim>
                                    <p:anim calcmode="lin" valueType="num">
                                      <p:cBhvr>
                                        <p:cTn id="10" dur="500" fill="hold"/>
                                        <p:tgtEl>
                                          <p:spTgt spid="3"/>
                                        </p:tgtEl>
                                        <p:attrNameLst>
                                          <p:attrName>ppt_h</p:attrName>
                                        </p:attrNameLst>
                                      </p:cBhvr>
                                      <p:tavLst>
                                        <p:tav tm="0">
                                          <p:val>
                                            <p:fltVal val="0"/>
                                          </p:val>
                                        </p:tav>
                                        <p:tav tm="100000">
                                          <p:val>
                                            <p:strVal val="#ppt_h"/>
                                          </p:val>
                                        </p:tav>
                                      </p:tavLst>
                                    </p:anim>
                                  </p:childTnLst>
                                </p:cTn>
                              </p:par>
                              <p:par>
                                <p:cTn id="11" presetID="10"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750"/>
                                        <p:tgtEl>
                                          <p:spTgt spid="97"/>
                                        </p:tgtEl>
                                      </p:cBhvr>
                                    </p:animEffect>
                                  </p:childTnLst>
                                </p:cTn>
                              </p:par>
                              <p:par>
                                <p:cTn id="14" presetID="22" presetClass="entr" presetSubtype="4" fill="hold" nodeType="withEffect">
                                  <p:stCondLst>
                                    <p:cond delay="250"/>
                                  </p:stCondLst>
                                  <p:childTnLst>
                                    <p:set>
                                      <p:cBhvr>
                                        <p:cTn id="15" dur="1" fill="hold">
                                          <p:stCondLst>
                                            <p:cond delay="0"/>
                                          </p:stCondLst>
                                        </p:cTn>
                                        <p:tgtEl>
                                          <p:spTgt spid="99"/>
                                        </p:tgtEl>
                                        <p:attrNameLst>
                                          <p:attrName>style.visibility</p:attrName>
                                        </p:attrNameLst>
                                      </p:cBhvr>
                                      <p:to>
                                        <p:strVal val="visible"/>
                                      </p:to>
                                    </p:set>
                                    <p:animEffect transition="in" filter="wipe(down)">
                                      <p:cBhvr>
                                        <p:cTn id="16" dur="1000"/>
                                        <p:tgtEl>
                                          <p:spTgt spid="99"/>
                                        </p:tgtEl>
                                      </p:cBhvr>
                                    </p:animEffect>
                                  </p:childTnLst>
                                </p:cTn>
                              </p:par>
                              <p:par>
                                <p:cTn id="17" presetID="2" presetClass="entr" presetSubtype="1" decel="92000" fill="hold" nodeType="withEffect">
                                  <p:stCondLst>
                                    <p:cond delay="250"/>
                                  </p:stCondLst>
                                  <p:childTnLst>
                                    <p:set>
                                      <p:cBhvr>
                                        <p:cTn id="18" dur="1" fill="hold">
                                          <p:stCondLst>
                                            <p:cond delay="0"/>
                                          </p:stCondLst>
                                        </p:cTn>
                                        <p:tgtEl>
                                          <p:spTgt spid="102"/>
                                        </p:tgtEl>
                                        <p:attrNameLst>
                                          <p:attrName>style.visibility</p:attrName>
                                        </p:attrNameLst>
                                      </p:cBhvr>
                                      <p:to>
                                        <p:strVal val="visible"/>
                                      </p:to>
                                    </p:set>
                                    <p:anim calcmode="lin" valueType="num">
                                      <p:cBhvr additive="base">
                                        <p:cTn id="19" dur="1000" fill="hold"/>
                                        <p:tgtEl>
                                          <p:spTgt spid="102"/>
                                        </p:tgtEl>
                                        <p:attrNameLst>
                                          <p:attrName>ppt_x</p:attrName>
                                        </p:attrNameLst>
                                      </p:cBhvr>
                                      <p:tavLst>
                                        <p:tav tm="0">
                                          <p:val>
                                            <p:strVal val="#ppt_x"/>
                                          </p:val>
                                        </p:tav>
                                        <p:tav tm="100000">
                                          <p:val>
                                            <p:strVal val="#ppt_x"/>
                                          </p:val>
                                        </p:tav>
                                      </p:tavLst>
                                    </p:anim>
                                    <p:anim calcmode="lin" valueType="num">
                                      <p:cBhvr additive="base">
                                        <p:cTn id="20" dur="1000" fill="hold"/>
                                        <p:tgtEl>
                                          <p:spTgt spid="102"/>
                                        </p:tgtEl>
                                        <p:attrNameLst>
                                          <p:attrName>ppt_y</p:attrName>
                                        </p:attrNameLst>
                                      </p:cBhvr>
                                      <p:tavLst>
                                        <p:tav tm="0">
                                          <p:val>
                                            <p:strVal val="0-#ppt_h/2"/>
                                          </p:val>
                                        </p:tav>
                                        <p:tav tm="100000">
                                          <p:val>
                                            <p:strVal val="#ppt_y"/>
                                          </p:val>
                                        </p:tav>
                                      </p:tavLst>
                                    </p:anim>
                                  </p:childTnLst>
                                </p:cTn>
                              </p:par>
                            </p:childTnLst>
                          </p:cTn>
                        </p:par>
                        <p:par>
                          <p:cTn id="21" fill="hold">
                            <p:stCondLst>
                              <p:cond delay="1250"/>
                            </p:stCondLst>
                            <p:childTnLst>
                              <p:par>
                                <p:cTn id="22" presetID="2" presetClass="entr" presetSubtype="1" decel="92000" fill="hold" nodeType="afterEffect">
                                  <p:stCondLst>
                                    <p:cond delay="0"/>
                                  </p:stCondLst>
                                  <p:childTnLst>
                                    <p:set>
                                      <p:cBhvr>
                                        <p:cTn id="23" dur="1" fill="hold">
                                          <p:stCondLst>
                                            <p:cond delay="0"/>
                                          </p:stCondLst>
                                        </p:cTn>
                                        <p:tgtEl>
                                          <p:spTgt spid="113"/>
                                        </p:tgtEl>
                                        <p:attrNameLst>
                                          <p:attrName>style.visibility</p:attrName>
                                        </p:attrNameLst>
                                      </p:cBhvr>
                                      <p:to>
                                        <p:strVal val="visible"/>
                                      </p:to>
                                    </p:set>
                                    <p:anim calcmode="lin" valueType="num">
                                      <p:cBhvr additive="base">
                                        <p:cTn id="24" dur="1000" fill="hold"/>
                                        <p:tgtEl>
                                          <p:spTgt spid="113"/>
                                        </p:tgtEl>
                                        <p:attrNameLst>
                                          <p:attrName>ppt_x</p:attrName>
                                        </p:attrNameLst>
                                      </p:cBhvr>
                                      <p:tavLst>
                                        <p:tav tm="0">
                                          <p:val>
                                            <p:strVal val="#ppt_x"/>
                                          </p:val>
                                        </p:tav>
                                        <p:tav tm="100000">
                                          <p:val>
                                            <p:strVal val="#ppt_x"/>
                                          </p:val>
                                        </p:tav>
                                      </p:tavLst>
                                    </p:anim>
                                    <p:anim calcmode="lin" valueType="num">
                                      <p:cBhvr additive="base">
                                        <p:cTn id="25" dur="1000" fill="hold"/>
                                        <p:tgtEl>
                                          <p:spTgt spid="1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7"/>
          <p:cNvSpPr>
            <a:spLocks/>
          </p:cNvSpPr>
          <p:nvPr/>
        </p:nvSpPr>
        <p:spPr bwMode="auto">
          <a:xfrm>
            <a:off x="3996477" y="3551149"/>
            <a:ext cx="1186342" cy="636023"/>
          </a:xfrm>
          <a:custGeom>
            <a:avLst/>
            <a:gdLst>
              <a:gd name="T0" fmla="*/ 1458 w 1560"/>
              <a:gd name="T1" fmla="*/ 339 h 836"/>
              <a:gd name="T2" fmla="*/ 1459 w 1560"/>
              <a:gd name="T3" fmla="*/ 323 h 836"/>
              <a:gd name="T4" fmla="*/ 1448 w 1560"/>
              <a:gd name="T5" fmla="*/ 212 h 836"/>
              <a:gd name="T6" fmla="*/ 1326 w 1560"/>
              <a:gd name="T7" fmla="*/ 68 h 836"/>
              <a:gd name="T8" fmla="*/ 1082 w 1560"/>
              <a:gd name="T9" fmla="*/ 85 h 836"/>
              <a:gd name="T10" fmla="*/ 1066 w 1560"/>
              <a:gd name="T11" fmla="*/ 99 h 836"/>
              <a:gd name="T12" fmla="*/ 1047 w 1560"/>
              <a:gd name="T13" fmla="*/ 90 h 836"/>
              <a:gd name="T14" fmla="*/ 697 w 1560"/>
              <a:gd name="T15" fmla="*/ 95 h 836"/>
              <a:gd name="T16" fmla="*/ 565 w 1560"/>
              <a:gd name="T17" fmla="*/ 211 h 836"/>
              <a:gd name="T18" fmla="*/ 420 w 1560"/>
              <a:gd name="T19" fmla="*/ 270 h 836"/>
              <a:gd name="T20" fmla="*/ 320 w 1560"/>
              <a:gd name="T21" fmla="*/ 150 h 836"/>
              <a:gd name="T22" fmla="*/ 191 w 1560"/>
              <a:gd name="T23" fmla="*/ 29 h 836"/>
              <a:gd name="T24" fmla="*/ 75 w 1560"/>
              <a:gd name="T25" fmla="*/ 60 h 836"/>
              <a:gd name="T26" fmla="*/ 0 w 1560"/>
              <a:gd name="T27" fmla="*/ 90 h 836"/>
              <a:gd name="T28" fmla="*/ 58 w 1560"/>
              <a:gd name="T29" fmla="*/ 135 h 836"/>
              <a:gd name="T30" fmla="*/ 136 w 1560"/>
              <a:gd name="T31" fmla="*/ 128 h 836"/>
              <a:gd name="T32" fmla="*/ 206 w 1560"/>
              <a:gd name="T33" fmla="*/ 132 h 836"/>
              <a:gd name="T34" fmla="*/ 259 w 1560"/>
              <a:gd name="T35" fmla="*/ 305 h 836"/>
              <a:gd name="T36" fmla="*/ 302 w 1560"/>
              <a:gd name="T37" fmla="*/ 488 h 836"/>
              <a:gd name="T38" fmla="*/ 502 w 1560"/>
              <a:gd name="T39" fmla="*/ 540 h 836"/>
              <a:gd name="T40" fmla="*/ 741 w 1560"/>
              <a:gd name="T41" fmla="*/ 365 h 836"/>
              <a:gd name="T42" fmla="*/ 759 w 1560"/>
              <a:gd name="T43" fmla="*/ 308 h 836"/>
              <a:gd name="T44" fmla="*/ 939 w 1560"/>
              <a:gd name="T45" fmla="*/ 166 h 836"/>
              <a:gd name="T46" fmla="*/ 1239 w 1560"/>
              <a:gd name="T47" fmla="*/ 297 h 836"/>
              <a:gd name="T48" fmla="*/ 1243 w 1560"/>
              <a:gd name="T49" fmla="*/ 483 h 836"/>
              <a:gd name="T50" fmla="*/ 1111 w 1560"/>
              <a:gd name="T51" fmla="*/ 592 h 836"/>
              <a:gd name="T52" fmla="*/ 894 w 1560"/>
              <a:gd name="T53" fmla="*/ 570 h 836"/>
              <a:gd name="T54" fmla="*/ 860 w 1560"/>
              <a:gd name="T55" fmla="*/ 476 h 836"/>
              <a:gd name="T56" fmla="*/ 893 w 1560"/>
              <a:gd name="T57" fmla="*/ 407 h 836"/>
              <a:gd name="T58" fmla="*/ 1001 w 1560"/>
              <a:gd name="T59" fmla="*/ 380 h 836"/>
              <a:gd name="T60" fmla="*/ 1048 w 1560"/>
              <a:gd name="T61" fmla="*/ 437 h 836"/>
              <a:gd name="T62" fmla="*/ 937 w 1560"/>
              <a:gd name="T63" fmla="*/ 459 h 836"/>
              <a:gd name="T64" fmla="*/ 927 w 1560"/>
              <a:gd name="T65" fmla="*/ 480 h 836"/>
              <a:gd name="T66" fmla="*/ 939 w 1560"/>
              <a:gd name="T67" fmla="*/ 520 h 836"/>
              <a:gd name="T68" fmla="*/ 1099 w 1560"/>
              <a:gd name="T69" fmla="*/ 525 h 836"/>
              <a:gd name="T70" fmla="*/ 1182 w 1560"/>
              <a:gd name="T71" fmla="*/ 454 h 836"/>
              <a:gd name="T72" fmla="*/ 1180 w 1560"/>
              <a:gd name="T73" fmla="*/ 330 h 836"/>
              <a:gd name="T74" fmla="*/ 958 w 1560"/>
              <a:gd name="T75" fmla="*/ 248 h 836"/>
              <a:gd name="T76" fmla="*/ 821 w 1560"/>
              <a:gd name="T77" fmla="*/ 335 h 836"/>
              <a:gd name="T78" fmla="*/ 808 w 1560"/>
              <a:gd name="T79" fmla="*/ 388 h 836"/>
              <a:gd name="T80" fmla="*/ 814 w 1560"/>
              <a:gd name="T81" fmla="*/ 421 h 836"/>
              <a:gd name="T82" fmla="*/ 780 w 1560"/>
              <a:gd name="T83" fmla="*/ 426 h 836"/>
              <a:gd name="T84" fmla="*/ 587 w 1560"/>
              <a:gd name="T85" fmla="*/ 562 h 836"/>
              <a:gd name="T86" fmla="*/ 629 w 1560"/>
              <a:gd name="T87" fmla="*/ 686 h 836"/>
              <a:gd name="T88" fmla="*/ 848 w 1560"/>
              <a:gd name="T89" fmla="*/ 700 h 836"/>
              <a:gd name="T90" fmla="*/ 886 w 1560"/>
              <a:gd name="T91" fmla="*/ 691 h 836"/>
              <a:gd name="T92" fmla="*/ 889 w 1560"/>
              <a:gd name="T93" fmla="*/ 730 h 836"/>
              <a:gd name="T94" fmla="*/ 911 w 1560"/>
              <a:gd name="T95" fmla="*/ 776 h 836"/>
              <a:gd name="T96" fmla="*/ 1038 w 1560"/>
              <a:gd name="T97" fmla="*/ 829 h 836"/>
              <a:gd name="T98" fmla="*/ 1194 w 1560"/>
              <a:gd name="T99" fmla="*/ 715 h 836"/>
              <a:gd name="T100" fmla="*/ 1199 w 1560"/>
              <a:gd name="T101" fmla="*/ 682 h 836"/>
              <a:gd name="T102" fmla="*/ 1231 w 1560"/>
              <a:gd name="T103" fmla="*/ 686 h 836"/>
              <a:gd name="T104" fmla="*/ 1438 w 1560"/>
              <a:gd name="T105" fmla="*/ 616 h 836"/>
              <a:gd name="T106" fmla="*/ 1469 w 1560"/>
              <a:gd name="T107" fmla="*/ 350 h 836"/>
              <a:gd name="T108" fmla="*/ 1458 w 1560"/>
              <a:gd name="T109" fmla="*/ 33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0" h="836">
                <a:moveTo>
                  <a:pt x="1458" y="339"/>
                </a:moveTo>
                <a:cubicBezTo>
                  <a:pt x="1459" y="323"/>
                  <a:pt x="1459" y="323"/>
                  <a:pt x="1459" y="323"/>
                </a:cubicBezTo>
                <a:cubicBezTo>
                  <a:pt x="1459" y="322"/>
                  <a:pt x="1463" y="270"/>
                  <a:pt x="1448" y="212"/>
                </a:cubicBezTo>
                <a:cubicBezTo>
                  <a:pt x="1428" y="139"/>
                  <a:pt x="1387" y="91"/>
                  <a:pt x="1326" y="68"/>
                </a:cubicBezTo>
                <a:cubicBezTo>
                  <a:pt x="1171" y="12"/>
                  <a:pt x="1083" y="85"/>
                  <a:pt x="1082" y="85"/>
                </a:cubicBezTo>
                <a:cubicBezTo>
                  <a:pt x="1066" y="99"/>
                  <a:pt x="1066" y="99"/>
                  <a:pt x="1066" y="99"/>
                </a:cubicBezTo>
                <a:cubicBezTo>
                  <a:pt x="1047" y="90"/>
                  <a:pt x="1047" y="90"/>
                  <a:pt x="1047" y="90"/>
                </a:cubicBezTo>
                <a:cubicBezTo>
                  <a:pt x="1044" y="89"/>
                  <a:pt x="839" y="0"/>
                  <a:pt x="697" y="95"/>
                </a:cubicBezTo>
                <a:cubicBezTo>
                  <a:pt x="633" y="139"/>
                  <a:pt x="595" y="179"/>
                  <a:pt x="565" y="211"/>
                </a:cubicBezTo>
                <a:cubicBezTo>
                  <a:pt x="522" y="256"/>
                  <a:pt x="486" y="295"/>
                  <a:pt x="420" y="270"/>
                </a:cubicBezTo>
                <a:cubicBezTo>
                  <a:pt x="360" y="247"/>
                  <a:pt x="339" y="195"/>
                  <a:pt x="320" y="150"/>
                </a:cubicBezTo>
                <a:cubicBezTo>
                  <a:pt x="297" y="93"/>
                  <a:pt x="277" y="44"/>
                  <a:pt x="191" y="29"/>
                </a:cubicBezTo>
                <a:cubicBezTo>
                  <a:pt x="153" y="22"/>
                  <a:pt x="116" y="41"/>
                  <a:pt x="75" y="60"/>
                </a:cubicBezTo>
                <a:cubicBezTo>
                  <a:pt x="51" y="72"/>
                  <a:pt x="26" y="84"/>
                  <a:pt x="0" y="90"/>
                </a:cubicBezTo>
                <a:cubicBezTo>
                  <a:pt x="14" y="108"/>
                  <a:pt x="34" y="126"/>
                  <a:pt x="58" y="135"/>
                </a:cubicBezTo>
                <a:cubicBezTo>
                  <a:pt x="83" y="144"/>
                  <a:pt x="108" y="142"/>
                  <a:pt x="136" y="128"/>
                </a:cubicBezTo>
                <a:cubicBezTo>
                  <a:pt x="161" y="117"/>
                  <a:pt x="185" y="118"/>
                  <a:pt x="206" y="132"/>
                </a:cubicBezTo>
                <a:cubicBezTo>
                  <a:pt x="263" y="171"/>
                  <a:pt x="259" y="304"/>
                  <a:pt x="259" y="305"/>
                </a:cubicBezTo>
                <a:cubicBezTo>
                  <a:pt x="254" y="360"/>
                  <a:pt x="254" y="439"/>
                  <a:pt x="302" y="488"/>
                </a:cubicBezTo>
                <a:cubicBezTo>
                  <a:pt x="341" y="528"/>
                  <a:pt x="408" y="545"/>
                  <a:pt x="502" y="540"/>
                </a:cubicBezTo>
                <a:cubicBezTo>
                  <a:pt x="562" y="385"/>
                  <a:pt x="653" y="363"/>
                  <a:pt x="741" y="365"/>
                </a:cubicBezTo>
                <a:cubicBezTo>
                  <a:pt x="743" y="349"/>
                  <a:pt x="748" y="329"/>
                  <a:pt x="759" y="308"/>
                </a:cubicBezTo>
                <a:cubicBezTo>
                  <a:pt x="796" y="233"/>
                  <a:pt x="876" y="182"/>
                  <a:pt x="939" y="166"/>
                </a:cubicBezTo>
                <a:cubicBezTo>
                  <a:pt x="1080" y="130"/>
                  <a:pt x="1200" y="228"/>
                  <a:pt x="1239" y="297"/>
                </a:cubicBezTo>
                <a:cubicBezTo>
                  <a:pt x="1271" y="354"/>
                  <a:pt x="1272" y="422"/>
                  <a:pt x="1243" y="483"/>
                </a:cubicBezTo>
                <a:cubicBezTo>
                  <a:pt x="1215" y="541"/>
                  <a:pt x="1166" y="582"/>
                  <a:pt x="1111" y="592"/>
                </a:cubicBezTo>
                <a:cubicBezTo>
                  <a:pt x="1031" y="606"/>
                  <a:pt x="944" y="614"/>
                  <a:pt x="894" y="570"/>
                </a:cubicBezTo>
                <a:cubicBezTo>
                  <a:pt x="869" y="548"/>
                  <a:pt x="857" y="516"/>
                  <a:pt x="860" y="476"/>
                </a:cubicBezTo>
                <a:cubicBezTo>
                  <a:pt x="861" y="449"/>
                  <a:pt x="873" y="426"/>
                  <a:pt x="893" y="407"/>
                </a:cubicBezTo>
                <a:cubicBezTo>
                  <a:pt x="929" y="375"/>
                  <a:pt x="973" y="367"/>
                  <a:pt x="1001" y="380"/>
                </a:cubicBezTo>
                <a:cubicBezTo>
                  <a:pt x="1034" y="395"/>
                  <a:pt x="1048" y="437"/>
                  <a:pt x="1048" y="437"/>
                </a:cubicBezTo>
                <a:cubicBezTo>
                  <a:pt x="1018" y="435"/>
                  <a:pt x="961" y="438"/>
                  <a:pt x="937" y="459"/>
                </a:cubicBezTo>
                <a:cubicBezTo>
                  <a:pt x="931" y="464"/>
                  <a:pt x="928" y="471"/>
                  <a:pt x="927" y="480"/>
                </a:cubicBezTo>
                <a:cubicBezTo>
                  <a:pt x="925" y="508"/>
                  <a:pt x="936" y="517"/>
                  <a:pt x="939" y="520"/>
                </a:cubicBezTo>
                <a:cubicBezTo>
                  <a:pt x="971" y="548"/>
                  <a:pt x="1067" y="531"/>
                  <a:pt x="1099" y="525"/>
                </a:cubicBezTo>
                <a:cubicBezTo>
                  <a:pt x="1132" y="519"/>
                  <a:pt x="1164" y="492"/>
                  <a:pt x="1182" y="454"/>
                </a:cubicBezTo>
                <a:cubicBezTo>
                  <a:pt x="1201" y="413"/>
                  <a:pt x="1201" y="368"/>
                  <a:pt x="1180" y="330"/>
                </a:cubicBezTo>
                <a:cubicBezTo>
                  <a:pt x="1159" y="292"/>
                  <a:pt x="1073" y="219"/>
                  <a:pt x="958" y="248"/>
                </a:cubicBezTo>
                <a:cubicBezTo>
                  <a:pt x="890" y="266"/>
                  <a:pt x="842" y="296"/>
                  <a:pt x="821" y="335"/>
                </a:cubicBezTo>
                <a:cubicBezTo>
                  <a:pt x="805" y="363"/>
                  <a:pt x="808" y="387"/>
                  <a:pt x="808" y="388"/>
                </a:cubicBezTo>
                <a:cubicBezTo>
                  <a:pt x="814" y="421"/>
                  <a:pt x="814" y="421"/>
                  <a:pt x="814" y="421"/>
                </a:cubicBezTo>
                <a:cubicBezTo>
                  <a:pt x="780" y="426"/>
                  <a:pt x="780" y="426"/>
                  <a:pt x="780" y="426"/>
                </a:cubicBezTo>
                <a:cubicBezTo>
                  <a:pt x="778" y="427"/>
                  <a:pt x="623" y="451"/>
                  <a:pt x="587" y="562"/>
                </a:cubicBezTo>
                <a:cubicBezTo>
                  <a:pt x="572" y="610"/>
                  <a:pt x="600" y="662"/>
                  <a:pt x="629" y="686"/>
                </a:cubicBezTo>
                <a:cubicBezTo>
                  <a:pt x="693" y="739"/>
                  <a:pt x="803" y="711"/>
                  <a:pt x="848" y="700"/>
                </a:cubicBezTo>
                <a:cubicBezTo>
                  <a:pt x="886" y="691"/>
                  <a:pt x="886" y="691"/>
                  <a:pt x="886" y="691"/>
                </a:cubicBezTo>
                <a:cubicBezTo>
                  <a:pt x="889" y="730"/>
                  <a:pt x="889" y="730"/>
                  <a:pt x="889" y="730"/>
                </a:cubicBezTo>
                <a:cubicBezTo>
                  <a:pt x="889" y="730"/>
                  <a:pt x="892" y="753"/>
                  <a:pt x="911" y="776"/>
                </a:cubicBezTo>
                <a:cubicBezTo>
                  <a:pt x="937" y="808"/>
                  <a:pt x="980" y="826"/>
                  <a:pt x="1038" y="829"/>
                </a:cubicBezTo>
                <a:cubicBezTo>
                  <a:pt x="1172" y="836"/>
                  <a:pt x="1192" y="727"/>
                  <a:pt x="1194" y="715"/>
                </a:cubicBezTo>
                <a:cubicBezTo>
                  <a:pt x="1199" y="682"/>
                  <a:pt x="1199" y="682"/>
                  <a:pt x="1199" y="682"/>
                </a:cubicBezTo>
                <a:cubicBezTo>
                  <a:pt x="1231" y="686"/>
                  <a:pt x="1231" y="686"/>
                  <a:pt x="1231" y="686"/>
                </a:cubicBezTo>
                <a:cubicBezTo>
                  <a:pt x="1233" y="686"/>
                  <a:pt x="1362" y="700"/>
                  <a:pt x="1438" y="616"/>
                </a:cubicBezTo>
                <a:cubicBezTo>
                  <a:pt x="1461" y="591"/>
                  <a:pt x="1560" y="441"/>
                  <a:pt x="1469" y="350"/>
                </a:cubicBezTo>
                <a:lnTo>
                  <a:pt x="1458" y="339"/>
                </a:ln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0" name="椭圆 9"/>
          <p:cNvSpPr/>
          <p:nvPr/>
        </p:nvSpPr>
        <p:spPr>
          <a:xfrm>
            <a:off x="4676362" y="1743015"/>
            <a:ext cx="3038057" cy="3038058"/>
          </a:xfrm>
          <a:prstGeom prst="ellipse">
            <a:avLst/>
          </a:prstGeom>
          <a:gradFill>
            <a:gsLst>
              <a:gs pos="0">
                <a:srgbClr val="E4D9C5"/>
              </a:gs>
              <a:gs pos="100000">
                <a:srgbClr val="F8F2E2"/>
              </a:gs>
            </a:gsLst>
            <a:lin ang="5400000" scaled="1"/>
          </a:gradFill>
          <a:ln w="38100">
            <a:gradFill flip="none" rotWithShape="1">
              <a:gsLst>
                <a:gs pos="0">
                  <a:srgbClr val="D7C8B3"/>
                </a:gs>
                <a:gs pos="100000">
                  <a:srgbClr val="F8F2E2"/>
                </a:gs>
              </a:gsLst>
              <a:lin ang="16200000" scaled="1"/>
              <a:tileRect/>
            </a:gradFill>
          </a:ln>
          <a:effectLst>
            <a:outerShdw blurRad="114300" dist="88900" dir="8100000" algn="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自由: 形状 10"/>
          <p:cNvSpPr>
            <a:spLocks/>
          </p:cNvSpPr>
          <p:nvPr/>
        </p:nvSpPr>
        <p:spPr bwMode="auto">
          <a:xfrm>
            <a:off x="3956610" y="4472601"/>
            <a:ext cx="1408484" cy="585136"/>
          </a:xfrm>
          <a:custGeom>
            <a:avLst/>
            <a:gdLst>
              <a:gd name="connsiteX0" fmla="*/ 2041623 w 2981399"/>
              <a:gd name="connsiteY0" fmla="*/ 240638 h 1238575"/>
              <a:gd name="connsiteX1" fmla="*/ 2101242 w 2981399"/>
              <a:gd name="connsiteY1" fmla="*/ 242798 h 1238575"/>
              <a:gd name="connsiteX2" fmla="*/ 2298601 w 2981399"/>
              <a:gd name="connsiteY2" fmla="*/ 432484 h 1238575"/>
              <a:gd name="connsiteX3" fmla="*/ 2301810 w 2981399"/>
              <a:gd name="connsiteY3" fmla="*/ 454989 h 1238575"/>
              <a:gd name="connsiteX4" fmla="*/ 2324274 w 2981399"/>
              <a:gd name="connsiteY4" fmla="*/ 461419 h 1238575"/>
              <a:gd name="connsiteX5" fmla="*/ 2434988 w 2981399"/>
              <a:gd name="connsiteY5" fmla="*/ 554655 h 1238575"/>
              <a:gd name="connsiteX6" fmla="*/ 2430174 w 2981399"/>
              <a:gd name="connsiteY6" fmla="*/ 725051 h 1238575"/>
              <a:gd name="connsiteX7" fmla="*/ 2277742 w 2981399"/>
              <a:gd name="connsiteY7" fmla="*/ 824717 h 1238575"/>
              <a:gd name="connsiteX8" fmla="*/ 2154192 w 2981399"/>
              <a:gd name="connsiteY8" fmla="*/ 818287 h 1238575"/>
              <a:gd name="connsiteX9" fmla="*/ 2120496 w 2981399"/>
              <a:gd name="connsiteY9" fmla="*/ 810249 h 1238575"/>
              <a:gd name="connsiteX10" fmla="*/ 2110869 w 2981399"/>
              <a:gd name="connsiteY10" fmla="*/ 844007 h 1238575"/>
              <a:gd name="connsiteX11" fmla="*/ 1814028 w 2981399"/>
              <a:gd name="connsiteY11" fmla="*/ 979038 h 1238575"/>
              <a:gd name="connsiteX12" fmla="*/ 1507559 w 2981399"/>
              <a:gd name="connsiteY12" fmla="*/ 763631 h 1238575"/>
              <a:gd name="connsiteX13" fmla="*/ 1499536 w 2981399"/>
              <a:gd name="connsiteY13" fmla="*/ 741126 h 1238575"/>
              <a:gd name="connsiteX14" fmla="*/ 1475468 w 2981399"/>
              <a:gd name="connsiteY14" fmla="*/ 739519 h 1238575"/>
              <a:gd name="connsiteX15" fmla="*/ 1297363 w 2981399"/>
              <a:gd name="connsiteY15" fmla="*/ 641460 h 1238575"/>
              <a:gd name="connsiteX16" fmla="*/ 1292550 w 2981399"/>
              <a:gd name="connsiteY16" fmla="*/ 454989 h 1238575"/>
              <a:gd name="connsiteX17" fmla="*/ 1485095 w 2981399"/>
              <a:gd name="connsiteY17" fmla="*/ 340856 h 1238575"/>
              <a:gd name="connsiteX18" fmla="*/ 1504350 w 2981399"/>
              <a:gd name="connsiteY18" fmla="*/ 342463 h 1238575"/>
              <a:gd name="connsiteX19" fmla="*/ 1637527 w 2981399"/>
              <a:gd name="connsiteY19" fmla="*/ 408371 h 1238575"/>
              <a:gd name="connsiteX20" fmla="*/ 1653573 w 2981399"/>
              <a:gd name="connsiteY20" fmla="*/ 421231 h 1238575"/>
              <a:gd name="connsiteX21" fmla="*/ 1672827 w 2981399"/>
              <a:gd name="connsiteY21" fmla="*/ 413194 h 1238575"/>
              <a:gd name="connsiteX22" fmla="*/ 1804400 w 2981399"/>
              <a:gd name="connsiteY22" fmla="*/ 390689 h 1238575"/>
              <a:gd name="connsiteX23" fmla="*/ 2021014 w 2981399"/>
              <a:gd name="connsiteY23" fmla="*/ 488747 h 1238575"/>
              <a:gd name="connsiteX24" fmla="*/ 2029037 w 2981399"/>
              <a:gd name="connsiteY24" fmla="*/ 610918 h 1238575"/>
              <a:gd name="connsiteX25" fmla="*/ 1826864 w 2981399"/>
              <a:gd name="connsiteY25" fmla="*/ 733089 h 1238575"/>
              <a:gd name="connsiteX26" fmla="*/ 1680850 w 2981399"/>
              <a:gd name="connsiteY26" fmla="*/ 649498 h 1238575"/>
              <a:gd name="connsiteX27" fmla="*/ 1706523 w 2981399"/>
              <a:gd name="connsiteY27" fmla="*/ 586805 h 1238575"/>
              <a:gd name="connsiteX28" fmla="*/ 1764287 w 2981399"/>
              <a:gd name="connsiteY28" fmla="*/ 578768 h 1238575"/>
              <a:gd name="connsiteX29" fmla="*/ 1806005 w 2981399"/>
              <a:gd name="connsiteY29" fmla="*/ 615740 h 1238575"/>
              <a:gd name="connsiteX30" fmla="*/ 1788355 w 2981399"/>
              <a:gd name="connsiteY30" fmla="*/ 509645 h 1238575"/>
              <a:gd name="connsiteX31" fmla="*/ 1674432 w 2981399"/>
              <a:gd name="connsiteY31" fmla="*/ 522505 h 1238575"/>
              <a:gd name="connsiteX32" fmla="*/ 1610250 w 2981399"/>
              <a:gd name="connsiteY32" fmla="*/ 668788 h 1238575"/>
              <a:gd name="connsiteX33" fmla="*/ 1831678 w 2981399"/>
              <a:gd name="connsiteY33" fmla="*/ 805426 h 1238575"/>
              <a:gd name="connsiteX34" fmla="*/ 2094823 w 2981399"/>
              <a:gd name="connsiteY34" fmla="*/ 641460 h 1238575"/>
              <a:gd name="connsiteX35" fmla="*/ 2078778 w 2981399"/>
              <a:gd name="connsiteY35" fmla="*/ 443737 h 1238575"/>
              <a:gd name="connsiteX36" fmla="*/ 1866978 w 2981399"/>
              <a:gd name="connsiteY36" fmla="*/ 321566 h 1238575"/>
              <a:gd name="connsiteX37" fmla="*/ 2041623 w 2981399"/>
              <a:gd name="connsiteY37" fmla="*/ 240638 h 1238575"/>
              <a:gd name="connsiteX38" fmla="*/ 2019284 w 2981399"/>
              <a:gd name="connsiteY38" fmla="*/ 6 h 1238575"/>
              <a:gd name="connsiteX39" fmla="*/ 2106303 w 2981399"/>
              <a:gd name="connsiteY39" fmla="*/ 6555 h 1238575"/>
              <a:gd name="connsiteX40" fmla="*/ 2424175 w 2981399"/>
              <a:gd name="connsiteY40" fmla="*/ 228354 h 1238575"/>
              <a:gd name="connsiteX41" fmla="*/ 2440229 w 2981399"/>
              <a:gd name="connsiteY41" fmla="*/ 262106 h 1238575"/>
              <a:gd name="connsiteX42" fmla="*/ 2473943 w 2981399"/>
              <a:gd name="connsiteY42" fmla="*/ 246034 h 1238575"/>
              <a:gd name="connsiteX43" fmla="*/ 2661776 w 2981399"/>
              <a:gd name="connsiteY43" fmla="*/ 274964 h 1238575"/>
              <a:gd name="connsiteX44" fmla="*/ 2737231 w 2981399"/>
              <a:gd name="connsiteY44" fmla="*/ 426046 h 1238575"/>
              <a:gd name="connsiteX45" fmla="*/ 2734020 w 2981399"/>
              <a:gd name="connsiteY45" fmla="*/ 463012 h 1238575"/>
              <a:gd name="connsiteX46" fmla="*/ 2770944 w 2981399"/>
              <a:gd name="connsiteY46" fmla="*/ 466227 h 1238575"/>
              <a:gd name="connsiteX47" fmla="*/ 2981253 w 2981399"/>
              <a:gd name="connsiteY47" fmla="*/ 662311 h 1238575"/>
              <a:gd name="connsiteX48" fmla="*/ 2762917 w 2981399"/>
              <a:gd name="connsiteY48" fmla="*/ 832679 h 1238575"/>
              <a:gd name="connsiteX49" fmla="*/ 2737231 w 2981399"/>
              <a:gd name="connsiteY49" fmla="*/ 835893 h 1238575"/>
              <a:gd name="connsiteX50" fmla="*/ 2730809 w 2981399"/>
              <a:gd name="connsiteY50" fmla="*/ 860002 h 1238575"/>
              <a:gd name="connsiteX51" fmla="*/ 2568662 w 2981399"/>
              <a:gd name="connsiteY51" fmla="*/ 1068944 h 1238575"/>
              <a:gd name="connsiteX52" fmla="*/ 2284504 w 2981399"/>
              <a:gd name="connsiteY52" fmla="*/ 1062515 h 1238575"/>
              <a:gd name="connsiteX53" fmla="*/ 1887967 w 2981399"/>
              <a:gd name="connsiteY53" fmla="*/ 1170200 h 1238575"/>
              <a:gd name="connsiteX54" fmla="*/ 1955394 w 2981399"/>
              <a:gd name="connsiteY54" fmla="*/ 1052871 h 1238575"/>
              <a:gd name="connsiteX55" fmla="*/ 2170520 w 2981399"/>
              <a:gd name="connsiteY55" fmla="*/ 898576 h 1238575"/>
              <a:gd name="connsiteX56" fmla="*/ 2541370 w 2981399"/>
              <a:gd name="connsiteY56" fmla="*/ 766782 h 1238575"/>
              <a:gd name="connsiteX57" fmla="*/ 2528527 w 2981399"/>
              <a:gd name="connsiteY57" fmla="*/ 522480 h 1238575"/>
              <a:gd name="connsiteX58" fmla="*/ 2376012 w 2981399"/>
              <a:gd name="connsiteY58" fmla="*/ 397115 h 1238575"/>
              <a:gd name="connsiteX59" fmla="*/ 2122357 w 2981399"/>
              <a:gd name="connsiteY59" fmla="*/ 149599 h 1238575"/>
              <a:gd name="connsiteX60" fmla="*/ 1778799 w 2981399"/>
              <a:gd name="connsiteY60" fmla="*/ 313538 h 1238575"/>
              <a:gd name="connsiteX61" fmla="*/ 1658393 w 2981399"/>
              <a:gd name="connsiteY61" fmla="*/ 353719 h 1238575"/>
              <a:gd name="connsiteX62" fmla="*/ 1486613 w 2981399"/>
              <a:gd name="connsiteY62" fmla="*/ 266928 h 1238575"/>
              <a:gd name="connsiteX63" fmla="*/ 1204061 w 2981399"/>
              <a:gd name="connsiteY63" fmla="*/ 418009 h 1238575"/>
              <a:gd name="connsiteX64" fmla="*/ 1221720 w 2981399"/>
              <a:gd name="connsiteY64" fmla="*/ 678383 h 1238575"/>
              <a:gd name="connsiteX65" fmla="*/ 1457716 w 2981399"/>
              <a:gd name="connsiteY65" fmla="*/ 802141 h 1238575"/>
              <a:gd name="connsiteX66" fmla="*/ 1807696 w 2981399"/>
              <a:gd name="connsiteY66" fmla="*/ 1060907 h 1238575"/>
              <a:gd name="connsiteX67" fmla="*/ 1831777 w 2981399"/>
              <a:gd name="connsiteY67" fmla="*/ 1060907 h 1238575"/>
              <a:gd name="connsiteX68" fmla="*/ 1870307 w 2981399"/>
              <a:gd name="connsiteY68" fmla="*/ 1062515 h 1238575"/>
              <a:gd name="connsiteX69" fmla="*/ 1512300 w 2981399"/>
              <a:gd name="connsiteY69" fmla="*/ 1234490 h 1238575"/>
              <a:gd name="connsiteX70" fmla="*/ 1188006 w 2981399"/>
              <a:gd name="connsiteY70" fmla="*/ 1112339 h 1238575"/>
              <a:gd name="connsiteX71" fmla="*/ 1099709 w 2981399"/>
              <a:gd name="connsiteY71" fmla="*/ 1019119 h 1238575"/>
              <a:gd name="connsiteX72" fmla="*/ 1090076 w 2981399"/>
              <a:gd name="connsiteY72" fmla="*/ 1003047 h 1238575"/>
              <a:gd name="connsiteX73" fmla="*/ 1139844 w 2981399"/>
              <a:gd name="connsiteY73" fmla="*/ 840715 h 1238575"/>
              <a:gd name="connsiteX74" fmla="*/ 903848 w 2981399"/>
              <a:gd name="connsiteY74" fmla="*/ 948400 h 1238575"/>
              <a:gd name="connsiteX75" fmla="*/ 777020 w 2981399"/>
              <a:gd name="connsiteY75" fmla="*/ 880896 h 1238575"/>
              <a:gd name="connsiteX76" fmla="*/ 696750 w 2981399"/>
              <a:gd name="connsiteY76" fmla="*/ 787676 h 1238575"/>
              <a:gd name="connsiteX77" fmla="*/ 563500 w 2981399"/>
              <a:gd name="connsiteY77" fmla="*/ 741066 h 1238575"/>
              <a:gd name="connsiteX78" fmla="*/ 282553 w 2981399"/>
              <a:gd name="connsiteY78" fmla="*/ 784461 h 1238575"/>
              <a:gd name="connsiteX79" fmla="*/ 0 w 2981399"/>
              <a:gd name="connsiteY79" fmla="*/ 607664 h 1238575"/>
              <a:gd name="connsiteX80" fmla="*/ 364429 w 2981399"/>
              <a:gd name="connsiteY80" fmla="*/ 578734 h 1238575"/>
              <a:gd name="connsiteX81" fmla="*/ 634139 w 2981399"/>
              <a:gd name="connsiteY81" fmla="*/ 496764 h 1238575"/>
              <a:gd name="connsiteX82" fmla="*/ 749728 w 2981399"/>
              <a:gd name="connsiteY82" fmla="*/ 511230 h 1238575"/>
              <a:gd name="connsiteX83" fmla="*/ 805918 w 2981399"/>
              <a:gd name="connsiteY83" fmla="*/ 467834 h 1238575"/>
              <a:gd name="connsiteX84" fmla="*/ 974486 w 2981399"/>
              <a:gd name="connsiteY84" fmla="*/ 424438 h 1238575"/>
              <a:gd name="connsiteX85" fmla="*/ 1035492 w 2981399"/>
              <a:gd name="connsiteY85" fmla="*/ 438904 h 1238575"/>
              <a:gd name="connsiteX86" fmla="*/ 1342126 w 2981399"/>
              <a:gd name="connsiteY86" fmla="*/ 88524 h 1238575"/>
              <a:gd name="connsiteX87" fmla="*/ 1706555 w 2981399"/>
              <a:gd name="connsiteY87" fmla="*/ 106204 h 1238575"/>
              <a:gd name="connsiteX88" fmla="*/ 1733847 w 2981399"/>
              <a:gd name="connsiteY88" fmla="*/ 117454 h 1238575"/>
              <a:gd name="connsiteX89" fmla="*/ 1751507 w 2981399"/>
              <a:gd name="connsiteY89" fmla="*/ 96560 h 1238575"/>
              <a:gd name="connsiteX90" fmla="*/ 2019284 w 2981399"/>
              <a:gd name="connsiteY90" fmla="*/ 6 h 12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981399" h="1238575">
                <a:moveTo>
                  <a:pt x="2041623" y="240638"/>
                </a:moveTo>
                <a:cubicBezTo>
                  <a:pt x="2062231" y="239181"/>
                  <a:pt x="2082388" y="239985"/>
                  <a:pt x="2101242" y="242798"/>
                </a:cubicBezTo>
                <a:cubicBezTo>
                  <a:pt x="2269719" y="271733"/>
                  <a:pt x="2296996" y="426054"/>
                  <a:pt x="2298601" y="432484"/>
                </a:cubicBezTo>
                <a:cubicBezTo>
                  <a:pt x="2298601" y="432484"/>
                  <a:pt x="2298601" y="432484"/>
                  <a:pt x="2301810" y="454989"/>
                </a:cubicBezTo>
                <a:cubicBezTo>
                  <a:pt x="2301810" y="454989"/>
                  <a:pt x="2301810" y="454989"/>
                  <a:pt x="2324274" y="461419"/>
                </a:cubicBezTo>
                <a:cubicBezTo>
                  <a:pt x="2324274" y="463027"/>
                  <a:pt x="2401292" y="487139"/>
                  <a:pt x="2434988" y="554655"/>
                </a:cubicBezTo>
                <a:cubicBezTo>
                  <a:pt x="2457451" y="601273"/>
                  <a:pt x="2455847" y="657536"/>
                  <a:pt x="2430174" y="725051"/>
                </a:cubicBezTo>
                <a:cubicBezTo>
                  <a:pt x="2407710" y="782921"/>
                  <a:pt x="2356365" y="816679"/>
                  <a:pt x="2277742" y="824717"/>
                </a:cubicBezTo>
                <a:cubicBezTo>
                  <a:pt x="2213560" y="832754"/>
                  <a:pt x="2154192" y="818287"/>
                  <a:pt x="2154192" y="818287"/>
                </a:cubicBezTo>
                <a:cubicBezTo>
                  <a:pt x="2154192" y="818287"/>
                  <a:pt x="2154192" y="818287"/>
                  <a:pt x="2120496" y="810249"/>
                </a:cubicBezTo>
                <a:cubicBezTo>
                  <a:pt x="2120496" y="810249"/>
                  <a:pt x="2120496" y="810249"/>
                  <a:pt x="2110869" y="844007"/>
                </a:cubicBezTo>
                <a:cubicBezTo>
                  <a:pt x="2109264" y="845614"/>
                  <a:pt x="2062732" y="996720"/>
                  <a:pt x="1814028" y="979038"/>
                </a:cubicBezTo>
                <a:cubicBezTo>
                  <a:pt x="1578159" y="962962"/>
                  <a:pt x="1509163" y="771669"/>
                  <a:pt x="1507559" y="763631"/>
                </a:cubicBezTo>
                <a:cubicBezTo>
                  <a:pt x="1507559" y="763631"/>
                  <a:pt x="1507559" y="763631"/>
                  <a:pt x="1499536" y="741126"/>
                </a:cubicBezTo>
                <a:cubicBezTo>
                  <a:pt x="1499536" y="741126"/>
                  <a:pt x="1499536" y="741126"/>
                  <a:pt x="1475468" y="739519"/>
                </a:cubicBezTo>
                <a:cubicBezTo>
                  <a:pt x="1388822" y="731481"/>
                  <a:pt x="1327850" y="697723"/>
                  <a:pt x="1297363" y="641460"/>
                </a:cubicBezTo>
                <a:cubicBezTo>
                  <a:pt x="1262063" y="578768"/>
                  <a:pt x="1270086" y="501607"/>
                  <a:pt x="1292550" y="454989"/>
                </a:cubicBezTo>
                <a:cubicBezTo>
                  <a:pt x="1324640" y="390689"/>
                  <a:pt x="1414495" y="337641"/>
                  <a:pt x="1485095" y="340856"/>
                </a:cubicBezTo>
                <a:cubicBezTo>
                  <a:pt x="1491513" y="340856"/>
                  <a:pt x="1497932" y="340856"/>
                  <a:pt x="1504350" y="342463"/>
                </a:cubicBezTo>
                <a:cubicBezTo>
                  <a:pt x="1565323" y="355323"/>
                  <a:pt x="1637527" y="408371"/>
                  <a:pt x="1637527" y="408371"/>
                </a:cubicBezTo>
                <a:cubicBezTo>
                  <a:pt x="1637527" y="408371"/>
                  <a:pt x="1637527" y="408371"/>
                  <a:pt x="1653573" y="421231"/>
                </a:cubicBezTo>
                <a:cubicBezTo>
                  <a:pt x="1653573" y="421231"/>
                  <a:pt x="1653573" y="421231"/>
                  <a:pt x="1672827" y="413194"/>
                </a:cubicBezTo>
                <a:cubicBezTo>
                  <a:pt x="1672827" y="413194"/>
                  <a:pt x="1732196" y="390689"/>
                  <a:pt x="1804400" y="390689"/>
                </a:cubicBezTo>
                <a:cubicBezTo>
                  <a:pt x="1897464" y="389081"/>
                  <a:pt x="1969669" y="422839"/>
                  <a:pt x="2021014" y="488747"/>
                </a:cubicBezTo>
                <a:cubicBezTo>
                  <a:pt x="2046687" y="520897"/>
                  <a:pt x="2048292" y="565907"/>
                  <a:pt x="2029037" y="610918"/>
                </a:cubicBezTo>
                <a:cubicBezTo>
                  <a:pt x="2003364" y="665573"/>
                  <a:pt x="1937578" y="726658"/>
                  <a:pt x="1826864" y="733089"/>
                </a:cubicBezTo>
                <a:cubicBezTo>
                  <a:pt x="1743427" y="737911"/>
                  <a:pt x="1692082" y="692901"/>
                  <a:pt x="1680850" y="649498"/>
                </a:cubicBezTo>
                <a:cubicBezTo>
                  <a:pt x="1677641" y="636638"/>
                  <a:pt x="1672827" y="604488"/>
                  <a:pt x="1706523" y="586805"/>
                </a:cubicBezTo>
                <a:cubicBezTo>
                  <a:pt x="1728987" y="575552"/>
                  <a:pt x="1748241" y="573945"/>
                  <a:pt x="1764287" y="578768"/>
                </a:cubicBezTo>
                <a:cubicBezTo>
                  <a:pt x="1791564" y="588413"/>
                  <a:pt x="1804400" y="615740"/>
                  <a:pt x="1806005" y="615740"/>
                </a:cubicBezTo>
                <a:cubicBezTo>
                  <a:pt x="1806005" y="615740"/>
                  <a:pt x="1865373" y="556262"/>
                  <a:pt x="1788355" y="509645"/>
                </a:cubicBezTo>
                <a:cubicBezTo>
                  <a:pt x="1756264" y="490354"/>
                  <a:pt x="1714546" y="501607"/>
                  <a:pt x="1674432" y="522505"/>
                </a:cubicBezTo>
                <a:cubicBezTo>
                  <a:pt x="1619877" y="549832"/>
                  <a:pt x="1594205" y="606095"/>
                  <a:pt x="1610250" y="668788"/>
                </a:cubicBezTo>
                <a:cubicBezTo>
                  <a:pt x="1629505" y="739519"/>
                  <a:pt x="1706523" y="813464"/>
                  <a:pt x="1831678" y="805426"/>
                </a:cubicBezTo>
                <a:cubicBezTo>
                  <a:pt x="1950414" y="798996"/>
                  <a:pt x="2051501" y="736304"/>
                  <a:pt x="2094823" y="641460"/>
                </a:cubicBezTo>
                <a:cubicBezTo>
                  <a:pt x="2126914" y="572337"/>
                  <a:pt x="2120496" y="498392"/>
                  <a:pt x="2078778" y="443737"/>
                </a:cubicBezTo>
                <a:cubicBezTo>
                  <a:pt x="2019410" y="368184"/>
                  <a:pt x="1942391" y="334426"/>
                  <a:pt x="1866978" y="321566"/>
                </a:cubicBezTo>
                <a:cubicBezTo>
                  <a:pt x="1913911" y="269724"/>
                  <a:pt x="1979797" y="245008"/>
                  <a:pt x="2041623" y="240638"/>
                </a:cubicBezTo>
                <a:close/>
                <a:moveTo>
                  <a:pt x="2019284" y="6"/>
                </a:moveTo>
                <a:cubicBezTo>
                  <a:pt x="2046025" y="126"/>
                  <a:pt x="2074997" y="2135"/>
                  <a:pt x="2106303" y="6555"/>
                </a:cubicBezTo>
                <a:cubicBezTo>
                  <a:pt x="2329455" y="38699"/>
                  <a:pt x="2420964" y="220318"/>
                  <a:pt x="2424175" y="228354"/>
                </a:cubicBezTo>
                <a:cubicBezTo>
                  <a:pt x="2424175" y="228354"/>
                  <a:pt x="2424175" y="228354"/>
                  <a:pt x="2440229" y="262106"/>
                </a:cubicBezTo>
                <a:cubicBezTo>
                  <a:pt x="2440229" y="262106"/>
                  <a:pt x="2440229" y="262106"/>
                  <a:pt x="2473943" y="246034"/>
                </a:cubicBezTo>
                <a:cubicBezTo>
                  <a:pt x="2475548" y="244427"/>
                  <a:pt x="2565451" y="202638"/>
                  <a:pt x="2661776" y="274964"/>
                </a:cubicBezTo>
                <a:cubicBezTo>
                  <a:pt x="2740441" y="331218"/>
                  <a:pt x="2737231" y="422831"/>
                  <a:pt x="2737231" y="426046"/>
                </a:cubicBezTo>
                <a:cubicBezTo>
                  <a:pt x="2737231" y="426046"/>
                  <a:pt x="2737231" y="426046"/>
                  <a:pt x="2734020" y="463012"/>
                </a:cubicBezTo>
                <a:cubicBezTo>
                  <a:pt x="2734020" y="463012"/>
                  <a:pt x="2734020" y="463012"/>
                  <a:pt x="2770944" y="466227"/>
                </a:cubicBezTo>
                <a:cubicBezTo>
                  <a:pt x="2780577" y="466227"/>
                  <a:pt x="2987675" y="480692"/>
                  <a:pt x="2981253" y="662311"/>
                </a:cubicBezTo>
                <a:cubicBezTo>
                  <a:pt x="2978043" y="805355"/>
                  <a:pt x="2764523" y="832679"/>
                  <a:pt x="2762917" y="832679"/>
                </a:cubicBezTo>
                <a:cubicBezTo>
                  <a:pt x="2762917" y="832679"/>
                  <a:pt x="2762917" y="832679"/>
                  <a:pt x="2737231" y="835893"/>
                </a:cubicBezTo>
                <a:cubicBezTo>
                  <a:pt x="2737231" y="835893"/>
                  <a:pt x="2737231" y="835893"/>
                  <a:pt x="2730809" y="860002"/>
                </a:cubicBezTo>
                <a:cubicBezTo>
                  <a:pt x="2730809" y="861609"/>
                  <a:pt x="2690674" y="1006261"/>
                  <a:pt x="2568662" y="1068944"/>
                </a:cubicBezTo>
                <a:cubicBezTo>
                  <a:pt x="2491602" y="1109125"/>
                  <a:pt x="2396883" y="1105910"/>
                  <a:pt x="2284504" y="1062515"/>
                </a:cubicBezTo>
                <a:cubicBezTo>
                  <a:pt x="2284504" y="1062515"/>
                  <a:pt x="2157676" y="1229668"/>
                  <a:pt x="1887967" y="1170200"/>
                </a:cubicBezTo>
                <a:cubicBezTo>
                  <a:pt x="1928102" y="1120375"/>
                  <a:pt x="1948972" y="1072158"/>
                  <a:pt x="1955394" y="1052871"/>
                </a:cubicBezTo>
                <a:cubicBezTo>
                  <a:pt x="2090249" y="1023941"/>
                  <a:pt x="2148044" y="943578"/>
                  <a:pt x="2170520" y="898576"/>
                </a:cubicBezTo>
                <a:cubicBezTo>
                  <a:pt x="2278082" y="916255"/>
                  <a:pt x="2483575" y="916255"/>
                  <a:pt x="2541370" y="766782"/>
                </a:cubicBezTo>
                <a:cubicBezTo>
                  <a:pt x="2575084" y="679990"/>
                  <a:pt x="2568662" y="588377"/>
                  <a:pt x="2528527" y="522480"/>
                </a:cubicBezTo>
                <a:cubicBezTo>
                  <a:pt x="2485181" y="453369"/>
                  <a:pt x="2409726" y="411580"/>
                  <a:pt x="2376012" y="397115"/>
                </a:cubicBezTo>
                <a:cubicBezTo>
                  <a:pt x="2355142" y="318360"/>
                  <a:pt x="2286109" y="176922"/>
                  <a:pt x="2122357" y="149599"/>
                </a:cubicBezTo>
                <a:cubicBezTo>
                  <a:pt x="1987502" y="127098"/>
                  <a:pt x="1847831" y="201031"/>
                  <a:pt x="1778799" y="313538"/>
                </a:cubicBezTo>
                <a:cubicBezTo>
                  <a:pt x="1733847" y="315146"/>
                  <a:pt x="1690501" y="344076"/>
                  <a:pt x="1658393" y="353719"/>
                </a:cubicBezTo>
                <a:cubicBezTo>
                  <a:pt x="1629495" y="334433"/>
                  <a:pt x="1563673" y="281393"/>
                  <a:pt x="1486613" y="266928"/>
                </a:cubicBezTo>
                <a:cubicBezTo>
                  <a:pt x="1380656" y="249249"/>
                  <a:pt x="1255434" y="316753"/>
                  <a:pt x="1204061" y="418009"/>
                </a:cubicBezTo>
                <a:cubicBezTo>
                  <a:pt x="1171952" y="483906"/>
                  <a:pt x="1171952" y="591592"/>
                  <a:pt x="1221720" y="678383"/>
                </a:cubicBezTo>
                <a:cubicBezTo>
                  <a:pt x="1250618" y="731422"/>
                  <a:pt x="1329283" y="782854"/>
                  <a:pt x="1457716" y="802141"/>
                </a:cubicBezTo>
                <a:cubicBezTo>
                  <a:pt x="1485008" y="863216"/>
                  <a:pt x="1565279" y="1043228"/>
                  <a:pt x="1807696" y="1060907"/>
                </a:cubicBezTo>
                <a:cubicBezTo>
                  <a:pt x="1815723" y="1060907"/>
                  <a:pt x="1823750" y="1060907"/>
                  <a:pt x="1831777" y="1060907"/>
                </a:cubicBezTo>
                <a:cubicBezTo>
                  <a:pt x="1844621" y="1062515"/>
                  <a:pt x="1857464" y="1062515"/>
                  <a:pt x="1870307" y="1062515"/>
                </a:cubicBezTo>
                <a:cubicBezTo>
                  <a:pt x="1836594" y="1131626"/>
                  <a:pt x="1740269" y="1263420"/>
                  <a:pt x="1512300" y="1234490"/>
                </a:cubicBezTo>
                <a:cubicBezTo>
                  <a:pt x="1350153" y="1213596"/>
                  <a:pt x="1247407" y="1155735"/>
                  <a:pt x="1188006" y="1112339"/>
                </a:cubicBezTo>
                <a:cubicBezTo>
                  <a:pt x="1125395" y="1064122"/>
                  <a:pt x="1099709" y="1019119"/>
                  <a:pt x="1099709" y="1019119"/>
                </a:cubicBezTo>
                <a:cubicBezTo>
                  <a:pt x="1099709" y="1019119"/>
                  <a:pt x="1099709" y="1019119"/>
                  <a:pt x="1090076" y="1003047"/>
                </a:cubicBezTo>
                <a:cubicBezTo>
                  <a:pt x="1245801" y="951615"/>
                  <a:pt x="1139844" y="840715"/>
                  <a:pt x="1139844" y="840715"/>
                </a:cubicBezTo>
                <a:cubicBezTo>
                  <a:pt x="1086865" y="938757"/>
                  <a:pt x="979303" y="962865"/>
                  <a:pt x="903848" y="948400"/>
                </a:cubicBezTo>
                <a:cubicBezTo>
                  <a:pt x="865318" y="940364"/>
                  <a:pt x="812340" y="917863"/>
                  <a:pt x="777020" y="880896"/>
                </a:cubicBezTo>
                <a:cubicBezTo>
                  <a:pt x="746517" y="847144"/>
                  <a:pt x="722436" y="814999"/>
                  <a:pt x="696750" y="787676"/>
                </a:cubicBezTo>
                <a:cubicBezTo>
                  <a:pt x="671063" y="760353"/>
                  <a:pt x="640560" y="720171"/>
                  <a:pt x="563500" y="741066"/>
                </a:cubicBezTo>
                <a:cubicBezTo>
                  <a:pt x="481624" y="761960"/>
                  <a:pt x="423829" y="827857"/>
                  <a:pt x="282553" y="784461"/>
                </a:cubicBezTo>
                <a:cubicBezTo>
                  <a:pt x="46557" y="710528"/>
                  <a:pt x="0" y="607664"/>
                  <a:pt x="0" y="607664"/>
                </a:cubicBezTo>
                <a:cubicBezTo>
                  <a:pt x="0" y="607664"/>
                  <a:pt x="242418" y="683205"/>
                  <a:pt x="364429" y="578734"/>
                </a:cubicBezTo>
                <a:cubicBezTo>
                  <a:pt x="512127" y="451761"/>
                  <a:pt x="590792" y="490335"/>
                  <a:pt x="634139" y="496764"/>
                </a:cubicBezTo>
                <a:cubicBezTo>
                  <a:pt x="675879" y="501586"/>
                  <a:pt x="724042" y="519266"/>
                  <a:pt x="749728" y="511230"/>
                </a:cubicBezTo>
                <a:cubicBezTo>
                  <a:pt x="777020" y="504801"/>
                  <a:pt x="786653" y="487121"/>
                  <a:pt x="805918" y="467834"/>
                </a:cubicBezTo>
                <a:cubicBezTo>
                  <a:pt x="865318" y="408366"/>
                  <a:pt x="937562" y="418009"/>
                  <a:pt x="974486" y="424438"/>
                </a:cubicBezTo>
                <a:cubicBezTo>
                  <a:pt x="1006595" y="429260"/>
                  <a:pt x="1033887" y="438904"/>
                  <a:pt x="1035492" y="438904"/>
                </a:cubicBezTo>
                <a:cubicBezTo>
                  <a:pt x="1035492" y="438904"/>
                  <a:pt x="1070811" y="173708"/>
                  <a:pt x="1342126" y="88524"/>
                </a:cubicBezTo>
                <a:cubicBezTo>
                  <a:pt x="1529959" y="30663"/>
                  <a:pt x="1704950" y="106204"/>
                  <a:pt x="1706555" y="106204"/>
                </a:cubicBezTo>
                <a:cubicBezTo>
                  <a:pt x="1706555" y="106204"/>
                  <a:pt x="1706555" y="106204"/>
                  <a:pt x="1733847" y="117454"/>
                </a:cubicBezTo>
                <a:cubicBezTo>
                  <a:pt x="1733847" y="117454"/>
                  <a:pt x="1733847" y="117454"/>
                  <a:pt x="1751507" y="96560"/>
                </a:cubicBezTo>
                <a:cubicBezTo>
                  <a:pt x="1754316" y="90935"/>
                  <a:pt x="1832103" y="-829"/>
                  <a:pt x="2019284" y="6"/>
                </a:cubicBez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12" name="Freeform 7"/>
          <p:cNvSpPr>
            <a:spLocks/>
          </p:cNvSpPr>
          <p:nvPr/>
        </p:nvSpPr>
        <p:spPr bwMode="auto">
          <a:xfrm>
            <a:off x="5572559" y="4447158"/>
            <a:ext cx="1186342" cy="636023"/>
          </a:xfrm>
          <a:custGeom>
            <a:avLst/>
            <a:gdLst>
              <a:gd name="T0" fmla="*/ 1458 w 1560"/>
              <a:gd name="T1" fmla="*/ 339 h 836"/>
              <a:gd name="T2" fmla="*/ 1459 w 1560"/>
              <a:gd name="T3" fmla="*/ 323 h 836"/>
              <a:gd name="T4" fmla="*/ 1448 w 1560"/>
              <a:gd name="T5" fmla="*/ 212 h 836"/>
              <a:gd name="T6" fmla="*/ 1326 w 1560"/>
              <a:gd name="T7" fmla="*/ 68 h 836"/>
              <a:gd name="T8" fmla="*/ 1082 w 1560"/>
              <a:gd name="T9" fmla="*/ 85 h 836"/>
              <a:gd name="T10" fmla="*/ 1066 w 1560"/>
              <a:gd name="T11" fmla="*/ 99 h 836"/>
              <a:gd name="T12" fmla="*/ 1047 w 1560"/>
              <a:gd name="T13" fmla="*/ 90 h 836"/>
              <a:gd name="T14" fmla="*/ 697 w 1560"/>
              <a:gd name="T15" fmla="*/ 95 h 836"/>
              <a:gd name="T16" fmla="*/ 565 w 1560"/>
              <a:gd name="T17" fmla="*/ 211 h 836"/>
              <a:gd name="T18" fmla="*/ 420 w 1560"/>
              <a:gd name="T19" fmla="*/ 270 h 836"/>
              <a:gd name="T20" fmla="*/ 320 w 1560"/>
              <a:gd name="T21" fmla="*/ 150 h 836"/>
              <a:gd name="T22" fmla="*/ 191 w 1560"/>
              <a:gd name="T23" fmla="*/ 29 h 836"/>
              <a:gd name="T24" fmla="*/ 75 w 1560"/>
              <a:gd name="T25" fmla="*/ 60 h 836"/>
              <a:gd name="T26" fmla="*/ 0 w 1560"/>
              <a:gd name="T27" fmla="*/ 90 h 836"/>
              <a:gd name="T28" fmla="*/ 58 w 1560"/>
              <a:gd name="T29" fmla="*/ 135 h 836"/>
              <a:gd name="T30" fmla="*/ 136 w 1560"/>
              <a:gd name="T31" fmla="*/ 128 h 836"/>
              <a:gd name="T32" fmla="*/ 206 w 1560"/>
              <a:gd name="T33" fmla="*/ 132 h 836"/>
              <a:gd name="T34" fmla="*/ 259 w 1560"/>
              <a:gd name="T35" fmla="*/ 305 h 836"/>
              <a:gd name="T36" fmla="*/ 302 w 1560"/>
              <a:gd name="T37" fmla="*/ 488 h 836"/>
              <a:gd name="T38" fmla="*/ 502 w 1560"/>
              <a:gd name="T39" fmla="*/ 540 h 836"/>
              <a:gd name="T40" fmla="*/ 741 w 1560"/>
              <a:gd name="T41" fmla="*/ 365 h 836"/>
              <a:gd name="T42" fmla="*/ 759 w 1560"/>
              <a:gd name="T43" fmla="*/ 308 h 836"/>
              <a:gd name="T44" fmla="*/ 939 w 1560"/>
              <a:gd name="T45" fmla="*/ 166 h 836"/>
              <a:gd name="T46" fmla="*/ 1239 w 1560"/>
              <a:gd name="T47" fmla="*/ 297 h 836"/>
              <a:gd name="T48" fmla="*/ 1243 w 1560"/>
              <a:gd name="T49" fmla="*/ 483 h 836"/>
              <a:gd name="T50" fmla="*/ 1111 w 1560"/>
              <a:gd name="T51" fmla="*/ 592 h 836"/>
              <a:gd name="T52" fmla="*/ 894 w 1560"/>
              <a:gd name="T53" fmla="*/ 570 h 836"/>
              <a:gd name="T54" fmla="*/ 860 w 1560"/>
              <a:gd name="T55" fmla="*/ 476 h 836"/>
              <a:gd name="T56" fmla="*/ 893 w 1560"/>
              <a:gd name="T57" fmla="*/ 407 h 836"/>
              <a:gd name="T58" fmla="*/ 1001 w 1560"/>
              <a:gd name="T59" fmla="*/ 380 h 836"/>
              <a:gd name="T60" fmla="*/ 1048 w 1560"/>
              <a:gd name="T61" fmla="*/ 437 h 836"/>
              <a:gd name="T62" fmla="*/ 937 w 1560"/>
              <a:gd name="T63" fmla="*/ 459 h 836"/>
              <a:gd name="T64" fmla="*/ 927 w 1560"/>
              <a:gd name="T65" fmla="*/ 480 h 836"/>
              <a:gd name="T66" fmla="*/ 939 w 1560"/>
              <a:gd name="T67" fmla="*/ 520 h 836"/>
              <a:gd name="T68" fmla="*/ 1099 w 1560"/>
              <a:gd name="T69" fmla="*/ 525 h 836"/>
              <a:gd name="T70" fmla="*/ 1182 w 1560"/>
              <a:gd name="T71" fmla="*/ 454 h 836"/>
              <a:gd name="T72" fmla="*/ 1180 w 1560"/>
              <a:gd name="T73" fmla="*/ 330 h 836"/>
              <a:gd name="T74" fmla="*/ 958 w 1560"/>
              <a:gd name="T75" fmla="*/ 248 h 836"/>
              <a:gd name="T76" fmla="*/ 821 w 1560"/>
              <a:gd name="T77" fmla="*/ 335 h 836"/>
              <a:gd name="T78" fmla="*/ 808 w 1560"/>
              <a:gd name="T79" fmla="*/ 388 h 836"/>
              <a:gd name="T80" fmla="*/ 814 w 1560"/>
              <a:gd name="T81" fmla="*/ 421 h 836"/>
              <a:gd name="T82" fmla="*/ 780 w 1560"/>
              <a:gd name="T83" fmla="*/ 426 h 836"/>
              <a:gd name="T84" fmla="*/ 587 w 1560"/>
              <a:gd name="T85" fmla="*/ 562 h 836"/>
              <a:gd name="T86" fmla="*/ 629 w 1560"/>
              <a:gd name="T87" fmla="*/ 686 h 836"/>
              <a:gd name="T88" fmla="*/ 848 w 1560"/>
              <a:gd name="T89" fmla="*/ 700 h 836"/>
              <a:gd name="T90" fmla="*/ 886 w 1560"/>
              <a:gd name="T91" fmla="*/ 691 h 836"/>
              <a:gd name="T92" fmla="*/ 889 w 1560"/>
              <a:gd name="T93" fmla="*/ 730 h 836"/>
              <a:gd name="T94" fmla="*/ 911 w 1560"/>
              <a:gd name="T95" fmla="*/ 776 h 836"/>
              <a:gd name="T96" fmla="*/ 1038 w 1560"/>
              <a:gd name="T97" fmla="*/ 829 h 836"/>
              <a:gd name="T98" fmla="*/ 1194 w 1560"/>
              <a:gd name="T99" fmla="*/ 715 h 836"/>
              <a:gd name="T100" fmla="*/ 1199 w 1560"/>
              <a:gd name="T101" fmla="*/ 682 h 836"/>
              <a:gd name="T102" fmla="*/ 1231 w 1560"/>
              <a:gd name="T103" fmla="*/ 686 h 836"/>
              <a:gd name="T104" fmla="*/ 1438 w 1560"/>
              <a:gd name="T105" fmla="*/ 616 h 836"/>
              <a:gd name="T106" fmla="*/ 1469 w 1560"/>
              <a:gd name="T107" fmla="*/ 350 h 836"/>
              <a:gd name="T108" fmla="*/ 1458 w 1560"/>
              <a:gd name="T109" fmla="*/ 33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0" h="836">
                <a:moveTo>
                  <a:pt x="1458" y="339"/>
                </a:moveTo>
                <a:cubicBezTo>
                  <a:pt x="1459" y="323"/>
                  <a:pt x="1459" y="323"/>
                  <a:pt x="1459" y="323"/>
                </a:cubicBezTo>
                <a:cubicBezTo>
                  <a:pt x="1459" y="322"/>
                  <a:pt x="1463" y="270"/>
                  <a:pt x="1448" y="212"/>
                </a:cubicBezTo>
                <a:cubicBezTo>
                  <a:pt x="1428" y="139"/>
                  <a:pt x="1387" y="91"/>
                  <a:pt x="1326" y="68"/>
                </a:cubicBezTo>
                <a:cubicBezTo>
                  <a:pt x="1171" y="12"/>
                  <a:pt x="1083" y="85"/>
                  <a:pt x="1082" y="85"/>
                </a:cubicBezTo>
                <a:cubicBezTo>
                  <a:pt x="1066" y="99"/>
                  <a:pt x="1066" y="99"/>
                  <a:pt x="1066" y="99"/>
                </a:cubicBezTo>
                <a:cubicBezTo>
                  <a:pt x="1047" y="90"/>
                  <a:pt x="1047" y="90"/>
                  <a:pt x="1047" y="90"/>
                </a:cubicBezTo>
                <a:cubicBezTo>
                  <a:pt x="1044" y="89"/>
                  <a:pt x="839" y="0"/>
                  <a:pt x="697" y="95"/>
                </a:cubicBezTo>
                <a:cubicBezTo>
                  <a:pt x="633" y="139"/>
                  <a:pt x="595" y="179"/>
                  <a:pt x="565" y="211"/>
                </a:cubicBezTo>
                <a:cubicBezTo>
                  <a:pt x="522" y="256"/>
                  <a:pt x="486" y="295"/>
                  <a:pt x="420" y="270"/>
                </a:cubicBezTo>
                <a:cubicBezTo>
                  <a:pt x="360" y="247"/>
                  <a:pt x="339" y="195"/>
                  <a:pt x="320" y="150"/>
                </a:cubicBezTo>
                <a:cubicBezTo>
                  <a:pt x="297" y="93"/>
                  <a:pt x="277" y="44"/>
                  <a:pt x="191" y="29"/>
                </a:cubicBezTo>
                <a:cubicBezTo>
                  <a:pt x="153" y="22"/>
                  <a:pt x="116" y="41"/>
                  <a:pt x="75" y="60"/>
                </a:cubicBezTo>
                <a:cubicBezTo>
                  <a:pt x="51" y="72"/>
                  <a:pt x="26" y="84"/>
                  <a:pt x="0" y="90"/>
                </a:cubicBezTo>
                <a:cubicBezTo>
                  <a:pt x="14" y="108"/>
                  <a:pt x="34" y="126"/>
                  <a:pt x="58" y="135"/>
                </a:cubicBezTo>
                <a:cubicBezTo>
                  <a:pt x="83" y="144"/>
                  <a:pt x="108" y="142"/>
                  <a:pt x="136" y="128"/>
                </a:cubicBezTo>
                <a:cubicBezTo>
                  <a:pt x="161" y="117"/>
                  <a:pt x="185" y="118"/>
                  <a:pt x="206" y="132"/>
                </a:cubicBezTo>
                <a:cubicBezTo>
                  <a:pt x="263" y="171"/>
                  <a:pt x="259" y="304"/>
                  <a:pt x="259" y="305"/>
                </a:cubicBezTo>
                <a:cubicBezTo>
                  <a:pt x="254" y="360"/>
                  <a:pt x="254" y="439"/>
                  <a:pt x="302" y="488"/>
                </a:cubicBezTo>
                <a:cubicBezTo>
                  <a:pt x="341" y="528"/>
                  <a:pt x="408" y="545"/>
                  <a:pt x="502" y="540"/>
                </a:cubicBezTo>
                <a:cubicBezTo>
                  <a:pt x="562" y="385"/>
                  <a:pt x="653" y="363"/>
                  <a:pt x="741" y="365"/>
                </a:cubicBezTo>
                <a:cubicBezTo>
                  <a:pt x="743" y="349"/>
                  <a:pt x="748" y="329"/>
                  <a:pt x="759" y="308"/>
                </a:cubicBezTo>
                <a:cubicBezTo>
                  <a:pt x="796" y="233"/>
                  <a:pt x="876" y="182"/>
                  <a:pt x="939" y="166"/>
                </a:cubicBezTo>
                <a:cubicBezTo>
                  <a:pt x="1080" y="130"/>
                  <a:pt x="1200" y="228"/>
                  <a:pt x="1239" y="297"/>
                </a:cubicBezTo>
                <a:cubicBezTo>
                  <a:pt x="1271" y="354"/>
                  <a:pt x="1272" y="422"/>
                  <a:pt x="1243" y="483"/>
                </a:cubicBezTo>
                <a:cubicBezTo>
                  <a:pt x="1215" y="541"/>
                  <a:pt x="1166" y="582"/>
                  <a:pt x="1111" y="592"/>
                </a:cubicBezTo>
                <a:cubicBezTo>
                  <a:pt x="1031" y="606"/>
                  <a:pt x="944" y="614"/>
                  <a:pt x="894" y="570"/>
                </a:cubicBezTo>
                <a:cubicBezTo>
                  <a:pt x="869" y="548"/>
                  <a:pt x="857" y="516"/>
                  <a:pt x="860" y="476"/>
                </a:cubicBezTo>
                <a:cubicBezTo>
                  <a:pt x="861" y="449"/>
                  <a:pt x="873" y="426"/>
                  <a:pt x="893" y="407"/>
                </a:cubicBezTo>
                <a:cubicBezTo>
                  <a:pt x="929" y="375"/>
                  <a:pt x="973" y="367"/>
                  <a:pt x="1001" y="380"/>
                </a:cubicBezTo>
                <a:cubicBezTo>
                  <a:pt x="1034" y="395"/>
                  <a:pt x="1048" y="437"/>
                  <a:pt x="1048" y="437"/>
                </a:cubicBezTo>
                <a:cubicBezTo>
                  <a:pt x="1018" y="435"/>
                  <a:pt x="961" y="438"/>
                  <a:pt x="937" y="459"/>
                </a:cubicBezTo>
                <a:cubicBezTo>
                  <a:pt x="931" y="464"/>
                  <a:pt x="928" y="471"/>
                  <a:pt x="927" y="480"/>
                </a:cubicBezTo>
                <a:cubicBezTo>
                  <a:pt x="925" y="508"/>
                  <a:pt x="936" y="517"/>
                  <a:pt x="939" y="520"/>
                </a:cubicBezTo>
                <a:cubicBezTo>
                  <a:pt x="971" y="548"/>
                  <a:pt x="1067" y="531"/>
                  <a:pt x="1099" y="525"/>
                </a:cubicBezTo>
                <a:cubicBezTo>
                  <a:pt x="1132" y="519"/>
                  <a:pt x="1164" y="492"/>
                  <a:pt x="1182" y="454"/>
                </a:cubicBezTo>
                <a:cubicBezTo>
                  <a:pt x="1201" y="413"/>
                  <a:pt x="1201" y="368"/>
                  <a:pt x="1180" y="330"/>
                </a:cubicBezTo>
                <a:cubicBezTo>
                  <a:pt x="1159" y="292"/>
                  <a:pt x="1073" y="219"/>
                  <a:pt x="958" y="248"/>
                </a:cubicBezTo>
                <a:cubicBezTo>
                  <a:pt x="890" y="266"/>
                  <a:pt x="842" y="296"/>
                  <a:pt x="821" y="335"/>
                </a:cubicBezTo>
                <a:cubicBezTo>
                  <a:pt x="805" y="363"/>
                  <a:pt x="808" y="387"/>
                  <a:pt x="808" y="388"/>
                </a:cubicBezTo>
                <a:cubicBezTo>
                  <a:pt x="814" y="421"/>
                  <a:pt x="814" y="421"/>
                  <a:pt x="814" y="421"/>
                </a:cubicBezTo>
                <a:cubicBezTo>
                  <a:pt x="780" y="426"/>
                  <a:pt x="780" y="426"/>
                  <a:pt x="780" y="426"/>
                </a:cubicBezTo>
                <a:cubicBezTo>
                  <a:pt x="778" y="427"/>
                  <a:pt x="623" y="451"/>
                  <a:pt x="587" y="562"/>
                </a:cubicBezTo>
                <a:cubicBezTo>
                  <a:pt x="572" y="610"/>
                  <a:pt x="600" y="662"/>
                  <a:pt x="629" y="686"/>
                </a:cubicBezTo>
                <a:cubicBezTo>
                  <a:pt x="693" y="739"/>
                  <a:pt x="803" y="711"/>
                  <a:pt x="848" y="700"/>
                </a:cubicBezTo>
                <a:cubicBezTo>
                  <a:pt x="886" y="691"/>
                  <a:pt x="886" y="691"/>
                  <a:pt x="886" y="691"/>
                </a:cubicBezTo>
                <a:cubicBezTo>
                  <a:pt x="889" y="730"/>
                  <a:pt x="889" y="730"/>
                  <a:pt x="889" y="730"/>
                </a:cubicBezTo>
                <a:cubicBezTo>
                  <a:pt x="889" y="730"/>
                  <a:pt x="892" y="753"/>
                  <a:pt x="911" y="776"/>
                </a:cubicBezTo>
                <a:cubicBezTo>
                  <a:pt x="937" y="808"/>
                  <a:pt x="980" y="826"/>
                  <a:pt x="1038" y="829"/>
                </a:cubicBezTo>
                <a:cubicBezTo>
                  <a:pt x="1172" y="836"/>
                  <a:pt x="1192" y="727"/>
                  <a:pt x="1194" y="715"/>
                </a:cubicBezTo>
                <a:cubicBezTo>
                  <a:pt x="1199" y="682"/>
                  <a:pt x="1199" y="682"/>
                  <a:pt x="1199" y="682"/>
                </a:cubicBezTo>
                <a:cubicBezTo>
                  <a:pt x="1231" y="686"/>
                  <a:pt x="1231" y="686"/>
                  <a:pt x="1231" y="686"/>
                </a:cubicBezTo>
                <a:cubicBezTo>
                  <a:pt x="1233" y="686"/>
                  <a:pt x="1362" y="700"/>
                  <a:pt x="1438" y="616"/>
                </a:cubicBezTo>
                <a:cubicBezTo>
                  <a:pt x="1461" y="591"/>
                  <a:pt x="1560" y="441"/>
                  <a:pt x="1469" y="350"/>
                </a:cubicBezTo>
                <a:lnTo>
                  <a:pt x="1458" y="339"/>
                </a:ln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3" name="自由: 形状 12"/>
          <p:cNvSpPr>
            <a:spLocks/>
          </p:cNvSpPr>
          <p:nvPr/>
        </p:nvSpPr>
        <p:spPr bwMode="auto">
          <a:xfrm flipH="1">
            <a:off x="6704782" y="3957049"/>
            <a:ext cx="1408487" cy="585133"/>
          </a:xfrm>
          <a:custGeom>
            <a:avLst/>
            <a:gdLst>
              <a:gd name="connsiteX0" fmla="*/ 2041623 w 2981399"/>
              <a:gd name="connsiteY0" fmla="*/ 240638 h 1238575"/>
              <a:gd name="connsiteX1" fmla="*/ 2101242 w 2981399"/>
              <a:gd name="connsiteY1" fmla="*/ 242798 h 1238575"/>
              <a:gd name="connsiteX2" fmla="*/ 2298601 w 2981399"/>
              <a:gd name="connsiteY2" fmla="*/ 432484 h 1238575"/>
              <a:gd name="connsiteX3" fmla="*/ 2301810 w 2981399"/>
              <a:gd name="connsiteY3" fmla="*/ 454989 h 1238575"/>
              <a:gd name="connsiteX4" fmla="*/ 2324274 w 2981399"/>
              <a:gd name="connsiteY4" fmla="*/ 461419 h 1238575"/>
              <a:gd name="connsiteX5" fmla="*/ 2434988 w 2981399"/>
              <a:gd name="connsiteY5" fmla="*/ 554655 h 1238575"/>
              <a:gd name="connsiteX6" fmla="*/ 2430174 w 2981399"/>
              <a:gd name="connsiteY6" fmla="*/ 725051 h 1238575"/>
              <a:gd name="connsiteX7" fmla="*/ 2277742 w 2981399"/>
              <a:gd name="connsiteY7" fmla="*/ 824717 h 1238575"/>
              <a:gd name="connsiteX8" fmla="*/ 2154192 w 2981399"/>
              <a:gd name="connsiteY8" fmla="*/ 818287 h 1238575"/>
              <a:gd name="connsiteX9" fmla="*/ 2120496 w 2981399"/>
              <a:gd name="connsiteY9" fmla="*/ 810249 h 1238575"/>
              <a:gd name="connsiteX10" fmla="*/ 2110869 w 2981399"/>
              <a:gd name="connsiteY10" fmla="*/ 844007 h 1238575"/>
              <a:gd name="connsiteX11" fmla="*/ 1814028 w 2981399"/>
              <a:gd name="connsiteY11" fmla="*/ 979038 h 1238575"/>
              <a:gd name="connsiteX12" fmla="*/ 1507559 w 2981399"/>
              <a:gd name="connsiteY12" fmla="*/ 763631 h 1238575"/>
              <a:gd name="connsiteX13" fmla="*/ 1499536 w 2981399"/>
              <a:gd name="connsiteY13" fmla="*/ 741126 h 1238575"/>
              <a:gd name="connsiteX14" fmla="*/ 1475468 w 2981399"/>
              <a:gd name="connsiteY14" fmla="*/ 739519 h 1238575"/>
              <a:gd name="connsiteX15" fmla="*/ 1297363 w 2981399"/>
              <a:gd name="connsiteY15" fmla="*/ 641460 h 1238575"/>
              <a:gd name="connsiteX16" fmla="*/ 1292550 w 2981399"/>
              <a:gd name="connsiteY16" fmla="*/ 454989 h 1238575"/>
              <a:gd name="connsiteX17" fmla="*/ 1485095 w 2981399"/>
              <a:gd name="connsiteY17" fmla="*/ 340856 h 1238575"/>
              <a:gd name="connsiteX18" fmla="*/ 1504350 w 2981399"/>
              <a:gd name="connsiteY18" fmla="*/ 342463 h 1238575"/>
              <a:gd name="connsiteX19" fmla="*/ 1637527 w 2981399"/>
              <a:gd name="connsiteY19" fmla="*/ 408371 h 1238575"/>
              <a:gd name="connsiteX20" fmla="*/ 1653573 w 2981399"/>
              <a:gd name="connsiteY20" fmla="*/ 421231 h 1238575"/>
              <a:gd name="connsiteX21" fmla="*/ 1672827 w 2981399"/>
              <a:gd name="connsiteY21" fmla="*/ 413194 h 1238575"/>
              <a:gd name="connsiteX22" fmla="*/ 1804400 w 2981399"/>
              <a:gd name="connsiteY22" fmla="*/ 390689 h 1238575"/>
              <a:gd name="connsiteX23" fmla="*/ 2021014 w 2981399"/>
              <a:gd name="connsiteY23" fmla="*/ 488747 h 1238575"/>
              <a:gd name="connsiteX24" fmla="*/ 2029037 w 2981399"/>
              <a:gd name="connsiteY24" fmla="*/ 610918 h 1238575"/>
              <a:gd name="connsiteX25" fmla="*/ 1826864 w 2981399"/>
              <a:gd name="connsiteY25" fmla="*/ 733089 h 1238575"/>
              <a:gd name="connsiteX26" fmla="*/ 1680850 w 2981399"/>
              <a:gd name="connsiteY26" fmla="*/ 649498 h 1238575"/>
              <a:gd name="connsiteX27" fmla="*/ 1706523 w 2981399"/>
              <a:gd name="connsiteY27" fmla="*/ 586805 h 1238575"/>
              <a:gd name="connsiteX28" fmla="*/ 1764287 w 2981399"/>
              <a:gd name="connsiteY28" fmla="*/ 578768 h 1238575"/>
              <a:gd name="connsiteX29" fmla="*/ 1806005 w 2981399"/>
              <a:gd name="connsiteY29" fmla="*/ 615740 h 1238575"/>
              <a:gd name="connsiteX30" fmla="*/ 1788355 w 2981399"/>
              <a:gd name="connsiteY30" fmla="*/ 509645 h 1238575"/>
              <a:gd name="connsiteX31" fmla="*/ 1674432 w 2981399"/>
              <a:gd name="connsiteY31" fmla="*/ 522505 h 1238575"/>
              <a:gd name="connsiteX32" fmla="*/ 1610250 w 2981399"/>
              <a:gd name="connsiteY32" fmla="*/ 668788 h 1238575"/>
              <a:gd name="connsiteX33" fmla="*/ 1831678 w 2981399"/>
              <a:gd name="connsiteY33" fmla="*/ 805426 h 1238575"/>
              <a:gd name="connsiteX34" fmla="*/ 2094823 w 2981399"/>
              <a:gd name="connsiteY34" fmla="*/ 641460 h 1238575"/>
              <a:gd name="connsiteX35" fmla="*/ 2078778 w 2981399"/>
              <a:gd name="connsiteY35" fmla="*/ 443737 h 1238575"/>
              <a:gd name="connsiteX36" fmla="*/ 1866978 w 2981399"/>
              <a:gd name="connsiteY36" fmla="*/ 321566 h 1238575"/>
              <a:gd name="connsiteX37" fmla="*/ 2041623 w 2981399"/>
              <a:gd name="connsiteY37" fmla="*/ 240638 h 1238575"/>
              <a:gd name="connsiteX38" fmla="*/ 2019284 w 2981399"/>
              <a:gd name="connsiteY38" fmla="*/ 6 h 1238575"/>
              <a:gd name="connsiteX39" fmla="*/ 2106303 w 2981399"/>
              <a:gd name="connsiteY39" fmla="*/ 6555 h 1238575"/>
              <a:gd name="connsiteX40" fmla="*/ 2424175 w 2981399"/>
              <a:gd name="connsiteY40" fmla="*/ 228354 h 1238575"/>
              <a:gd name="connsiteX41" fmla="*/ 2440229 w 2981399"/>
              <a:gd name="connsiteY41" fmla="*/ 262106 h 1238575"/>
              <a:gd name="connsiteX42" fmla="*/ 2473943 w 2981399"/>
              <a:gd name="connsiteY42" fmla="*/ 246034 h 1238575"/>
              <a:gd name="connsiteX43" fmla="*/ 2661776 w 2981399"/>
              <a:gd name="connsiteY43" fmla="*/ 274964 h 1238575"/>
              <a:gd name="connsiteX44" fmla="*/ 2737231 w 2981399"/>
              <a:gd name="connsiteY44" fmla="*/ 426046 h 1238575"/>
              <a:gd name="connsiteX45" fmla="*/ 2734020 w 2981399"/>
              <a:gd name="connsiteY45" fmla="*/ 463012 h 1238575"/>
              <a:gd name="connsiteX46" fmla="*/ 2770944 w 2981399"/>
              <a:gd name="connsiteY46" fmla="*/ 466227 h 1238575"/>
              <a:gd name="connsiteX47" fmla="*/ 2981253 w 2981399"/>
              <a:gd name="connsiteY47" fmla="*/ 662311 h 1238575"/>
              <a:gd name="connsiteX48" fmla="*/ 2762917 w 2981399"/>
              <a:gd name="connsiteY48" fmla="*/ 832679 h 1238575"/>
              <a:gd name="connsiteX49" fmla="*/ 2737231 w 2981399"/>
              <a:gd name="connsiteY49" fmla="*/ 835893 h 1238575"/>
              <a:gd name="connsiteX50" fmla="*/ 2730809 w 2981399"/>
              <a:gd name="connsiteY50" fmla="*/ 860002 h 1238575"/>
              <a:gd name="connsiteX51" fmla="*/ 2568662 w 2981399"/>
              <a:gd name="connsiteY51" fmla="*/ 1068944 h 1238575"/>
              <a:gd name="connsiteX52" fmla="*/ 2284504 w 2981399"/>
              <a:gd name="connsiteY52" fmla="*/ 1062515 h 1238575"/>
              <a:gd name="connsiteX53" fmla="*/ 1887967 w 2981399"/>
              <a:gd name="connsiteY53" fmla="*/ 1170200 h 1238575"/>
              <a:gd name="connsiteX54" fmla="*/ 1955394 w 2981399"/>
              <a:gd name="connsiteY54" fmla="*/ 1052871 h 1238575"/>
              <a:gd name="connsiteX55" fmla="*/ 2170520 w 2981399"/>
              <a:gd name="connsiteY55" fmla="*/ 898576 h 1238575"/>
              <a:gd name="connsiteX56" fmla="*/ 2541370 w 2981399"/>
              <a:gd name="connsiteY56" fmla="*/ 766782 h 1238575"/>
              <a:gd name="connsiteX57" fmla="*/ 2528527 w 2981399"/>
              <a:gd name="connsiteY57" fmla="*/ 522480 h 1238575"/>
              <a:gd name="connsiteX58" fmla="*/ 2376012 w 2981399"/>
              <a:gd name="connsiteY58" fmla="*/ 397115 h 1238575"/>
              <a:gd name="connsiteX59" fmla="*/ 2122357 w 2981399"/>
              <a:gd name="connsiteY59" fmla="*/ 149599 h 1238575"/>
              <a:gd name="connsiteX60" fmla="*/ 1778799 w 2981399"/>
              <a:gd name="connsiteY60" fmla="*/ 313538 h 1238575"/>
              <a:gd name="connsiteX61" fmla="*/ 1658393 w 2981399"/>
              <a:gd name="connsiteY61" fmla="*/ 353719 h 1238575"/>
              <a:gd name="connsiteX62" fmla="*/ 1486613 w 2981399"/>
              <a:gd name="connsiteY62" fmla="*/ 266928 h 1238575"/>
              <a:gd name="connsiteX63" fmla="*/ 1204061 w 2981399"/>
              <a:gd name="connsiteY63" fmla="*/ 418009 h 1238575"/>
              <a:gd name="connsiteX64" fmla="*/ 1221720 w 2981399"/>
              <a:gd name="connsiteY64" fmla="*/ 678383 h 1238575"/>
              <a:gd name="connsiteX65" fmla="*/ 1457716 w 2981399"/>
              <a:gd name="connsiteY65" fmla="*/ 802141 h 1238575"/>
              <a:gd name="connsiteX66" fmla="*/ 1807696 w 2981399"/>
              <a:gd name="connsiteY66" fmla="*/ 1060907 h 1238575"/>
              <a:gd name="connsiteX67" fmla="*/ 1831777 w 2981399"/>
              <a:gd name="connsiteY67" fmla="*/ 1060907 h 1238575"/>
              <a:gd name="connsiteX68" fmla="*/ 1870307 w 2981399"/>
              <a:gd name="connsiteY68" fmla="*/ 1062515 h 1238575"/>
              <a:gd name="connsiteX69" fmla="*/ 1512300 w 2981399"/>
              <a:gd name="connsiteY69" fmla="*/ 1234490 h 1238575"/>
              <a:gd name="connsiteX70" fmla="*/ 1188006 w 2981399"/>
              <a:gd name="connsiteY70" fmla="*/ 1112339 h 1238575"/>
              <a:gd name="connsiteX71" fmla="*/ 1099709 w 2981399"/>
              <a:gd name="connsiteY71" fmla="*/ 1019119 h 1238575"/>
              <a:gd name="connsiteX72" fmla="*/ 1090076 w 2981399"/>
              <a:gd name="connsiteY72" fmla="*/ 1003047 h 1238575"/>
              <a:gd name="connsiteX73" fmla="*/ 1139844 w 2981399"/>
              <a:gd name="connsiteY73" fmla="*/ 840715 h 1238575"/>
              <a:gd name="connsiteX74" fmla="*/ 903848 w 2981399"/>
              <a:gd name="connsiteY74" fmla="*/ 948400 h 1238575"/>
              <a:gd name="connsiteX75" fmla="*/ 777020 w 2981399"/>
              <a:gd name="connsiteY75" fmla="*/ 880896 h 1238575"/>
              <a:gd name="connsiteX76" fmla="*/ 696750 w 2981399"/>
              <a:gd name="connsiteY76" fmla="*/ 787676 h 1238575"/>
              <a:gd name="connsiteX77" fmla="*/ 563500 w 2981399"/>
              <a:gd name="connsiteY77" fmla="*/ 741066 h 1238575"/>
              <a:gd name="connsiteX78" fmla="*/ 282553 w 2981399"/>
              <a:gd name="connsiteY78" fmla="*/ 784461 h 1238575"/>
              <a:gd name="connsiteX79" fmla="*/ 0 w 2981399"/>
              <a:gd name="connsiteY79" fmla="*/ 607664 h 1238575"/>
              <a:gd name="connsiteX80" fmla="*/ 364429 w 2981399"/>
              <a:gd name="connsiteY80" fmla="*/ 578734 h 1238575"/>
              <a:gd name="connsiteX81" fmla="*/ 634139 w 2981399"/>
              <a:gd name="connsiteY81" fmla="*/ 496764 h 1238575"/>
              <a:gd name="connsiteX82" fmla="*/ 749728 w 2981399"/>
              <a:gd name="connsiteY82" fmla="*/ 511230 h 1238575"/>
              <a:gd name="connsiteX83" fmla="*/ 805918 w 2981399"/>
              <a:gd name="connsiteY83" fmla="*/ 467834 h 1238575"/>
              <a:gd name="connsiteX84" fmla="*/ 974486 w 2981399"/>
              <a:gd name="connsiteY84" fmla="*/ 424438 h 1238575"/>
              <a:gd name="connsiteX85" fmla="*/ 1035492 w 2981399"/>
              <a:gd name="connsiteY85" fmla="*/ 438904 h 1238575"/>
              <a:gd name="connsiteX86" fmla="*/ 1342126 w 2981399"/>
              <a:gd name="connsiteY86" fmla="*/ 88524 h 1238575"/>
              <a:gd name="connsiteX87" fmla="*/ 1706555 w 2981399"/>
              <a:gd name="connsiteY87" fmla="*/ 106204 h 1238575"/>
              <a:gd name="connsiteX88" fmla="*/ 1733847 w 2981399"/>
              <a:gd name="connsiteY88" fmla="*/ 117454 h 1238575"/>
              <a:gd name="connsiteX89" fmla="*/ 1751507 w 2981399"/>
              <a:gd name="connsiteY89" fmla="*/ 96560 h 1238575"/>
              <a:gd name="connsiteX90" fmla="*/ 2019284 w 2981399"/>
              <a:gd name="connsiteY90" fmla="*/ 6 h 12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981399" h="1238575">
                <a:moveTo>
                  <a:pt x="2041623" y="240638"/>
                </a:moveTo>
                <a:cubicBezTo>
                  <a:pt x="2062231" y="239181"/>
                  <a:pt x="2082388" y="239985"/>
                  <a:pt x="2101242" y="242798"/>
                </a:cubicBezTo>
                <a:cubicBezTo>
                  <a:pt x="2269719" y="271733"/>
                  <a:pt x="2296996" y="426054"/>
                  <a:pt x="2298601" y="432484"/>
                </a:cubicBezTo>
                <a:cubicBezTo>
                  <a:pt x="2298601" y="432484"/>
                  <a:pt x="2298601" y="432484"/>
                  <a:pt x="2301810" y="454989"/>
                </a:cubicBezTo>
                <a:cubicBezTo>
                  <a:pt x="2301810" y="454989"/>
                  <a:pt x="2301810" y="454989"/>
                  <a:pt x="2324274" y="461419"/>
                </a:cubicBezTo>
                <a:cubicBezTo>
                  <a:pt x="2324274" y="463027"/>
                  <a:pt x="2401292" y="487139"/>
                  <a:pt x="2434988" y="554655"/>
                </a:cubicBezTo>
                <a:cubicBezTo>
                  <a:pt x="2457451" y="601273"/>
                  <a:pt x="2455847" y="657536"/>
                  <a:pt x="2430174" y="725051"/>
                </a:cubicBezTo>
                <a:cubicBezTo>
                  <a:pt x="2407710" y="782921"/>
                  <a:pt x="2356365" y="816679"/>
                  <a:pt x="2277742" y="824717"/>
                </a:cubicBezTo>
                <a:cubicBezTo>
                  <a:pt x="2213560" y="832754"/>
                  <a:pt x="2154192" y="818287"/>
                  <a:pt x="2154192" y="818287"/>
                </a:cubicBezTo>
                <a:cubicBezTo>
                  <a:pt x="2154192" y="818287"/>
                  <a:pt x="2154192" y="818287"/>
                  <a:pt x="2120496" y="810249"/>
                </a:cubicBezTo>
                <a:cubicBezTo>
                  <a:pt x="2120496" y="810249"/>
                  <a:pt x="2120496" y="810249"/>
                  <a:pt x="2110869" y="844007"/>
                </a:cubicBezTo>
                <a:cubicBezTo>
                  <a:pt x="2109264" y="845614"/>
                  <a:pt x="2062732" y="996720"/>
                  <a:pt x="1814028" y="979038"/>
                </a:cubicBezTo>
                <a:cubicBezTo>
                  <a:pt x="1578159" y="962962"/>
                  <a:pt x="1509163" y="771669"/>
                  <a:pt x="1507559" y="763631"/>
                </a:cubicBezTo>
                <a:cubicBezTo>
                  <a:pt x="1507559" y="763631"/>
                  <a:pt x="1507559" y="763631"/>
                  <a:pt x="1499536" y="741126"/>
                </a:cubicBezTo>
                <a:cubicBezTo>
                  <a:pt x="1499536" y="741126"/>
                  <a:pt x="1499536" y="741126"/>
                  <a:pt x="1475468" y="739519"/>
                </a:cubicBezTo>
                <a:cubicBezTo>
                  <a:pt x="1388822" y="731481"/>
                  <a:pt x="1327850" y="697723"/>
                  <a:pt x="1297363" y="641460"/>
                </a:cubicBezTo>
                <a:cubicBezTo>
                  <a:pt x="1262063" y="578768"/>
                  <a:pt x="1270086" y="501607"/>
                  <a:pt x="1292550" y="454989"/>
                </a:cubicBezTo>
                <a:cubicBezTo>
                  <a:pt x="1324640" y="390689"/>
                  <a:pt x="1414495" y="337641"/>
                  <a:pt x="1485095" y="340856"/>
                </a:cubicBezTo>
                <a:cubicBezTo>
                  <a:pt x="1491513" y="340856"/>
                  <a:pt x="1497932" y="340856"/>
                  <a:pt x="1504350" y="342463"/>
                </a:cubicBezTo>
                <a:cubicBezTo>
                  <a:pt x="1565323" y="355323"/>
                  <a:pt x="1637527" y="408371"/>
                  <a:pt x="1637527" y="408371"/>
                </a:cubicBezTo>
                <a:cubicBezTo>
                  <a:pt x="1637527" y="408371"/>
                  <a:pt x="1637527" y="408371"/>
                  <a:pt x="1653573" y="421231"/>
                </a:cubicBezTo>
                <a:cubicBezTo>
                  <a:pt x="1653573" y="421231"/>
                  <a:pt x="1653573" y="421231"/>
                  <a:pt x="1672827" y="413194"/>
                </a:cubicBezTo>
                <a:cubicBezTo>
                  <a:pt x="1672827" y="413194"/>
                  <a:pt x="1732196" y="390689"/>
                  <a:pt x="1804400" y="390689"/>
                </a:cubicBezTo>
                <a:cubicBezTo>
                  <a:pt x="1897464" y="389081"/>
                  <a:pt x="1969669" y="422839"/>
                  <a:pt x="2021014" y="488747"/>
                </a:cubicBezTo>
                <a:cubicBezTo>
                  <a:pt x="2046687" y="520897"/>
                  <a:pt x="2048292" y="565907"/>
                  <a:pt x="2029037" y="610918"/>
                </a:cubicBezTo>
                <a:cubicBezTo>
                  <a:pt x="2003364" y="665573"/>
                  <a:pt x="1937578" y="726658"/>
                  <a:pt x="1826864" y="733089"/>
                </a:cubicBezTo>
                <a:cubicBezTo>
                  <a:pt x="1743427" y="737911"/>
                  <a:pt x="1692082" y="692901"/>
                  <a:pt x="1680850" y="649498"/>
                </a:cubicBezTo>
                <a:cubicBezTo>
                  <a:pt x="1677641" y="636638"/>
                  <a:pt x="1672827" y="604488"/>
                  <a:pt x="1706523" y="586805"/>
                </a:cubicBezTo>
                <a:cubicBezTo>
                  <a:pt x="1728987" y="575552"/>
                  <a:pt x="1748241" y="573945"/>
                  <a:pt x="1764287" y="578768"/>
                </a:cubicBezTo>
                <a:cubicBezTo>
                  <a:pt x="1791564" y="588413"/>
                  <a:pt x="1804400" y="615740"/>
                  <a:pt x="1806005" y="615740"/>
                </a:cubicBezTo>
                <a:cubicBezTo>
                  <a:pt x="1806005" y="615740"/>
                  <a:pt x="1865373" y="556262"/>
                  <a:pt x="1788355" y="509645"/>
                </a:cubicBezTo>
                <a:cubicBezTo>
                  <a:pt x="1756264" y="490354"/>
                  <a:pt x="1714546" y="501607"/>
                  <a:pt x="1674432" y="522505"/>
                </a:cubicBezTo>
                <a:cubicBezTo>
                  <a:pt x="1619877" y="549832"/>
                  <a:pt x="1594205" y="606095"/>
                  <a:pt x="1610250" y="668788"/>
                </a:cubicBezTo>
                <a:cubicBezTo>
                  <a:pt x="1629505" y="739519"/>
                  <a:pt x="1706523" y="813464"/>
                  <a:pt x="1831678" y="805426"/>
                </a:cubicBezTo>
                <a:cubicBezTo>
                  <a:pt x="1950414" y="798996"/>
                  <a:pt x="2051501" y="736304"/>
                  <a:pt x="2094823" y="641460"/>
                </a:cubicBezTo>
                <a:cubicBezTo>
                  <a:pt x="2126914" y="572337"/>
                  <a:pt x="2120496" y="498392"/>
                  <a:pt x="2078778" y="443737"/>
                </a:cubicBezTo>
                <a:cubicBezTo>
                  <a:pt x="2019410" y="368184"/>
                  <a:pt x="1942391" y="334426"/>
                  <a:pt x="1866978" y="321566"/>
                </a:cubicBezTo>
                <a:cubicBezTo>
                  <a:pt x="1913911" y="269724"/>
                  <a:pt x="1979797" y="245008"/>
                  <a:pt x="2041623" y="240638"/>
                </a:cubicBezTo>
                <a:close/>
                <a:moveTo>
                  <a:pt x="2019284" y="6"/>
                </a:moveTo>
                <a:cubicBezTo>
                  <a:pt x="2046025" y="126"/>
                  <a:pt x="2074997" y="2135"/>
                  <a:pt x="2106303" y="6555"/>
                </a:cubicBezTo>
                <a:cubicBezTo>
                  <a:pt x="2329455" y="38699"/>
                  <a:pt x="2420964" y="220318"/>
                  <a:pt x="2424175" y="228354"/>
                </a:cubicBezTo>
                <a:cubicBezTo>
                  <a:pt x="2424175" y="228354"/>
                  <a:pt x="2424175" y="228354"/>
                  <a:pt x="2440229" y="262106"/>
                </a:cubicBezTo>
                <a:cubicBezTo>
                  <a:pt x="2440229" y="262106"/>
                  <a:pt x="2440229" y="262106"/>
                  <a:pt x="2473943" y="246034"/>
                </a:cubicBezTo>
                <a:cubicBezTo>
                  <a:pt x="2475548" y="244427"/>
                  <a:pt x="2565451" y="202638"/>
                  <a:pt x="2661776" y="274964"/>
                </a:cubicBezTo>
                <a:cubicBezTo>
                  <a:pt x="2740441" y="331218"/>
                  <a:pt x="2737231" y="422831"/>
                  <a:pt x="2737231" y="426046"/>
                </a:cubicBezTo>
                <a:cubicBezTo>
                  <a:pt x="2737231" y="426046"/>
                  <a:pt x="2737231" y="426046"/>
                  <a:pt x="2734020" y="463012"/>
                </a:cubicBezTo>
                <a:cubicBezTo>
                  <a:pt x="2734020" y="463012"/>
                  <a:pt x="2734020" y="463012"/>
                  <a:pt x="2770944" y="466227"/>
                </a:cubicBezTo>
                <a:cubicBezTo>
                  <a:pt x="2780577" y="466227"/>
                  <a:pt x="2987675" y="480692"/>
                  <a:pt x="2981253" y="662311"/>
                </a:cubicBezTo>
                <a:cubicBezTo>
                  <a:pt x="2978043" y="805355"/>
                  <a:pt x="2764523" y="832679"/>
                  <a:pt x="2762917" y="832679"/>
                </a:cubicBezTo>
                <a:cubicBezTo>
                  <a:pt x="2762917" y="832679"/>
                  <a:pt x="2762917" y="832679"/>
                  <a:pt x="2737231" y="835893"/>
                </a:cubicBezTo>
                <a:cubicBezTo>
                  <a:pt x="2737231" y="835893"/>
                  <a:pt x="2737231" y="835893"/>
                  <a:pt x="2730809" y="860002"/>
                </a:cubicBezTo>
                <a:cubicBezTo>
                  <a:pt x="2730809" y="861609"/>
                  <a:pt x="2690674" y="1006261"/>
                  <a:pt x="2568662" y="1068944"/>
                </a:cubicBezTo>
                <a:cubicBezTo>
                  <a:pt x="2491602" y="1109125"/>
                  <a:pt x="2396883" y="1105910"/>
                  <a:pt x="2284504" y="1062515"/>
                </a:cubicBezTo>
                <a:cubicBezTo>
                  <a:pt x="2284504" y="1062515"/>
                  <a:pt x="2157676" y="1229668"/>
                  <a:pt x="1887967" y="1170200"/>
                </a:cubicBezTo>
                <a:cubicBezTo>
                  <a:pt x="1928102" y="1120375"/>
                  <a:pt x="1948972" y="1072158"/>
                  <a:pt x="1955394" y="1052871"/>
                </a:cubicBezTo>
                <a:cubicBezTo>
                  <a:pt x="2090249" y="1023941"/>
                  <a:pt x="2148044" y="943578"/>
                  <a:pt x="2170520" y="898576"/>
                </a:cubicBezTo>
                <a:cubicBezTo>
                  <a:pt x="2278082" y="916255"/>
                  <a:pt x="2483575" y="916255"/>
                  <a:pt x="2541370" y="766782"/>
                </a:cubicBezTo>
                <a:cubicBezTo>
                  <a:pt x="2575084" y="679990"/>
                  <a:pt x="2568662" y="588377"/>
                  <a:pt x="2528527" y="522480"/>
                </a:cubicBezTo>
                <a:cubicBezTo>
                  <a:pt x="2485181" y="453369"/>
                  <a:pt x="2409726" y="411580"/>
                  <a:pt x="2376012" y="397115"/>
                </a:cubicBezTo>
                <a:cubicBezTo>
                  <a:pt x="2355142" y="318360"/>
                  <a:pt x="2286109" y="176922"/>
                  <a:pt x="2122357" y="149599"/>
                </a:cubicBezTo>
                <a:cubicBezTo>
                  <a:pt x="1987502" y="127098"/>
                  <a:pt x="1847831" y="201031"/>
                  <a:pt x="1778799" y="313538"/>
                </a:cubicBezTo>
                <a:cubicBezTo>
                  <a:pt x="1733847" y="315146"/>
                  <a:pt x="1690501" y="344076"/>
                  <a:pt x="1658393" y="353719"/>
                </a:cubicBezTo>
                <a:cubicBezTo>
                  <a:pt x="1629495" y="334433"/>
                  <a:pt x="1563673" y="281393"/>
                  <a:pt x="1486613" y="266928"/>
                </a:cubicBezTo>
                <a:cubicBezTo>
                  <a:pt x="1380656" y="249249"/>
                  <a:pt x="1255434" y="316753"/>
                  <a:pt x="1204061" y="418009"/>
                </a:cubicBezTo>
                <a:cubicBezTo>
                  <a:pt x="1171952" y="483906"/>
                  <a:pt x="1171952" y="591592"/>
                  <a:pt x="1221720" y="678383"/>
                </a:cubicBezTo>
                <a:cubicBezTo>
                  <a:pt x="1250618" y="731422"/>
                  <a:pt x="1329283" y="782854"/>
                  <a:pt x="1457716" y="802141"/>
                </a:cubicBezTo>
                <a:cubicBezTo>
                  <a:pt x="1485008" y="863216"/>
                  <a:pt x="1565279" y="1043228"/>
                  <a:pt x="1807696" y="1060907"/>
                </a:cubicBezTo>
                <a:cubicBezTo>
                  <a:pt x="1815723" y="1060907"/>
                  <a:pt x="1823750" y="1060907"/>
                  <a:pt x="1831777" y="1060907"/>
                </a:cubicBezTo>
                <a:cubicBezTo>
                  <a:pt x="1844621" y="1062515"/>
                  <a:pt x="1857464" y="1062515"/>
                  <a:pt x="1870307" y="1062515"/>
                </a:cubicBezTo>
                <a:cubicBezTo>
                  <a:pt x="1836594" y="1131626"/>
                  <a:pt x="1740269" y="1263420"/>
                  <a:pt x="1512300" y="1234490"/>
                </a:cubicBezTo>
                <a:cubicBezTo>
                  <a:pt x="1350153" y="1213596"/>
                  <a:pt x="1247407" y="1155735"/>
                  <a:pt x="1188006" y="1112339"/>
                </a:cubicBezTo>
                <a:cubicBezTo>
                  <a:pt x="1125395" y="1064122"/>
                  <a:pt x="1099709" y="1019119"/>
                  <a:pt x="1099709" y="1019119"/>
                </a:cubicBezTo>
                <a:cubicBezTo>
                  <a:pt x="1099709" y="1019119"/>
                  <a:pt x="1099709" y="1019119"/>
                  <a:pt x="1090076" y="1003047"/>
                </a:cubicBezTo>
                <a:cubicBezTo>
                  <a:pt x="1245801" y="951615"/>
                  <a:pt x="1139844" y="840715"/>
                  <a:pt x="1139844" y="840715"/>
                </a:cubicBezTo>
                <a:cubicBezTo>
                  <a:pt x="1086865" y="938757"/>
                  <a:pt x="979303" y="962865"/>
                  <a:pt x="903848" y="948400"/>
                </a:cubicBezTo>
                <a:cubicBezTo>
                  <a:pt x="865318" y="940364"/>
                  <a:pt x="812340" y="917863"/>
                  <a:pt x="777020" y="880896"/>
                </a:cubicBezTo>
                <a:cubicBezTo>
                  <a:pt x="746517" y="847144"/>
                  <a:pt x="722436" y="814999"/>
                  <a:pt x="696750" y="787676"/>
                </a:cubicBezTo>
                <a:cubicBezTo>
                  <a:pt x="671063" y="760353"/>
                  <a:pt x="640560" y="720171"/>
                  <a:pt x="563500" y="741066"/>
                </a:cubicBezTo>
                <a:cubicBezTo>
                  <a:pt x="481624" y="761960"/>
                  <a:pt x="423829" y="827857"/>
                  <a:pt x="282553" y="784461"/>
                </a:cubicBezTo>
                <a:cubicBezTo>
                  <a:pt x="46557" y="710528"/>
                  <a:pt x="0" y="607664"/>
                  <a:pt x="0" y="607664"/>
                </a:cubicBezTo>
                <a:cubicBezTo>
                  <a:pt x="0" y="607664"/>
                  <a:pt x="242418" y="683205"/>
                  <a:pt x="364429" y="578734"/>
                </a:cubicBezTo>
                <a:cubicBezTo>
                  <a:pt x="512127" y="451761"/>
                  <a:pt x="590792" y="490335"/>
                  <a:pt x="634139" y="496764"/>
                </a:cubicBezTo>
                <a:cubicBezTo>
                  <a:pt x="675879" y="501586"/>
                  <a:pt x="724042" y="519266"/>
                  <a:pt x="749728" y="511230"/>
                </a:cubicBezTo>
                <a:cubicBezTo>
                  <a:pt x="777020" y="504801"/>
                  <a:pt x="786653" y="487121"/>
                  <a:pt x="805918" y="467834"/>
                </a:cubicBezTo>
                <a:cubicBezTo>
                  <a:pt x="865318" y="408366"/>
                  <a:pt x="937562" y="418009"/>
                  <a:pt x="974486" y="424438"/>
                </a:cubicBezTo>
                <a:cubicBezTo>
                  <a:pt x="1006595" y="429260"/>
                  <a:pt x="1033887" y="438904"/>
                  <a:pt x="1035492" y="438904"/>
                </a:cubicBezTo>
                <a:cubicBezTo>
                  <a:pt x="1035492" y="438904"/>
                  <a:pt x="1070811" y="173708"/>
                  <a:pt x="1342126" y="88524"/>
                </a:cubicBezTo>
                <a:cubicBezTo>
                  <a:pt x="1529959" y="30663"/>
                  <a:pt x="1704950" y="106204"/>
                  <a:pt x="1706555" y="106204"/>
                </a:cubicBezTo>
                <a:cubicBezTo>
                  <a:pt x="1706555" y="106204"/>
                  <a:pt x="1706555" y="106204"/>
                  <a:pt x="1733847" y="117454"/>
                </a:cubicBezTo>
                <a:cubicBezTo>
                  <a:pt x="1733847" y="117454"/>
                  <a:pt x="1733847" y="117454"/>
                  <a:pt x="1751507" y="96560"/>
                </a:cubicBezTo>
                <a:cubicBezTo>
                  <a:pt x="1754316" y="90935"/>
                  <a:pt x="1832103" y="-829"/>
                  <a:pt x="2019284" y="6"/>
                </a:cubicBez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noAutofit/>
          </a:bodyPr>
          <a:lstStyle/>
          <a:p>
            <a:endParaRPr lang="zh-CN" altLang="en-US"/>
          </a:p>
        </p:txBody>
      </p:sp>
      <p:sp>
        <p:nvSpPr>
          <p:cNvPr id="38" name="文本框 37"/>
          <p:cNvSpPr txBox="1"/>
          <p:nvPr/>
        </p:nvSpPr>
        <p:spPr>
          <a:xfrm>
            <a:off x="5006448" y="2480890"/>
            <a:ext cx="2136596" cy="1569660"/>
          </a:xfrm>
          <a:prstGeom prst="rect">
            <a:avLst/>
          </a:prstGeom>
          <a:noFill/>
        </p:spPr>
        <p:txBody>
          <a:bodyPr wrap="square" rtlCol="0" anchor="ctr">
            <a:spAutoFit/>
          </a:bodyPr>
          <a:lstStyle/>
          <a:p>
            <a:pPr algn="ctr"/>
            <a:r>
              <a:rPr lang="en-US" altLang="zh-CN" sz="4800" b="1" dirty="0">
                <a:solidFill>
                  <a:srgbClr val="FF0000"/>
                </a:solidFill>
                <a:latin typeface="Times New Roman" panose="02020603050405020304" pitchFamily="18" charset="0"/>
                <a:cs typeface="Times New Roman" panose="02020603050405020304" pitchFamily="18" charset="0"/>
              </a:rPr>
              <a:t>TỔNG KẾT</a:t>
            </a:r>
            <a:endParaRPr lang="zh-CN" altLang="en-US" sz="4800" b="1" dirty="0">
              <a:solidFill>
                <a:srgbClr val="FF0000"/>
              </a:solidFill>
              <a:latin typeface="Times New Roman" panose="02020603050405020304" pitchFamily="18" charset="0"/>
              <a:cs typeface="Times New Roman" panose="02020603050405020304" pitchFamily="18" charset="0"/>
            </a:endParaRPr>
          </a:p>
        </p:txBody>
      </p:sp>
      <p:grpSp>
        <p:nvGrpSpPr>
          <p:cNvPr id="18" name="组合 17"/>
          <p:cNvGrpSpPr/>
          <p:nvPr/>
        </p:nvGrpSpPr>
        <p:grpSpPr>
          <a:xfrm>
            <a:off x="7319414" y="-278296"/>
            <a:ext cx="894037" cy="4323460"/>
            <a:chOff x="7392812" y="-278296"/>
            <a:chExt cx="894037" cy="4323460"/>
          </a:xfrm>
        </p:grpSpPr>
        <p:cxnSp>
          <p:nvCxnSpPr>
            <p:cNvPr id="16" name="直接连接符 15"/>
            <p:cNvCxnSpPr/>
            <p:nvPr/>
          </p:nvCxnSpPr>
          <p:spPr>
            <a:xfrm>
              <a:off x="7839830" y="-278296"/>
              <a:ext cx="0" cy="2806914"/>
            </a:xfrm>
            <a:prstGeom prst="line">
              <a:avLst/>
            </a:prstGeom>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19" name="组合 18"/>
          <p:cNvGrpSpPr/>
          <p:nvPr/>
        </p:nvGrpSpPr>
        <p:grpSpPr>
          <a:xfrm>
            <a:off x="6605154" y="-278296"/>
            <a:ext cx="894037" cy="2757219"/>
            <a:chOff x="7392812" y="1287945"/>
            <a:chExt cx="894037" cy="2757219"/>
          </a:xfrm>
        </p:grpSpPr>
        <p:cxnSp>
          <p:nvCxnSpPr>
            <p:cNvPr id="20" name="直接连接符 19"/>
            <p:cNvCxnSpPr/>
            <p:nvPr/>
          </p:nvCxnSpPr>
          <p:spPr>
            <a:xfrm>
              <a:off x="7839830" y="1287945"/>
              <a:ext cx="0" cy="1240673"/>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22" name="组合 21"/>
          <p:cNvGrpSpPr/>
          <p:nvPr/>
        </p:nvGrpSpPr>
        <p:grpSpPr>
          <a:xfrm>
            <a:off x="4598984" y="-391886"/>
            <a:ext cx="814928" cy="6231494"/>
            <a:chOff x="7392812" y="-2791255"/>
            <a:chExt cx="894037" cy="6836419"/>
          </a:xfrm>
        </p:grpSpPr>
        <p:cxnSp>
          <p:nvCxnSpPr>
            <p:cNvPr id="23" name="直接连接符 22"/>
            <p:cNvCxnSpPr/>
            <p:nvPr/>
          </p:nvCxnSpPr>
          <p:spPr>
            <a:xfrm>
              <a:off x="7839831" y="-2791255"/>
              <a:ext cx="0" cy="5319872"/>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图片 2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26" name="组合 25"/>
          <p:cNvGrpSpPr/>
          <p:nvPr/>
        </p:nvGrpSpPr>
        <p:grpSpPr>
          <a:xfrm>
            <a:off x="4144700" y="-278296"/>
            <a:ext cx="1032304" cy="3645676"/>
            <a:chOff x="7392812" y="887789"/>
            <a:chExt cx="894037" cy="3157375"/>
          </a:xfrm>
        </p:grpSpPr>
        <p:cxnSp>
          <p:nvCxnSpPr>
            <p:cNvPr id="27" name="直接连接符 26"/>
            <p:cNvCxnSpPr/>
            <p:nvPr/>
          </p:nvCxnSpPr>
          <p:spPr>
            <a:xfrm>
              <a:off x="7839831" y="887789"/>
              <a:ext cx="0" cy="1640828"/>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31" name="组合 30"/>
          <p:cNvGrpSpPr/>
          <p:nvPr/>
        </p:nvGrpSpPr>
        <p:grpSpPr>
          <a:xfrm>
            <a:off x="3405373" y="-79513"/>
            <a:ext cx="534482" cy="3508513"/>
            <a:chOff x="7392812" y="-1823580"/>
            <a:chExt cx="894037" cy="5868744"/>
          </a:xfrm>
        </p:grpSpPr>
        <p:cxnSp>
          <p:nvCxnSpPr>
            <p:cNvPr id="32" name="直接连接符 31"/>
            <p:cNvCxnSpPr/>
            <p:nvPr/>
          </p:nvCxnSpPr>
          <p:spPr>
            <a:xfrm>
              <a:off x="7839831" y="-1823580"/>
              <a:ext cx="0" cy="4352198"/>
            </a:xfrm>
            <a:prstGeom prst="line">
              <a:avLst/>
            </a:prstGeom>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35" name="组合 34"/>
          <p:cNvGrpSpPr/>
          <p:nvPr/>
        </p:nvGrpSpPr>
        <p:grpSpPr>
          <a:xfrm>
            <a:off x="8005429" y="-1069777"/>
            <a:ext cx="534482" cy="3508513"/>
            <a:chOff x="7392812" y="-1823580"/>
            <a:chExt cx="894037" cy="5868744"/>
          </a:xfrm>
        </p:grpSpPr>
        <p:cxnSp>
          <p:nvCxnSpPr>
            <p:cNvPr id="36" name="直接连接符 35"/>
            <p:cNvCxnSpPr/>
            <p:nvPr/>
          </p:nvCxnSpPr>
          <p:spPr>
            <a:xfrm>
              <a:off x="7839831" y="-1823580"/>
              <a:ext cx="0" cy="4352198"/>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sp>
        <p:nvSpPr>
          <p:cNvPr id="39" name="文本框 38"/>
          <p:cNvSpPr txBox="1"/>
          <p:nvPr/>
        </p:nvSpPr>
        <p:spPr>
          <a:xfrm>
            <a:off x="4403774" y="2003762"/>
            <a:ext cx="516488" cy="461665"/>
          </a:xfrm>
          <a:prstGeom prst="rect">
            <a:avLst/>
          </a:prstGeom>
          <a:noFill/>
        </p:spPr>
        <p:txBody>
          <a:bodyPr wrap="none" rtlCol="0" anchor="ctr">
            <a:spAutoFit/>
          </a:bodyPr>
          <a:lstStyle/>
          <a:p>
            <a:pPr algn="ctr"/>
            <a:r>
              <a:rPr lang="en-US" altLang="zh-CN" sz="2400" dirty="0">
                <a:solidFill>
                  <a:schemeClr val="bg1"/>
                </a:solidFill>
                <a:latin typeface="Impact" panose="020B0806030902050204" pitchFamily="34" charset="0"/>
              </a:rPr>
              <a:t>06</a:t>
            </a:r>
            <a:endParaRPr lang="zh-CN" altLang="en-US" sz="2400" dirty="0">
              <a:solidFill>
                <a:schemeClr val="bg1"/>
              </a:solidFill>
              <a:latin typeface="Impact" panose="020B0806030902050204" pitchFamily="34" charset="0"/>
            </a:endParaRPr>
          </a:p>
        </p:txBody>
      </p:sp>
    </p:spTree>
    <p:extLst>
      <p:ext uri="{BB962C8B-B14F-4D97-AF65-F5344CB8AC3E}">
        <p14:creationId xmlns:p14="http://schemas.microsoft.com/office/powerpoint/2010/main" val="38805288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38"/>
                                            </p:tgtEl>
                                            <p:attrNameLst>
                                              <p:attrName>style.visibility</p:attrName>
                                            </p:attrNameLst>
                                          </p:cBhvr>
                                          <p:to>
                                            <p:strVal val="visible"/>
                                          </p:to>
                                        </p:set>
                                        <p:anim calcmode="lin" valueType="num">
                                          <p:cBhvr>
                                            <p:cTn id="12" dur="1000" fill="hold"/>
                                            <p:tgtEl>
                                              <p:spTgt spid="38"/>
                                            </p:tgtEl>
                                            <p:attrNameLst>
                                              <p:attrName>ppt_w</p:attrName>
                                            </p:attrNameLst>
                                          </p:cBhvr>
                                          <p:tavLst>
                                            <p:tav tm="0">
                                              <p:val>
                                                <p:fltVal val="0"/>
                                              </p:val>
                                            </p:tav>
                                            <p:tav tm="100000">
                                              <p:val>
                                                <p:strVal val="#ppt_w"/>
                                              </p:val>
                                            </p:tav>
                                          </p:tavLst>
                                        </p:anim>
                                        <p:anim calcmode="lin" valueType="num">
                                          <p:cBhvr>
                                            <p:cTn id="13" dur="1000" fill="hold"/>
                                            <p:tgtEl>
                                              <p:spTgt spid="38"/>
                                            </p:tgtEl>
                                            <p:attrNameLst>
                                              <p:attrName>ppt_h</p:attrName>
                                            </p:attrNameLst>
                                          </p:cBhvr>
                                          <p:tavLst>
                                            <p:tav tm="0">
                                              <p:val>
                                                <p:fltVal val="0"/>
                                              </p:val>
                                            </p:tav>
                                            <p:tav tm="100000">
                                              <p:val>
                                                <p:strVal val="#ppt_h"/>
                                              </p:val>
                                            </p:tav>
                                          </p:tavLst>
                                        </p:anim>
                                        <p:animEffect transition="in" filter="fade">
                                          <p:cBhvr>
                                            <p:cTn id="14" dur="1000"/>
                                            <p:tgtEl>
                                              <p:spTgt spid="38"/>
                                            </p:tgtEl>
                                          </p:cBhvr>
                                        </p:animEffect>
                                      </p:childTnLst>
                                    </p:cTn>
                                  </p:par>
                                  <p:par>
                                    <p:cTn id="15" presetID="53" presetClass="entr" presetSubtype="16" fill="hold" grpId="1" nodeType="withEffect">
                                      <p:stCondLst>
                                        <p:cond delay="500"/>
                                      </p:stCondLst>
                                      <p:childTnLst>
                                        <p:set>
                                          <p:cBhvr>
                                            <p:cTn id="16" dur="1" fill="hold">
                                              <p:stCondLst>
                                                <p:cond delay="0"/>
                                              </p:stCondLst>
                                            </p:cTn>
                                            <p:tgtEl>
                                              <p:spTgt spid="9"/>
                                            </p:tgtEl>
                                            <p:attrNameLst>
                                              <p:attrName>style.visibility</p:attrName>
                                            </p:attrNameLst>
                                          </p:cBhvr>
                                          <p:to>
                                            <p:strVal val="visible"/>
                                          </p:to>
                                        </p:set>
                                        <p:anim calcmode="lin" valueType="num">
                                          <p:cBhvr>
                                            <p:cTn id="17" dur="3000" fill="hold"/>
                                            <p:tgtEl>
                                              <p:spTgt spid="9"/>
                                            </p:tgtEl>
                                            <p:attrNameLst>
                                              <p:attrName>ppt_w</p:attrName>
                                            </p:attrNameLst>
                                          </p:cBhvr>
                                          <p:tavLst>
                                            <p:tav tm="0">
                                              <p:val>
                                                <p:fltVal val="0"/>
                                              </p:val>
                                            </p:tav>
                                            <p:tav tm="100000">
                                              <p:val>
                                                <p:strVal val="#ppt_w"/>
                                              </p:val>
                                            </p:tav>
                                          </p:tavLst>
                                        </p:anim>
                                        <p:anim calcmode="lin" valueType="num">
                                          <p:cBhvr>
                                            <p:cTn id="18" dur="3000" fill="hold"/>
                                            <p:tgtEl>
                                              <p:spTgt spid="9"/>
                                            </p:tgtEl>
                                            <p:attrNameLst>
                                              <p:attrName>ppt_h</p:attrName>
                                            </p:attrNameLst>
                                          </p:cBhvr>
                                          <p:tavLst>
                                            <p:tav tm="0">
                                              <p:val>
                                                <p:fltVal val="0"/>
                                              </p:val>
                                            </p:tav>
                                            <p:tav tm="100000">
                                              <p:val>
                                                <p:strVal val="#ppt_h"/>
                                              </p:val>
                                            </p:tav>
                                          </p:tavLst>
                                        </p:anim>
                                        <p:animEffect transition="in" filter="fade">
                                          <p:cBhvr>
                                            <p:cTn id="19" dur="3000"/>
                                            <p:tgtEl>
                                              <p:spTgt spid="9"/>
                                            </p:tgtEl>
                                          </p:cBhvr>
                                        </p:animEffect>
                                      </p:childTnLst>
                                    </p:cTn>
                                  </p:par>
                                  <p:par>
                                    <p:cTn id="20" presetID="35" presetClass="path" presetSubtype="0" decel="71000" fill="hold" grpId="0" nodeType="withEffect">
                                      <p:stCondLst>
                                        <p:cond delay="500"/>
                                      </p:stCondLst>
                                      <p:childTnLst>
                                        <p:animMotion origin="layout" path="M -2.29167E-6 -3.7037E-7 L -0.25377 -3.7037E-7 " pathEditMode="relative" rAng="0" ptsTypes="AA">
                                          <p:cBhvr>
                                            <p:cTn id="21" dur="3000" spd="-100000" fill="hold"/>
                                            <p:tgtEl>
                                              <p:spTgt spid="9"/>
                                            </p:tgtEl>
                                            <p:attrNameLst>
                                              <p:attrName>ppt_x</p:attrName>
                                              <p:attrName>ppt_y</p:attrName>
                                            </p:attrNameLst>
                                          </p:cBhvr>
                                          <p:rCtr x="-12695" y="0"/>
                                        </p:animMotion>
                                      </p:childTnLst>
                                    </p:cTn>
                                  </p:par>
                                  <p:par>
                                    <p:cTn id="22" presetID="53" presetClass="entr" presetSubtype="16" fill="hold" grpId="0" nodeType="withEffect">
                                      <p:stCondLst>
                                        <p:cond delay="750"/>
                                      </p:stCondLst>
                                      <p:childTnLst>
                                        <p:set>
                                          <p:cBhvr>
                                            <p:cTn id="23" dur="1" fill="hold">
                                              <p:stCondLst>
                                                <p:cond delay="0"/>
                                              </p:stCondLst>
                                            </p:cTn>
                                            <p:tgtEl>
                                              <p:spTgt spid="13"/>
                                            </p:tgtEl>
                                            <p:attrNameLst>
                                              <p:attrName>style.visibility</p:attrName>
                                            </p:attrNameLst>
                                          </p:cBhvr>
                                          <p:to>
                                            <p:strVal val="visible"/>
                                          </p:to>
                                        </p:set>
                                        <p:anim calcmode="lin" valueType="num">
                                          <p:cBhvr>
                                            <p:cTn id="24" dur="3000" fill="hold"/>
                                            <p:tgtEl>
                                              <p:spTgt spid="13"/>
                                            </p:tgtEl>
                                            <p:attrNameLst>
                                              <p:attrName>ppt_w</p:attrName>
                                            </p:attrNameLst>
                                          </p:cBhvr>
                                          <p:tavLst>
                                            <p:tav tm="0">
                                              <p:val>
                                                <p:fltVal val="0"/>
                                              </p:val>
                                            </p:tav>
                                            <p:tav tm="100000">
                                              <p:val>
                                                <p:strVal val="#ppt_w"/>
                                              </p:val>
                                            </p:tav>
                                          </p:tavLst>
                                        </p:anim>
                                        <p:anim calcmode="lin" valueType="num">
                                          <p:cBhvr>
                                            <p:cTn id="25" dur="3000" fill="hold"/>
                                            <p:tgtEl>
                                              <p:spTgt spid="13"/>
                                            </p:tgtEl>
                                            <p:attrNameLst>
                                              <p:attrName>ppt_h</p:attrName>
                                            </p:attrNameLst>
                                          </p:cBhvr>
                                          <p:tavLst>
                                            <p:tav tm="0">
                                              <p:val>
                                                <p:fltVal val="0"/>
                                              </p:val>
                                            </p:tav>
                                            <p:tav tm="100000">
                                              <p:val>
                                                <p:strVal val="#ppt_h"/>
                                              </p:val>
                                            </p:tav>
                                          </p:tavLst>
                                        </p:anim>
                                        <p:animEffect transition="in" filter="fade">
                                          <p:cBhvr>
                                            <p:cTn id="26" dur="3000"/>
                                            <p:tgtEl>
                                              <p:spTgt spid="13"/>
                                            </p:tgtEl>
                                          </p:cBhvr>
                                        </p:animEffect>
                                      </p:childTnLst>
                                    </p:cTn>
                                  </p:par>
                                  <p:par>
                                    <p:cTn id="27" presetID="35" presetClass="path" presetSubtype="0" decel="71000" fill="hold" grpId="1" nodeType="withEffect">
                                      <p:stCondLst>
                                        <p:cond delay="750"/>
                                      </p:stCondLst>
                                      <p:childTnLst>
                                        <p:animMotion origin="layout" path="M -2.29167E-6 4.07407E-6 L 0.15065 4.07407E-6 " pathEditMode="relative" rAng="0" ptsTypes="AA">
                                          <p:cBhvr>
                                            <p:cTn id="28" dur="3000" spd="-100000" fill="hold"/>
                                            <p:tgtEl>
                                              <p:spTgt spid="13"/>
                                            </p:tgtEl>
                                            <p:attrNameLst>
                                              <p:attrName>ppt_x</p:attrName>
                                              <p:attrName>ppt_y</p:attrName>
                                            </p:attrNameLst>
                                          </p:cBhvr>
                                          <p:rCtr x="7526" y="0"/>
                                        </p:animMotion>
                                      </p:childTnLst>
                                    </p:cTn>
                                  </p:par>
                                  <p:par>
                                    <p:cTn id="29" presetID="53" presetClass="entr" presetSubtype="16" fill="hold" grpId="0" nodeType="withEffect">
                                      <p:stCondLst>
                                        <p:cond delay="10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3000" fill="hold"/>
                                            <p:tgtEl>
                                              <p:spTgt spid="11"/>
                                            </p:tgtEl>
                                            <p:attrNameLst>
                                              <p:attrName>ppt_w</p:attrName>
                                            </p:attrNameLst>
                                          </p:cBhvr>
                                          <p:tavLst>
                                            <p:tav tm="0">
                                              <p:val>
                                                <p:fltVal val="0"/>
                                              </p:val>
                                            </p:tav>
                                            <p:tav tm="100000">
                                              <p:val>
                                                <p:strVal val="#ppt_w"/>
                                              </p:val>
                                            </p:tav>
                                          </p:tavLst>
                                        </p:anim>
                                        <p:anim calcmode="lin" valueType="num">
                                          <p:cBhvr>
                                            <p:cTn id="32" dur="3000" fill="hold"/>
                                            <p:tgtEl>
                                              <p:spTgt spid="11"/>
                                            </p:tgtEl>
                                            <p:attrNameLst>
                                              <p:attrName>ppt_h</p:attrName>
                                            </p:attrNameLst>
                                          </p:cBhvr>
                                          <p:tavLst>
                                            <p:tav tm="0">
                                              <p:val>
                                                <p:fltVal val="0"/>
                                              </p:val>
                                            </p:tav>
                                            <p:tav tm="100000">
                                              <p:val>
                                                <p:strVal val="#ppt_h"/>
                                              </p:val>
                                            </p:tav>
                                          </p:tavLst>
                                        </p:anim>
                                        <p:animEffect transition="in" filter="fade">
                                          <p:cBhvr>
                                            <p:cTn id="33" dur="3000"/>
                                            <p:tgtEl>
                                              <p:spTgt spid="11"/>
                                            </p:tgtEl>
                                          </p:cBhvr>
                                        </p:animEffect>
                                      </p:childTnLst>
                                    </p:cTn>
                                  </p:par>
                                  <p:par>
                                    <p:cTn id="34" presetID="35" presetClass="path" presetSubtype="0" decel="71000" fill="hold" grpId="1" nodeType="withEffect">
                                      <p:stCondLst>
                                        <p:cond delay="1000"/>
                                      </p:stCondLst>
                                      <p:childTnLst>
                                        <p:animMotion origin="layout" path="M -1.66667E-6 4.07407E-6 L -0.15013 4.07407E-6 " pathEditMode="relative" rAng="0" ptsTypes="AA">
                                          <p:cBhvr>
                                            <p:cTn id="35" dur="3000" spd="-100000" fill="hold"/>
                                            <p:tgtEl>
                                              <p:spTgt spid="11"/>
                                            </p:tgtEl>
                                            <p:attrNameLst>
                                              <p:attrName>ppt_x</p:attrName>
                                              <p:attrName>ppt_y</p:attrName>
                                            </p:attrNameLst>
                                          </p:cBhvr>
                                          <p:rCtr x="-7513" y="0"/>
                                        </p:animMotion>
                                      </p:childTnLst>
                                    </p:cTn>
                                  </p:par>
                                  <p:par>
                                    <p:cTn id="36" presetID="53" presetClass="entr" presetSubtype="16" fill="hold" grpId="0" nodeType="withEffect">
                                      <p:stCondLst>
                                        <p:cond delay="2250"/>
                                      </p:stCondLst>
                                      <p:childTnLst>
                                        <p:set>
                                          <p:cBhvr>
                                            <p:cTn id="37" dur="1" fill="hold">
                                              <p:stCondLst>
                                                <p:cond delay="0"/>
                                              </p:stCondLst>
                                            </p:cTn>
                                            <p:tgtEl>
                                              <p:spTgt spid="12"/>
                                            </p:tgtEl>
                                            <p:attrNameLst>
                                              <p:attrName>style.visibility</p:attrName>
                                            </p:attrNameLst>
                                          </p:cBhvr>
                                          <p:to>
                                            <p:strVal val="visible"/>
                                          </p:to>
                                        </p:set>
                                        <p:anim calcmode="lin" valueType="num">
                                          <p:cBhvr>
                                            <p:cTn id="38" dur="3000" fill="hold"/>
                                            <p:tgtEl>
                                              <p:spTgt spid="12"/>
                                            </p:tgtEl>
                                            <p:attrNameLst>
                                              <p:attrName>ppt_w</p:attrName>
                                            </p:attrNameLst>
                                          </p:cBhvr>
                                          <p:tavLst>
                                            <p:tav tm="0">
                                              <p:val>
                                                <p:fltVal val="0"/>
                                              </p:val>
                                            </p:tav>
                                            <p:tav tm="100000">
                                              <p:val>
                                                <p:strVal val="#ppt_w"/>
                                              </p:val>
                                            </p:tav>
                                          </p:tavLst>
                                        </p:anim>
                                        <p:anim calcmode="lin" valueType="num">
                                          <p:cBhvr>
                                            <p:cTn id="39" dur="3000" fill="hold"/>
                                            <p:tgtEl>
                                              <p:spTgt spid="12"/>
                                            </p:tgtEl>
                                            <p:attrNameLst>
                                              <p:attrName>ppt_h</p:attrName>
                                            </p:attrNameLst>
                                          </p:cBhvr>
                                          <p:tavLst>
                                            <p:tav tm="0">
                                              <p:val>
                                                <p:fltVal val="0"/>
                                              </p:val>
                                            </p:tav>
                                            <p:tav tm="100000">
                                              <p:val>
                                                <p:strVal val="#ppt_h"/>
                                              </p:val>
                                            </p:tav>
                                          </p:tavLst>
                                        </p:anim>
                                        <p:animEffect transition="in" filter="fade">
                                          <p:cBhvr>
                                            <p:cTn id="40" dur="3000"/>
                                            <p:tgtEl>
                                              <p:spTgt spid="12"/>
                                            </p:tgtEl>
                                          </p:cBhvr>
                                        </p:animEffect>
                                      </p:childTnLst>
                                    </p:cTn>
                                  </p:par>
                                  <p:par>
                                    <p:cTn id="41" presetID="35" presetClass="path" presetSubtype="0" decel="71000" fill="hold" grpId="1" nodeType="withEffect">
                                      <p:stCondLst>
                                        <p:cond delay="2250"/>
                                      </p:stCondLst>
                                      <p:childTnLst>
                                        <p:animMotion origin="layout" path="M -2.29167E-6 4.07407E-6 L 0.15065 4.07407E-6 " pathEditMode="relative" rAng="0" ptsTypes="AA">
                                          <p:cBhvr>
                                            <p:cTn id="42" dur="3000" spd="-100000" fill="hold"/>
                                            <p:tgtEl>
                                              <p:spTgt spid="12"/>
                                            </p:tgtEl>
                                            <p:attrNameLst>
                                              <p:attrName>ppt_x</p:attrName>
                                              <p:attrName>ppt_y</p:attrName>
                                            </p:attrNameLst>
                                          </p:cBhvr>
                                          <p:rCtr x="7526" y="0"/>
                                        </p:animMotion>
                                      </p:childTnLst>
                                    </p:cTn>
                                  </p:par>
                                  <p:par>
                                    <p:cTn id="43" presetID="2" presetClass="entr" presetSubtype="1" fill="hold" nodeType="withEffect" p14:presetBounceEnd="50000">
                                      <p:stCondLst>
                                        <p:cond delay="1250"/>
                                      </p:stCondLst>
                                      <p:childTnLst>
                                        <p:set>
                                          <p:cBhvr>
                                            <p:cTn id="44" dur="1" fill="hold">
                                              <p:stCondLst>
                                                <p:cond delay="0"/>
                                              </p:stCondLst>
                                            </p:cTn>
                                            <p:tgtEl>
                                              <p:spTgt spid="26"/>
                                            </p:tgtEl>
                                            <p:attrNameLst>
                                              <p:attrName>style.visibility</p:attrName>
                                            </p:attrNameLst>
                                          </p:cBhvr>
                                          <p:to>
                                            <p:strVal val="visible"/>
                                          </p:to>
                                        </p:set>
                                        <p:anim calcmode="lin" valueType="num" p14:bounceEnd="50000">
                                          <p:cBhvr additive="base">
                                            <p:cTn id="45" dur="2500" fill="hold"/>
                                            <p:tgtEl>
                                              <p:spTgt spid="26"/>
                                            </p:tgtEl>
                                            <p:attrNameLst>
                                              <p:attrName>ppt_x</p:attrName>
                                            </p:attrNameLst>
                                          </p:cBhvr>
                                          <p:tavLst>
                                            <p:tav tm="0">
                                              <p:val>
                                                <p:strVal val="#ppt_x"/>
                                              </p:val>
                                            </p:tav>
                                            <p:tav tm="100000">
                                              <p:val>
                                                <p:strVal val="#ppt_x"/>
                                              </p:val>
                                            </p:tav>
                                          </p:tavLst>
                                        </p:anim>
                                        <p:anim calcmode="lin" valueType="num" p14:bounceEnd="50000">
                                          <p:cBhvr additive="base">
                                            <p:cTn id="46" dur="2500" fill="hold"/>
                                            <p:tgtEl>
                                              <p:spTgt spid="26"/>
                                            </p:tgtEl>
                                            <p:attrNameLst>
                                              <p:attrName>ppt_y</p:attrName>
                                            </p:attrNameLst>
                                          </p:cBhvr>
                                          <p:tavLst>
                                            <p:tav tm="0">
                                              <p:val>
                                                <p:strVal val="0-#ppt_h/2"/>
                                              </p:val>
                                            </p:tav>
                                            <p:tav tm="100000">
                                              <p:val>
                                                <p:strVal val="#ppt_y"/>
                                              </p:val>
                                            </p:tav>
                                          </p:tavLst>
                                        </p:anim>
                                      </p:childTnLst>
                                    </p:cTn>
                                  </p:par>
                                  <p:par>
                                    <p:cTn id="47" presetID="53" presetClass="entr" presetSubtype="16" fill="hold" grpId="0" nodeType="withEffect">
                                      <p:stCondLst>
                                        <p:cond delay="2750"/>
                                      </p:stCondLst>
                                      <p:childTnLst>
                                        <p:set>
                                          <p:cBhvr>
                                            <p:cTn id="48" dur="1" fill="hold">
                                              <p:stCondLst>
                                                <p:cond delay="0"/>
                                              </p:stCondLst>
                                            </p:cTn>
                                            <p:tgtEl>
                                              <p:spTgt spid="39"/>
                                            </p:tgtEl>
                                            <p:attrNameLst>
                                              <p:attrName>style.visibility</p:attrName>
                                            </p:attrNameLst>
                                          </p:cBhvr>
                                          <p:to>
                                            <p:strVal val="visible"/>
                                          </p:to>
                                        </p:set>
                                        <p:anim calcmode="lin" valueType="num">
                                          <p:cBhvr>
                                            <p:cTn id="49" dur="500" fill="hold"/>
                                            <p:tgtEl>
                                              <p:spTgt spid="39"/>
                                            </p:tgtEl>
                                            <p:attrNameLst>
                                              <p:attrName>ppt_w</p:attrName>
                                            </p:attrNameLst>
                                          </p:cBhvr>
                                          <p:tavLst>
                                            <p:tav tm="0">
                                              <p:val>
                                                <p:fltVal val="0"/>
                                              </p:val>
                                            </p:tav>
                                            <p:tav tm="100000">
                                              <p:val>
                                                <p:strVal val="#ppt_w"/>
                                              </p:val>
                                            </p:tav>
                                          </p:tavLst>
                                        </p:anim>
                                        <p:anim calcmode="lin" valueType="num">
                                          <p:cBhvr>
                                            <p:cTn id="50" dur="500" fill="hold"/>
                                            <p:tgtEl>
                                              <p:spTgt spid="39"/>
                                            </p:tgtEl>
                                            <p:attrNameLst>
                                              <p:attrName>ppt_h</p:attrName>
                                            </p:attrNameLst>
                                          </p:cBhvr>
                                          <p:tavLst>
                                            <p:tav tm="0">
                                              <p:val>
                                                <p:fltVal val="0"/>
                                              </p:val>
                                            </p:tav>
                                            <p:tav tm="100000">
                                              <p:val>
                                                <p:strVal val="#ppt_h"/>
                                              </p:val>
                                            </p:tav>
                                          </p:tavLst>
                                        </p:anim>
                                        <p:animEffect transition="in" filter="fade">
                                          <p:cBhvr>
                                            <p:cTn id="51" dur="500"/>
                                            <p:tgtEl>
                                              <p:spTgt spid="39"/>
                                            </p:tgtEl>
                                          </p:cBhvr>
                                        </p:animEffect>
                                      </p:childTnLst>
                                    </p:cTn>
                                  </p:par>
                                  <p:par>
                                    <p:cTn id="52" presetID="2" presetClass="entr" presetSubtype="1" fill="hold" nodeType="withEffect" p14:presetBounceEnd="50000">
                                      <p:stCondLst>
                                        <p:cond delay="1750"/>
                                      </p:stCondLst>
                                      <p:childTnLst>
                                        <p:set>
                                          <p:cBhvr>
                                            <p:cTn id="53" dur="1" fill="hold">
                                              <p:stCondLst>
                                                <p:cond delay="0"/>
                                              </p:stCondLst>
                                            </p:cTn>
                                            <p:tgtEl>
                                              <p:spTgt spid="18"/>
                                            </p:tgtEl>
                                            <p:attrNameLst>
                                              <p:attrName>style.visibility</p:attrName>
                                            </p:attrNameLst>
                                          </p:cBhvr>
                                          <p:to>
                                            <p:strVal val="visible"/>
                                          </p:to>
                                        </p:set>
                                        <p:anim calcmode="lin" valueType="num" p14:bounceEnd="50000">
                                          <p:cBhvr additive="base">
                                            <p:cTn id="54" dur="25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55" dur="2500" fill="hold"/>
                                            <p:tgtEl>
                                              <p:spTgt spid="18"/>
                                            </p:tgtEl>
                                            <p:attrNameLst>
                                              <p:attrName>ppt_y</p:attrName>
                                            </p:attrNameLst>
                                          </p:cBhvr>
                                          <p:tavLst>
                                            <p:tav tm="0">
                                              <p:val>
                                                <p:strVal val="0-#ppt_h/2"/>
                                              </p:val>
                                            </p:tav>
                                            <p:tav tm="100000">
                                              <p:val>
                                                <p:strVal val="#ppt_y"/>
                                              </p:val>
                                            </p:tav>
                                          </p:tavLst>
                                        </p:anim>
                                      </p:childTnLst>
                                    </p:cTn>
                                  </p:par>
                                  <p:par>
                                    <p:cTn id="56" presetID="2" presetClass="entr" presetSubtype="1" fill="hold" nodeType="withEffect" p14:presetBounceEnd="50000">
                                      <p:stCondLst>
                                        <p:cond delay="1750"/>
                                      </p:stCondLst>
                                      <p:childTnLst>
                                        <p:set>
                                          <p:cBhvr>
                                            <p:cTn id="57" dur="1" fill="hold">
                                              <p:stCondLst>
                                                <p:cond delay="0"/>
                                              </p:stCondLst>
                                            </p:cTn>
                                            <p:tgtEl>
                                              <p:spTgt spid="35"/>
                                            </p:tgtEl>
                                            <p:attrNameLst>
                                              <p:attrName>style.visibility</p:attrName>
                                            </p:attrNameLst>
                                          </p:cBhvr>
                                          <p:to>
                                            <p:strVal val="visible"/>
                                          </p:to>
                                        </p:set>
                                        <p:anim calcmode="lin" valueType="num" p14:bounceEnd="50000">
                                          <p:cBhvr additive="base">
                                            <p:cTn id="58" dur="2500" fill="hold"/>
                                            <p:tgtEl>
                                              <p:spTgt spid="35"/>
                                            </p:tgtEl>
                                            <p:attrNameLst>
                                              <p:attrName>ppt_x</p:attrName>
                                            </p:attrNameLst>
                                          </p:cBhvr>
                                          <p:tavLst>
                                            <p:tav tm="0">
                                              <p:val>
                                                <p:strVal val="#ppt_x"/>
                                              </p:val>
                                            </p:tav>
                                            <p:tav tm="100000">
                                              <p:val>
                                                <p:strVal val="#ppt_x"/>
                                              </p:val>
                                            </p:tav>
                                          </p:tavLst>
                                        </p:anim>
                                        <p:anim calcmode="lin" valueType="num" p14:bounceEnd="50000">
                                          <p:cBhvr additive="base">
                                            <p:cTn id="59" dur="2500" fill="hold"/>
                                            <p:tgtEl>
                                              <p:spTgt spid="35"/>
                                            </p:tgtEl>
                                            <p:attrNameLst>
                                              <p:attrName>ppt_y</p:attrName>
                                            </p:attrNameLst>
                                          </p:cBhvr>
                                          <p:tavLst>
                                            <p:tav tm="0">
                                              <p:val>
                                                <p:strVal val="0-#ppt_h/2"/>
                                              </p:val>
                                            </p:tav>
                                            <p:tav tm="100000">
                                              <p:val>
                                                <p:strVal val="#ppt_y"/>
                                              </p:val>
                                            </p:tav>
                                          </p:tavLst>
                                        </p:anim>
                                      </p:childTnLst>
                                    </p:cTn>
                                  </p:par>
                                  <p:par>
                                    <p:cTn id="60" presetID="2" presetClass="entr" presetSubtype="1" fill="hold" nodeType="withEffect" p14:presetBounceEnd="50000">
                                      <p:stCondLst>
                                        <p:cond delay="2000"/>
                                      </p:stCondLst>
                                      <p:childTnLst>
                                        <p:set>
                                          <p:cBhvr>
                                            <p:cTn id="61" dur="1" fill="hold">
                                              <p:stCondLst>
                                                <p:cond delay="0"/>
                                              </p:stCondLst>
                                            </p:cTn>
                                            <p:tgtEl>
                                              <p:spTgt spid="31"/>
                                            </p:tgtEl>
                                            <p:attrNameLst>
                                              <p:attrName>style.visibility</p:attrName>
                                            </p:attrNameLst>
                                          </p:cBhvr>
                                          <p:to>
                                            <p:strVal val="visible"/>
                                          </p:to>
                                        </p:set>
                                        <p:anim calcmode="lin" valueType="num" p14:bounceEnd="50000">
                                          <p:cBhvr additive="base">
                                            <p:cTn id="62" dur="2500" fill="hold"/>
                                            <p:tgtEl>
                                              <p:spTgt spid="31"/>
                                            </p:tgtEl>
                                            <p:attrNameLst>
                                              <p:attrName>ppt_x</p:attrName>
                                            </p:attrNameLst>
                                          </p:cBhvr>
                                          <p:tavLst>
                                            <p:tav tm="0">
                                              <p:val>
                                                <p:strVal val="#ppt_x"/>
                                              </p:val>
                                            </p:tav>
                                            <p:tav tm="100000">
                                              <p:val>
                                                <p:strVal val="#ppt_x"/>
                                              </p:val>
                                            </p:tav>
                                          </p:tavLst>
                                        </p:anim>
                                        <p:anim calcmode="lin" valueType="num" p14:bounceEnd="50000">
                                          <p:cBhvr additive="base">
                                            <p:cTn id="63" dur="2500" fill="hold"/>
                                            <p:tgtEl>
                                              <p:spTgt spid="31"/>
                                            </p:tgtEl>
                                            <p:attrNameLst>
                                              <p:attrName>ppt_y</p:attrName>
                                            </p:attrNameLst>
                                          </p:cBhvr>
                                          <p:tavLst>
                                            <p:tav tm="0">
                                              <p:val>
                                                <p:strVal val="0-#ppt_h/2"/>
                                              </p:val>
                                            </p:tav>
                                            <p:tav tm="100000">
                                              <p:val>
                                                <p:strVal val="#ppt_y"/>
                                              </p:val>
                                            </p:tav>
                                          </p:tavLst>
                                        </p:anim>
                                      </p:childTnLst>
                                    </p:cTn>
                                  </p:par>
                                  <p:par>
                                    <p:cTn id="64" presetID="2" presetClass="entr" presetSubtype="1" fill="hold" nodeType="withEffect" p14:presetBounceEnd="50000">
                                      <p:stCondLst>
                                        <p:cond delay="2250"/>
                                      </p:stCondLst>
                                      <p:childTnLst>
                                        <p:set>
                                          <p:cBhvr>
                                            <p:cTn id="65" dur="1" fill="hold">
                                              <p:stCondLst>
                                                <p:cond delay="0"/>
                                              </p:stCondLst>
                                            </p:cTn>
                                            <p:tgtEl>
                                              <p:spTgt spid="22"/>
                                            </p:tgtEl>
                                            <p:attrNameLst>
                                              <p:attrName>style.visibility</p:attrName>
                                            </p:attrNameLst>
                                          </p:cBhvr>
                                          <p:to>
                                            <p:strVal val="visible"/>
                                          </p:to>
                                        </p:set>
                                        <p:anim calcmode="lin" valueType="num" p14:bounceEnd="50000">
                                          <p:cBhvr additive="base">
                                            <p:cTn id="66" dur="2500" fill="hold"/>
                                            <p:tgtEl>
                                              <p:spTgt spid="22"/>
                                            </p:tgtEl>
                                            <p:attrNameLst>
                                              <p:attrName>ppt_x</p:attrName>
                                            </p:attrNameLst>
                                          </p:cBhvr>
                                          <p:tavLst>
                                            <p:tav tm="0">
                                              <p:val>
                                                <p:strVal val="#ppt_x"/>
                                              </p:val>
                                            </p:tav>
                                            <p:tav tm="100000">
                                              <p:val>
                                                <p:strVal val="#ppt_x"/>
                                              </p:val>
                                            </p:tav>
                                          </p:tavLst>
                                        </p:anim>
                                        <p:anim calcmode="lin" valueType="num" p14:bounceEnd="50000">
                                          <p:cBhvr additive="base">
                                            <p:cTn id="67" dur="2500" fill="hold"/>
                                            <p:tgtEl>
                                              <p:spTgt spid="22"/>
                                            </p:tgtEl>
                                            <p:attrNameLst>
                                              <p:attrName>ppt_y</p:attrName>
                                            </p:attrNameLst>
                                          </p:cBhvr>
                                          <p:tavLst>
                                            <p:tav tm="0">
                                              <p:val>
                                                <p:strVal val="0-#ppt_h/2"/>
                                              </p:val>
                                            </p:tav>
                                            <p:tav tm="100000">
                                              <p:val>
                                                <p:strVal val="#ppt_y"/>
                                              </p:val>
                                            </p:tav>
                                          </p:tavLst>
                                        </p:anim>
                                      </p:childTnLst>
                                    </p:cTn>
                                  </p:par>
                                  <p:par>
                                    <p:cTn id="68" presetID="2" presetClass="entr" presetSubtype="1" fill="hold" nodeType="withEffect" p14:presetBounceEnd="50000">
                                      <p:stCondLst>
                                        <p:cond delay="2750"/>
                                      </p:stCondLst>
                                      <p:childTnLst>
                                        <p:set>
                                          <p:cBhvr>
                                            <p:cTn id="69" dur="1" fill="hold">
                                              <p:stCondLst>
                                                <p:cond delay="0"/>
                                              </p:stCondLst>
                                            </p:cTn>
                                            <p:tgtEl>
                                              <p:spTgt spid="19"/>
                                            </p:tgtEl>
                                            <p:attrNameLst>
                                              <p:attrName>style.visibility</p:attrName>
                                            </p:attrNameLst>
                                          </p:cBhvr>
                                          <p:to>
                                            <p:strVal val="visible"/>
                                          </p:to>
                                        </p:set>
                                        <p:anim calcmode="lin" valueType="num" p14:bounceEnd="50000">
                                          <p:cBhvr additive="base">
                                            <p:cTn id="70" dur="2500" fill="hold"/>
                                            <p:tgtEl>
                                              <p:spTgt spid="19"/>
                                            </p:tgtEl>
                                            <p:attrNameLst>
                                              <p:attrName>ppt_x</p:attrName>
                                            </p:attrNameLst>
                                          </p:cBhvr>
                                          <p:tavLst>
                                            <p:tav tm="0">
                                              <p:val>
                                                <p:strVal val="#ppt_x"/>
                                              </p:val>
                                            </p:tav>
                                            <p:tav tm="100000">
                                              <p:val>
                                                <p:strVal val="#ppt_x"/>
                                              </p:val>
                                            </p:tav>
                                          </p:tavLst>
                                        </p:anim>
                                        <p:anim calcmode="lin" valueType="num" p14:bounceEnd="50000">
                                          <p:cBhvr additive="base">
                                            <p:cTn id="71" dur="2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1" grpId="1" animBg="1"/>
          <p:bldP spid="12" grpId="0" animBg="1"/>
          <p:bldP spid="12" grpId="1" animBg="1"/>
          <p:bldP spid="13" grpId="0" animBg="1"/>
          <p:bldP spid="13" grpId="1" animBg="1"/>
          <p:bldP spid="38" grpId="0"/>
          <p:bldP spid="3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38"/>
                                            </p:tgtEl>
                                            <p:attrNameLst>
                                              <p:attrName>style.visibility</p:attrName>
                                            </p:attrNameLst>
                                          </p:cBhvr>
                                          <p:to>
                                            <p:strVal val="visible"/>
                                          </p:to>
                                        </p:set>
                                        <p:anim calcmode="lin" valueType="num">
                                          <p:cBhvr>
                                            <p:cTn id="12" dur="1000" fill="hold"/>
                                            <p:tgtEl>
                                              <p:spTgt spid="38"/>
                                            </p:tgtEl>
                                            <p:attrNameLst>
                                              <p:attrName>ppt_w</p:attrName>
                                            </p:attrNameLst>
                                          </p:cBhvr>
                                          <p:tavLst>
                                            <p:tav tm="0">
                                              <p:val>
                                                <p:fltVal val="0"/>
                                              </p:val>
                                            </p:tav>
                                            <p:tav tm="100000">
                                              <p:val>
                                                <p:strVal val="#ppt_w"/>
                                              </p:val>
                                            </p:tav>
                                          </p:tavLst>
                                        </p:anim>
                                        <p:anim calcmode="lin" valueType="num">
                                          <p:cBhvr>
                                            <p:cTn id="13" dur="1000" fill="hold"/>
                                            <p:tgtEl>
                                              <p:spTgt spid="38"/>
                                            </p:tgtEl>
                                            <p:attrNameLst>
                                              <p:attrName>ppt_h</p:attrName>
                                            </p:attrNameLst>
                                          </p:cBhvr>
                                          <p:tavLst>
                                            <p:tav tm="0">
                                              <p:val>
                                                <p:fltVal val="0"/>
                                              </p:val>
                                            </p:tav>
                                            <p:tav tm="100000">
                                              <p:val>
                                                <p:strVal val="#ppt_h"/>
                                              </p:val>
                                            </p:tav>
                                          </p:tavLst>
                                        </p:anim>
                                        <p:animEffect transition="in" filter="fade">
                                          <p:cBhvr>
                                            <p:cTn id="14" dur="1000"/>
                                            <p:tgtEl>
                                              <p:spTgt spid="38"/>
                                            </p:tgtEl>
                                          </p:cBhvr>
                                        </p:animEffect>
                                      </p:childTnLst>
                                    </p:cTn>
                                  </p:par>
                                  <p:par>
                                    <p:cTn id="15" presetID="53" presetClass="entr" presetSubtype="16" fill="hold" grpId="1" nodeType="withEffect">
                                      <p:stCondLst>
                                        <p:cond delay="500"/>
                                      </p:stCondLst>
                                      <p:childTnLst>
                                        <p:set>
                                          <p:cBhvr>
                                            <p:cTn id="16" dur="1" fill="hold">
                                              <p:stCondLst>
                                                <p:cond delay="0"/>
                                              </p:stCondLst>
                                            </p:cTn>
                                            <p:tgtEl>
                                              <p:spTgt spid="9"/>
                                            </p:tgtEl>
                                            <p:attrNameLst>
                                              <p:attrName>style.visibility</p:attrName>
                                            </p:attrNameLst>
                                          </p:cBhvr>
                                          <p:to>
                                            <p:strVal val="visible"/>
                                          </p:to>
                                        </p:set>
                                        <p:anim calcmode="lin" valueType="num">
                                          <p:cBhvr>
                                            <p:cTn id="17" dur="3000" fill="hold"/>
                                            <p:tgtEl>
                                              <p:spTgt spid="9"/>
                                            </p:tgtEl>
                                            <p:attrNameLst>
                                              <p:attrName>ppt_w</p:attrName>
                                            </p:attrNameLst>
                                          </p:cBhvr>
                                          <p:tavLst>
                                            <p:tav tm="0">
                                              <p:val>
                                                <p:fltVal val="0"/>
                                              </p:val>
                                            </p:tav>
                                            <p:tav tm="100000">
                                              <p:val>
                                                <p:strVal val="#ppt_w"/>
                                              </p:val>
                                            </p:tav>
                                          </p:tavLst>
                                        </p:anim>
                                        <p:anim calcmode="lin" valueType="num">
                                          <p:cBhvr>
                                            <p:cTn id="18" dur="3000" fill="hold"/>
                                            <p:tgtEl>
                                              <p:spTgt spid="9"/>
                                            </p:tgtEl>
                                            <p:attrNameLst>
                                              <p:attrName>ppt_h</p:attrName>
                                            </p:attrNameLst>
                                          </p:cBhvr>
                                          <p:tavLst>
                                            <p:tav tm="0">
                                              <p:val>
                                                <p:fltVal val="0"/>
                                              </p:val>
                                            </p:tav>
                                            <p:tav tm="100000">
                                              <p:val>
                                                <p:strVal val="#ppt_h"/>
                                              </p:val>
                                            </p:tav>
                                          </p:tavLst>
                                        </p:anim>
                                        <p:animEffect transition="in" filter="fade">
                                          <p:cBhvr>
                                            <p:cTn id="19" dur="3000"/>
                                            <p:tgtEl>
                                              <p:spTgt spid="9"/>
                                            </p:tgtEl>
                                          </p:cBhvr>
                                        </p:animEffect>
                                      </p:childTnLst>
                                    </p:cTn>
                                  </p:par>
                                  <p:par>
                                    <p:cTn id="20" presetID="35" presetClass="path" presetSubtype="0" decel="71000" fill="hold" grpId="0" nodeType="withEffect">
                                      <p:stCondLst>
                                        <p:cond delay="500"/>
                                      </p:stCondLst>
                                      <p:childTnLst>
                                        <p:animMotion origin="layout" path="M -2.29167E-6 -3.7037E-7 L -0.25377 -3.7037E-7 " pathEditMode="relative" rAng="0" ptsTypes="AA">
                                          <p:cBhvr>
                                            <p:cTn id="21" dur="3000" spd="-100000" fill="hold"/>
                                            <p:tgtEl>
                                              <p:spTgt spid="9"/>
                                            </p:tgtEl>
                                            <p:attrNameLst>
                                              <p:attrName>ppt_x</p:attrName>
                                              <p:attrName>ppt_y</p:attrName>
                                            </p:attrNameLst>
                                          </p:cBhvr>
                                          <p:rCtr x="-12695" y="0"/>
                                        </p:animMotion>
                                      </p:childTnLst>
                                    </p:cTn>
                                  </p:par>
                                  <p:par>
                                    <p:cTn id="22" presetID="53" presetClass="entr" presetSubtype="16" fill="hold" grpId="0" nodeType="withEffect">
                                      <p:stCondLst>
                                        <p:cond delay="750"/>
                                      </p:stCondLst>
                                      <p:childTnLst>
                                        <p:set>
                                          <p:cBhvr>
                                            <p:cTn id="23" dur="1" fill="hold">
                                              <p:stCondLst>
                                                <p:cond delay="0"/>
                                              </p:stCondLst>
                                            </p:cTn>
                                            <p:tgtEl>
                                              <p:spTgt spid="13"/>
                                            </p:tgtEl>
                                            <p:attrNameLst>
                                              <p:attrName>style.visibility</p:attrName>
                                            </p:attrNameLst>
                                          </p:cBhvr>
                                          <p:to>
                                            <p:strVal val="visible"/>
                                          </p:to>
                                        </p:set>
                                        <p:anim calcmode="lin" valueType="num">
                                          <p:cBhvr>
                                            <p:cTn id="24" dur="3000" fill="hold"/>
                                            <p:tgtEl>
                                              <p:spTgt spid="13"/>
                                            </p:tgtEl>
                                            <p:attrNameLst>
                                              <p:attrName>ppt_w</p:attrName>
                                            </p:attrNameLst>
                                          </p:cBhvr>
                                          <p:tavLst>
                                            <p:tav tm="0">
                                              <p:val>
                                                <p:fltVal val="0"/>
                                              </p:val>
                                            </p:tav>
                                            <p:tav tm="100000">
                                              <p:val>
                                                <p:strVal val="#ppt_w"/>
                                              </p:val>
                                            </p:tav>
                                          </p:tavLst>
                                        </p:anim>
                                        <p:anim calcmode="lin" valueType="num">
                                          <p:cBhvr>
                                            <p:cTn id="25" dur="3000" fill="hold"/>
                                            <p:tgtEl>
                                              <p:spTgt spid="13"/>
                                            </p:tgtEl>
                                            <p:attrNameLst>
                                              <p:attrName>ppt_h</p:attrName>
                                            </p:attrNameLst>
                                          </p:cBhvr>
                                          <p:tavLst>
                                            <p:tav tm="0">
                                              <p:val>
                                                <p:fltVal val="0"/>
                                              </p:val>
                                            </p:tav>
                                            <p:tav tm="100000">
                                              <p:val>
                                                <p:strVal val="#ppt_h"/>
                                              </p:val>
                                            </p:tav>
                                          </p:tavLst>
                                        </p:anim>
                                        <p:animEffect transition="in" filter="fade">
                                          <p:cBhvr>
                                            <p:cTn id="26" dur="3000"/>
                                            <p:tgtEl>
                                              <p:spTgt spid="13"/>
                                            </p:tgtEl>
                                          </p:cBhvr>
                                        </p:animEffect>
                                      </p:childTnLst>
                                    </p:cTn>
                                  </p:par>
                                  <p:par>
                                    <p:cTn id="27" presetID="35" presetClass="path" presetSubtype="0" decel="71000" fill="hold" grpId="1" nodeType="withEffect">
                                      <p:stCondLst>
                                        <p:cond delay="750"/>
                                      </p:stCondLst>
                                      <p:childTnLst>
                                        <p:animMotion origin="layout" path="M -2.29167E-6 4.07407E-6 L 0.15065 4.07407E-6 " pathEditMode="relative" rAng="0" ptsTypes="AA">
                                          <p:cBhvr>
                                            <p:cTn id="28" dur="3000" spd="-100000" fill="hold"/>
                                            <p:tgtEl>
                                              <p:spTgt spid="13"/>
                                            </p:tgtEl>
                                            <p:attrNameLst>
                                              <p:attrName>ppt_x</p:attrName>
                                              <p:attrName>ppt_y</p:attrName>
                                            </p:attrNameLst>
                                          </p:cBhvr>
                                          <p:rCtr x="7526" y="0"/>
                                        </p:animMotion>
                                      </p:childTnLst>
                                    </p:cTn>
                                  </p:par>
                                  <p:par>
                                    <p:cTn id="29" presetID="53" presetClass="entr" presetSubtype="16" fill="hold" grpId="0" nodeType="withEffect">
                                      <p:stCondLst>
                                        <p:cond delay="10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3000" fill="hold"/>
                                            <p:tgtEl>
                                              <p:spTgt spid="11"/>
                                            </p:tgtEl>
                                            <p:attrNameLst>
                                              <p:attrName>ppt_w</p:attrName>
                                            </p:attrNameLst>
                                          </p:cBhvr>
                                          <p:tavLst>
                                            <p:tav tm="0">
                                              <p:val>
                                                <p:fltVal val="0"/>
                                              </p:val>
                                            </p:tav>
                                            <p:tav tm="100000">
                                              <p:val>
                                                <p:strVal val="#ppt_w"/>
                                              </p:val>
                                            </p:tav>
                                          </p:tavLst>
                                        </p:anim>
                                        <p:anim calcmode="lin" valueType="num">
                                          <p:cBhvr>
                                            <p:cTn id="32" dur="3000" fill="hold"/>
                                            <p:tgtEl>
                                              <p:spTgt spid="11"/>
                                            </p:tgtEl>
                                            <p:attrNameLst>
                                              <p:attrName>ppt_h</p:attrName>
                                            </p:attrNameLst>
                                          </p:cBhvr>
                                          <p:tavLst>
                                            <p:tav tm="0">
                                              <p:val>
                                                <p:fltVal val="0"/>
                                              </p:val>
                                            </p:tav>
                                            <p:tav tm="100000">
                                              <p:val>
                                                <p:strVal val="#ppt_h"/>
                                              </p:val>
                                            </p:tav>
                                          </p:tavLst>
                                        </p:anim>
                                        <p:animEffect transition="in" filter="fade">
                                          <p:cBhvr>
                                            <p:cTn id="33" dur="3000"/>
                                            <p:tgtEl>
                                              <p:spTgt spid="11"/>
                                            </p:tgtEl>
                                          </p:cBhvr>
                                        </p:animEffect>
                                      </p:childTnLst>
                                    </p:cTn>
                                  </p:par>
                                  <p:par>
                                    <p:cTn id="34" presetID="35" presetClass="path" presetSubtype="0" decel="71000" fill="hold" grpId="1" nodeType="withEffect">
                                      <p:stCondLst>
                                        <p:cond delay="1000"/>
                                      </p:stCondLst>
                                      <p:childTnLst>
                                        <p:animMotion origin="layout" path="M -1.66667E-6 4.07407E-6 L -0.15013 4.07407E-6 " pathEditMode="relative" rAng="0" ptsTypes="AA">
                                          <p:cBhvr>
                                            <p:cTn id="35" dur="3000" spd="-100000" fill="hold"/>
                                            <p:tgtEl>
                                              <p:spTgt spid="11"/>
                                            </p:tgtEl>
                                            <p:attrNameLst>
                                              <p:attrName>ppt_x</p:attrName>
                                              <p:attrName>ppt_y</p:attrName>
                                            </p:attrNameLst>
                                          </p:cBhvr>
                                          <p:rCtr x="-7513" y="0"/>
                                        </p:animMotion>
                                      </p:childTnLst>
                                    </p:cTn>
                                  </p:par>
                                  <p:par>
                                    <p:cTn id="36" presetID="53" presetClass="entr" presetSubtype="16" fill="hold" grpId="0" nodeType="withEffect">
                                      <p:stCondLst>
                                        <p:cond delay="2250"/>
                                      </p:stCondLst>
                                      <p:childTnLst>
                                        <p:set>
                                          <p:cBhvr>
                                            <p:cTn id="37" dur="1" fill="hold">
                                              <p:stCondLst>
                                                <p:cond delay="0"/>
                                              </p:stCondLst>
                                            </p:cTn>
                                            <p:tgtEl>
                                              <p:spTgt spid="12"/>
                                            </p:tgtEl>
                                            <p:attrNameLst>
                                              <p:attrName>style.visibility</p:attrName>
                                            </p:attrNameLst>
                                          </p:cBhvr>
                                          <p:to>
                                            <p:strVal val="visible"/>
                                          </p:to>
                                        </p:set>
                                        <p:anim calcmode="lin" valueType="num">
                                          <p:cBhvr>
                                            <p:cTn id="38" dur="3000" fill="hold"/>
                                            <p:tgtEl>
                                              <p:spTgt spid="12"/>
                                            </p:tgtEl>
                                            <p:attrNameLst>
                                              <p:attrName>ppt_w</p:attrName>
                                            </p:attrNameLst>
                                          </p:cBhvr>
                                          <p:tavLst>
                                            <p:tav tm="0">
                                              <p:val>
                                                <p:fltVal val="0"/>
                                              </p:val>
                                            </p:tav>
                                            <p:tav tm="100000">
                                              <p:val>
                                                <p:strVal val="#ppt_w"/>
                                              </p:val>
                                            </p:tav>
                                          </p:tavLst>
                                        </p:anim>
                                        <p:anim calcmode="lin" valueType="num">
                                          <p:cBhvr>
                                            <p:cTn id="39" dur="3000" fill="hold"/>
                                            <p:tgtEl>
                                              <p:spTgt spid="12"/>
                                            </p:tgtEl>
                                            <p:attrNameLst>
                                              <p:attrName>ppt_h</p:attrName>
                                            </p:attrNameLst>
                                          </p:cBhvr>
                                          <p:tavLst>
                                            <p:tav tm="0">
                                              <p:val>
                                                <p:fltVal val="0"/>
                                              </p:val>
                                            </p:tav>
                                            <p:tav tm="100000">
                                              <p:val>
                                                <p:strVal val="#ppt_h"/>
                                              </p:val>
                                            </p:tav>
                                          </p:tavLst>
                                        </p:anim>
                                        <p:animEffect transition="in" filter="fade">
                                          <p:cBhvr>
                                            <p:cTn id="40" dur="3000"/>
                                            <p:tgtEl>
                                              <p:spTgt spid="12"/>
                                            </p:tgtEl>
                                          </p:cBhvr>
                                        </p:animEffect>
                                      </p:childTnLst>
                                    </p:cTn>
                                  </p:par>
                                  <p:par>
                                    <p:cTn id="41" presetID="35" presetClass="path" presetSubtype="0" decel="71000" fill="hold" grpId="1" nodeType="withEffect">
                                      <p:stCondLst>
                                        <p:cond delay="2250"/>
                                      </p:stCondLst>
                                      <p:childTnLst>
                                        <p:animMotion origin="layout" path="M -2.29167E-6 4.07407E-6 L 0.15065 4.07407E-6 " pathEditMode="relative" rAng="0" ptsTypes="AA">
                                          <p:cBhvr>
                                            <p:cTn id="42" dur="3000" spd="-100000" fill="hold"/>
                                            <p:tgtEl>
                                              <p:spTgt spid="12"/>
                                            </p:tgtEl>
                                            <p:attrNameLst>
                                              <p:attrName>ppt_x</p:attrName>
                                              <p:attrName>ppt_y</p:attrName>
                                            </p:attrNameLst>
                                          </p:cBhvr>
                                          <p:rCtr x="7526" y="0"/>
                                        </p:animMotion>
                                      </p:childTnLst>
                                    </p:cTn>
                                  </p:par>
                                  <p:par>
                                    <p:cTn id="43" presetID="2" presetClass="entr" presetSubtype="1" fill="hold" nodeType="withEffect">
                                      <p:stCondLst>
                                        <p:cond delay="125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2500" fill="hold"/>
                                            <p:tgtEl>
                                              <p:spTgt spid="26"/>
                                            </p:tgtEl>
                                            <p:attrNameLst>
                                              <p:attrName>ppt_x</p:attrName>
                                            </p:attrNameLst>
                                          </p:cBhvr>
                                          <p:tavLst>
                                            <p:tav tm="0">
                                              <p:val>
                                                <p:strVal val="#ppt_x"/>
                                              </p:val>
                                            </p:tav>
                                            <p:tav tm="100000">
                                              <p:val>
                                                <p:strVal val="#ppt_x"/>
                                              </p:val>
                                            </p:tav>
                                          </p:tavLst>
                                        </p:anim>
                                        <p:anim calcmode="lin" valueType="num">
                                          <p:cBhvr additive="base">
                                            <p:cTn id="46" dur="2500" fill="hold"/>
                                            <p:tgtEl>
                                              <p:spTgt spid="26"/>
                                            </p:tgtEl>
                                            <p:attrNameLst>
                                              <p:attrName>ppt_y</p:attrName>
                                            </p:attrNameLst>
                                          </p:cBhvr>
                                          <p:tavLst>
                                            <p:tav tm="0">
                                              <p:val>
                                                <p:strVal val="0-#ppt_h/2"/>
                                              </p:val>
                                            </p:tav>
                                            <p:tav tm="100000">
                                              <p:val>
                                                <p:strVal val="#ppt_y"/>
                                              </p:val>
                                            </p:tav>
                                          </p:tavLst>
                                        </p:anim>
                                      </p:childTnLst>
                                    </p:cTn>
                                  </p:par>
                                  <p:par>
                                    <p:cTn id="47" presetID="53" presetClass="entr" presetSubtype="16" fill="hold" grpId="0" nodeType="withEffect">
                                      <p:stCondLst>
                                        <p:cond delay="2750"/>
                                      </p:stCondLst>
                                      <p:childTnLst>
                                        <p:set>
                                          <p:cBhvr>
                                            <p:cTn id="48" dur="1" fill="hold">
                                              <p:stCondLst>
                                                <p:cond delay="0"/>
                                              </p:stCondLst>
                                            </p:cTn>
                                            <p:tgtEl>
                                              <p:spTgt spid="39"/>
                                            </p:tgtEl>
                                            <p:attrNameLst>
                                              <p:attrName>style.visibility</p:attrName>
                                            </p:attrNameLst>
                                          </p:cBhvr>
                                          <p:to>
                                            <p:strVal val="visible"/>
                                          </p:to>
                                        </p:set>
                                        <p:anim calcmode="lin" valueType="num">
                                          <p:cBhvr>
                                            <p:cTn id="49" dur="500" fill="hold"/>
                                            <p:tgtEl>
                                              <p:spTgt spid="39"/>
                                            </p:tgtEl>
                                            <p:attrNameLst>
                                              <p:attrName>ppt_w</p:attrName>
                                            </p:attrNameLst>
                                          </p:cBhvr>
                                          <p:tavLst>
                                            <p:tav tm="0">
                                              <p:val>
                                                <p:fltVal val="0"/>
                                              </p:val>
                                            </p:tav>
                                            <p:tav tm="100000">
                                              <p:val>
                                                <p:strVal val="#ppt_w"/>
                                              </p:val>
                                            </p:tav>
                                          </p:tavLst>
                                        </p:anim>
                                        <p:anim calcmode="lin" valueType="num">
                                          <p:cBhvr>
                                            <p:cTn id="50" dur="500" fill="hold"/>
                                            <p:tgtEl>
                                              <p:spTgt spid="39"/>
                                            </p:tgtEl>
                                            <p:attrNameLst>
                                              <p:attrName>ppt_h</p:attrName>
                                            </p:attrNameLst>
                                          </p:cBhvr>
                                          <p:tavLst>
                                            <p:tav tm="0">
                                              <p:val>
                                                <p:fltVal val="0"/>
                                              </p:val>
                                            </p:tav>
                                            <p:tav tm="100000">
                                              <p:val>
                                                <p:strVal val="#ppt_h"/>
                                              </p:val>
                                            </p:tav>
                                          </p:tavLst>
                                        </p:anim>
                                        <p:animEffect transition="in" filter="fade">
                                          <p:cBhvr>
                                            <p:cTn id="51" dur="500"/>
                                            <p:tgtEl>
                                              <p:spTgt spid="39"/>
                                            </p:tgtEl>
                                          </p:cBhvr>
                                        </p:animEffect>
                                      </p:childTnLst>
                                    </p:cTn>
                                  </p:par>
                                  <p:par>
                                    <p:cTn id="52" presetID="2" presetClass="entr" presetSubtype="1" fill="hold" nodeType="withEffect">
                                      <p:stCondLst>
                                        <p:cond delay="175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2500" fill="hold"/>
                                            <p:tgtEl>
                                              <p:spTgt spid="18"/>
                                            </p:tgtEl>
                                            <p:attrNameLst>
                                              <p:attrName>ppt_x</p:attrName>
                                            </p:attrNameLst>
                                          </p:cBhvr>
                                          <p:tavLst>
                                            <p:tav tm="0">
                                              <p:val>
                                                <p:strVal val="#ppt_x"/>
                                              </p:val>
                                            </p:tav>
                                            <p:tav tm="100000">
                                              <p:val>
                                                <p:strVal val="#ppt_x"/>
                                              </p:val>
                                            </p:tav>
                                          </p:tavLst>
                                        </p:anim>
                                        <p:anim calcmode="lin" valueType="num">
                                          <p:cBhvr additive="base">
                                            <p:cTn id="55" dur="2500" fill="hold"/>
                                            <p:tgtEl>
                                              <p:spTgt spid="18"/>
                                            </p:tgtEl>
                                            <p:attrNameLst>
                                              <p:attrName>ppt_y</p:attrName>
                                            </p:attrNameLst>
                                          </p:cBhvr>
                                          <p:tavLst>
                                            <p:tav tm="0">
                                              <p:val>
                                                <p:strVal val="0-#ppt_h/2"/>
                                              </p:val>
                                            </p:tav>
                                            <p:tav tm="100000">
                                              <p:val>
                                                <p:strVal val="#ppt_y"/>
                                              </p:val>
                                            </p:tav>
                                          </p:tavLst>
                                        </p:anim>
                                      </p:childTnLst>
                                    </p:cTn>
                                  </p:par>
                                  <p:par>
                                    <p:cTn id="56" presetID="2" presetClass="entr" presetSubtype="1" fill="hold" nodeType="withEffect">
                                      <p:stCondLst>
                                        <p:cond delay="1750"/>
                                      </p:stCondLst>
                                      <p:childTnLst>
                                        <p:set>
                                          <p:cBhvr>
                                            <p:cTn id="57" dur="1" fill="hold">
                                              <p:stCondLst>
                                                <p:cond delay="0"/>
                                              </p:stCondLst>
                                            </p:cTn>
                                            <p:tgtEl>
                                              <p:spTgt spid="35"/>
                                            </p:tgtEl>
                                            <p:attrNameLst>
                                              <p:attrName>style.visibility</p:attrName>
                                            </p:attrNameLst>
                                          </p:cBhvr>
                                          <p:to>
                                            <p:strVal val="visible"/>
                                          </p:to>
                                        </p:set>
                                        <p:anim calcmode="lin" valueType="num">
                                          <p:cBhvr additive="base">
                                            <p:cTn id="58" dur="2500" fill="hold"/>
                                            <p:tgtEl>
                                              <p:spTgt spid="35"/>
                                            </p:tgtEl>
                                            <p:attrNameLst>
                                              <p:attrName>ppt_x</p:attrName>
                                            </p:attrNameLst>
                                          </p:cBhvr>
                                          <p:tavLst>
                                            <p:tav tm="0">
                                              <p:val>
                                                <p:strVal val="#ppt_x"/>
                                              </p:val>
                                            </p:tav>
                                            <p:tav tm="100000">
                                              <p:val>
                                                <p:strVal val="#ppt_x"/>
                                              </p:val>
                                            </p:tav>
                                          </p:tavLst>
                                        </p:anim>
                                        <p:anim calcmode="lin" valueType="num">
                                          <p:cBhvr additive="base">
                                            <p:cTn id="59" dur="2500" fill="hold"/>
                                            <p:tgtEl>
                                              <p:spTgt spid="35"/>
                                            </p:tgtEl>
                                            <p:attrNameLst>
                                              <p:attrName>ppt_y</p:attrName>
                                            </p:attrNameLst>
                                          </p:cBhvr>
                                          <p:tavLst>
                                            <p:tav tm="0">
                                              <p:val>
                                                <p:strVal val="0-#ppt_h/2"/>
                                              </p:val>
                                            </p:tav>
                                            <p:tav tm="100000">
                                              <p:val>
                                                <p:strVal val="#ppt_y"/>
                                              </p:val>
                                            </p:tav>
                                          </p:tavLst>
                                        </p:anim>
                                      </p:childTnLst>
                                    </p:cTn>
                                  </p:par>
                                  <p:par>
                                    <p:cTn id="60" presetID="2" presetClass="entr" presetSubtype="1" fill="hold" nodeType="withEffect">
                                      <p:stCondLst>
                                        <p:cond delay="2000"/>
                                      </p:stCondLst>
                                      <p:childTnLst>
                                        <p:set>
                                          <p:cBhvr>
                                            <p:cTn id="61" dur="1" fill="hold">
                                              <p:stCondLst>
                                                <p:cond delay="0"/>
                                              </p:stCondLst>
                                            </p:cTn>
                                            <p:tgtEl>
                                              <p:spTgt spid="31"/>
                                            </p:tgtEl>
                                            <p:attrNameLst>
                                              <p:attrName>style.visibility</p:attrName>
                                            </p:attrNameLst>
                                          </p:cBhvr>
                                          <p:to>
                                            <p:strVal val="visible"/>
                                          </p:to>
                                        </p:set>
                                        <p:anim calcmode="lin" valueType="num">
                                          <p:cBhvr additive="base">
                                            <p:cTn id="62" dur="2500" fill="hold"/>
                                            <p:tgtEl>
                                              <p:spTgt spid="31"/>
                                            </p:tgtEl>
                                            <p:attrNameLst>
                                              <p:attrName>ppt_x</p:attrName>
                                            </p:attrNameLst>
                                          </p:cBhvr>
                                          <p:tavLst>
                                            <p:tav tm="0">
                                              <p:val>
                                                <p:strVal val="#ppt_x"/>
                                              </p:val>
                                            </p:tav>
                                            <p:tav tm="100000">
                                              <p:val>
                                                <p:strVal val="#ppt_x"/>
                                              </p:val>
                                            </p:tav>
                                          </p:tavLst>
                                        </p:anim>
                                        <p:anim calcmode="lin" valueType="num">
                                          <p:cBhvr additive="base">
                                            <p:cTn id="63" dur="2500" fill="hold"/>
                                            <p:tgtEl>
                                              <p:spTgt spid="31"/>
                                            </p:tgtEl>
                                            <p:attrNameLst>
                                              <p:attrName>ppt_y</p:attrName>
                                            </p:attrNameLst>
                                          </p:cBhvr>
                                          <p:tavLst>
                                            <p:tav tm="0">
                                              <p:val>
                                                <p:strVal val="0-#ppt_h/2"/>
                                              </p:val>
                                            </p:tav>
                                            <p:tav tm="100000">
                                              <p:val>
                                                <p:strVal val="#ppt_y"/>
                                              </p:val>
                                            </p:tav>
                                          </p:tavLst>
                                        </p:anim>
                                      </p:childTnLst>
                                    </p:cTn>
                                  </p:par>
                                  <p:par>
                                    <p:cTn id="64" presetID="2" presetClass="entr" presetSubtype="1" fill="hold" nodeType="withEffect">
                                      <p:stCondLst>
                                        <p:cond delay="225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2500" fill="hold"/>
                                            <p:tgtEl>
                                              <p:spTgt spid="22"/>
                                            </p:tgtEl>
                                            <p:attrNameLst>
                                              <p:attrName>ppt_x</p:attrName>
                                            </p:attrNameLst>
                                          </p:cBhvr>
                                          <p:tavLst>
                                            <p:tav tm="0">
                                              <p:val>
                                                <p:strVal val="#ppt_x"/>
                                              </p:val>
                                            </p:tav>
                                            <p:tav tm="100000">
                                              <p:val>
                                                <p:strVal val="#ppt_x"/>
                                              </p:val>
                                            </p:tav>
                                          </p:tavLst>
                                        </p:anim>
                                        <p:anim calcmode="lin" valueType="num">
                                          <p:cBhvr additive="base">
                                            <p:cTn id="67" dur="2500" fill="hold"/>
                                            <p:tgtEl>
                                              <p:spTgt spid="22"/>
                                            </p:tgtEl>
                                            <p:attrNameLst>
                                              <p:attrName>ppt_y</p:attrName>
                                            </p:attrNameLst>
                                          </p:cBhvr>
                                          <p:tavLst>
                                            <p:tav tm="0">
                                              <p:val>
                                                <p:strVal val="0-#ppt_h/2"/>
                                              </p:val>
                                            </p:tav>
                                            <p:tav tm="100000">
                                              <p:val>
                                                <p:strVal val="#ppt_y"/>
                                              </p:val>
                                            </p:tav>
                                          </p:tavLst>
                                        </p:anim>
                                      </p:childTnLst>
                                    </p:cTn>
                                  </p:par>
                                  <p:par>
                                    <p:cTn id="68" presetID="2" presetClass="entr" presetSubtype="1" fill="hold" nodeType="withEffect">
                                      <p:stCondLst>
                                        <p:cond delay="275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2500" fill="hold"/>
                                            <p:tgtEl>
                                              <p:spTgt spid="19"/>
                                            </p:tgtEl>
                                            <p:attrNameLst>
                                              <p:attrName>ppt_x</p:attrName>
                                            </p:attrNameLst>
                                          </p:cBhvr>
                                          <p:tavLst>
                                            <p:tav tm="0">
                                              <p:val>
                                                <p:strVal val="#ppt_x"/>
                                              </p:val>
                                            </p:tav>
                                            <p:tav tm="100000">
                                              <p:val>
                                                <p:strVal val="#ppt_x"/>
                                              </p:val>
                                            </p:tav>
                                          </p:tavLst>
                                        </p:anim>
                                        <p:anim calcmode="lin" valueType="num">
                                          <p:cBhvr additive="base">
                                            <p:cTn id="71" dur="2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1" grpId="1" animBg="1"/>
          <p:bldP spid="12" grpId="0" animBg="1"/>
          <p:bldP spid="12" grpId="1" animBg="1"/>
          <p:bldP spid="13" grpId="0" animBg="1"/>
          <p:bldP spid="13" grpId="1" animBg="1"/>
          <p:bldP spid="38" grpId="0"/>
          <p:bldP spid="39"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5D9C85E8-849E-4FC6-A186-5858DA07F6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3687" y="-444819"/>
            <a:ext cx="3525672" cy="5288508"/>
          </a:xfrm>
          <a:prstGeom prst="rect">
            <a:avLst/>
          </a:prstGeom>
        </p:spPr>
      </p:pic>
      <p:grpSp>
        <p:nvGrpSpPr>
          <p:cNvPr id="4" name="Group 3">
            <a:extLst>
              <a:ext uri="{FF2B5EF4-FFF2-40B4-BE49-F238E27FC236}">
                <a16:creationId xmlns="" xmlns:a16="http://schemas.microsoft.com/office/drawing/2014/main" id="{56477F2E-2A56-4FCB-9F95-B4FD10E76A1A}"/>
              </a:ext>
            </a:extLst>
          </p:cNvPr>
          <p:cNvGrpSpPr/>
          <p:nvPr/>
        </p:nvGrpSpPr>
        <p:grpSpPr>
          <a:xfrm>
            <a:off x="6065500" y="246128"/>
            <a:ext cx="4875770" cy="539058"/>
            <a:chOff x="6096000" y="4454247"/>
            <a:chExt cx="3466179" cy="539058"/>
          </a:xfrm>
        </p:grpSpPr>
        <p:pic>
          <p:nvPicPr>
            <p:cNvPr id="5" name="图片 8">
              <a:extLst>
                <a:ext uri="{FF2B5EF4-FFF2-40B4-BE49-F238E27FC236}">
                  <a16:creationId xmlns="" xmlns:a16="http://schemas.microsoft.com/office/drawing/2014/main" id="{5999694E-9C51-4405-B9E1-A5A153A92C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9166179" y="4536262"/>
              <a:ext cx="396000" cy="396000"/>
            </a:xfrm>
            <a:prstGeom prst="rect">
              <a:avLst/>
            </a:prstGeom>
          </p:spPr>
        </p:pic>
        <p:pic>
          <p:nvPicPr>
            <p:cNvPr id="6" name="图片 10">
              <a:extLst>
                <a:ext uri="{FF2B5EF4-FFF2-40B4-BE49-F238E27FC236}">
                  <a16:creationId xmlns="" xmlns:a16="http://schemas.microsoft.com/office/drawing/2014/main" id="{2E6C9A55-669B-41C4-94C2-7CCB6F2113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900000" flipH="1">
              <a:off x="6096000" y="4536262"/>
              <a:ext cx="396000" cy="396000"/>
            </a:xfrm>
            <a:prstGeom prst="rect">
              <a:avLst/>
            </a:prstGeom>
          </p:spPr>
        </p:pic>
        <p:sp>
          <p:nvSpPr>
            <p:cNvPr id="7" name="矩形 5">
              <a:extLst>
                <a:ext uri="{FF2B5EF4-FFF2-40B4-BE49-F238E27FC236}">
                  <a16:creationId xmlns="" xmlns:a16="http://schemas.microsoft.com/office/drawing/2014/main" id="{B75A87DB-7B6F-483F-8AB9-C3B9B0CD1AF2}"/>
                </a:ext>
              </a:extLst>
            </p:cNvPr>
            <p:cNvSpPr/>
            <p:nvPr/>
          </p:nvSpPr>
          <p:spPr>
            <a:xfrm>
              <a:off x="6291570" y="4454247"/>
              <a:ext cx="3035825" cy="539058"/>
            </a:xfrm>
            <a:prstGeom prst="rect">
              <a:avLst/>
            </a:prstGeom>
          </p:spPr>
          <p:txBody>
            <a:bodyPr wrap="square">
              <a:spAutoFit/>
            </a:bodyPr>
            <a:lstStyle/>
            <a:p>
              <a:pPr algn="ctr">
                <a:lnSpc>
                  <a:spcPts val="3800"/>
                </a:lnSpc>
              </a:pPr>
              <a:r>
                <a:rPr lang="vi-VN" altLang="zh-CN" sz="2400" b="1">
                  <a:solidFill>
                    <a:srgbClr val="FFFF00"/>
                  </a:solidFill>
                  <a:latin typeface="Calibri" panose="020F0502020204030204" pitchFamily="34" charset="0"/>
                  <a:ea typeface="汉仪劲楷简" panose="00020600040101010101"/>
                  <a:cs typeface="Calibri" panose="020F0502020204030204" pitchFamily="34" charset="0"/>
                </a:rPr>
                <a:t>QUẢN LÝ DỰ ÁN BẰNG AGILE</a:t>
              </a:r>
              <a:endParaRPr lang="zh-CN" altLang="en-US" sz="2400" b="1" dirty="0">
                <a:solidFill>
                  <a:srgbClr val="FFFF00"/>
                </a:solidFill>
                <a:latin typeface="Calibri" panose="020F0502020204030204" pitchFamily="34" charset="0"/>
                <a:ea typeface="汉仪劲楷简" panose="00020600040101010101"/>
                <a:cs typeface="Calibri" panose="020F0502020204030204" pitchFamily="34" charset="0"/>
              </a:endParaRPr>
            </a:p>
          </p:txBody>
        </p:sp>
      </p:grpSp>
      <p:cxnSp>
        <p:nvCxnSpPr>
          <p:cNvPr id="8" name="直接连接符 19">
            <a:extLst>
              <a:ext uri="{FF2B5EF4-FFF2-40B4-BE49-F238E27FC236}">
                <a16:creationId xmlns="" xmlns:a16="http://schemas.microsoft.com/office/drawing/2014/main" id="{A4A1A321-2364-4393-8510-202CC654F80B}"/>
              </a:ext>
            </a:extLst>
          </p:cNvPr>
          <p:cNvCxnSpPr>
            <a:cxnSpLocks/>
          </p:cNvCxnSpPr>
          <p:nvPr/>
        </p:nvCxnSpPr>
        <p:spPr>
          <a:xfrm>
            <a:off x="5807514" y="958005"/>
            <a:ext cx="6268872" cy="0"/>
          </a:xfrm>
          <a:prstGeom prst="line">
            <a:avLst/>
          </a:prstGeom>
          <a:ln>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9" name="矩形 5">
            <a:extLst>
              <a:ext uri="{FF2B5EF4-FFF2-40B4-BE49-F238E27FC236}">
                <a16:creationId xmlns="" xmlns:a16="http://schemas.microsoft.com/office/drawing/2014/main" id="{4C26131E-B31A-4060-A83D-CBB44CC0B0EC}"/>
              </a:ext>
            </a:extLst>
          </p:cNvPr>
          <p:cNvSpPr/>
          <p:nvPr/>
        </p:nvSpPr>
        <p:spPr>
          <a:xfrm>
            <a:off x="4151587" y="978320"/>
            <a:ext cx="7451833" cy="5940088"/>
          </a:xfrm>
          <a:prstGeom prst="rect">
            <a:avLst/>
          </a:prstGeom>
        </p:spPr>
        <p:txBody>
          <a:bodyPr wrap="square">
            <a:spAutoFit/>
          </a:bodyPr>
          <a:lstStyle/>
          <a:p>
            <a:pPr marL="342900" indent="-342900" algn="just">
              <a:lnSpc>
                <a:spcPts val="3800"/>
              </a:lnSpc>
              <a:buFont typeface="Wingdings" panose="05000000000000000000" pitchFamily="2" charset="2"/>
              <a:buChar char="q"/>
            </a:pPr>
            <a:r>
              <a:rPr lang="vi-VN" sz="2000" i="1">
                <a:latin typeface="Arial" panose="020B0604020202020204" pitchFamily="34" charset="0"/>
                <a:cs typeface="Arial" panose="020B0604020202020204" pitchFamily="34" charset="0"/>
              </a:rPr>
              <a:t>Trước đây, hầu hết các dự án phần mềm đều áp dụng mô hình truyền thống Waterfall. Tuy nhiên, mô hình này đã bộc lộ nhiều hạn chế trước sự biến động không ngừng của môi trường kinh doanh và yêu cầu ngày càng tăng của khách hàng hiện nay. </a:t>
            </a:r>
          </a:p>
          <a:p>
            <a:pPr marL="342900" indent="-342900" algn="just">
              <a:lnSpc>
                <a:spcPts val="3800"/>
              </a:lnSpc>
              <a:buFont typeface="Wingdings" panose="05000000000000000000" pitchFamily="2" charset="2"/>
              <a:buChar char="q"/>
            </a:pPr>
            <a:r>
              <a:rPr lang="vi-VN" sz="2000" i="1">
                <a:latin typeface="Arial" panose="020B0604020202020204" pitchFamily="34" charset="0"/>
                <a:cs typeface="Arial" panose="020B0604020202020204" pitchFamily="34" charset="0"/>
              </a:rPr>
              <a:t>Mô hình Agile ra đời được xem như cứu cánh giúp các nhà quản lý “cởi trói” những khó khăn, vấn đề tồn đọng trong dự án.</a:t>
            </a:r>
          </a:p>
          <a:p>
            <a:pPr marL="342900" indent="-342900" algn="just">
              <a:lnSpc>
                <a:spcPts val="3800"/>
              </a:lnSpc>
              <a:buFont typeface="Wingdings" panose="05000000000000000000" pitchFamily="2" charset="2"/>
              <a:buChar char="q"/>
            </a:pPr>
            <a:r>
              <a:rPr lang="vi-VN" sz="2000">
                <a:latin typeface="Arial" panose="020B0604020202020204" pitchFamily="34" charset="0"/>
                <a:cs typeface="Arial" panose="020B0604020202020204" pitchFamily="34" charset="0"/>
              </a:rPr>
              <a:t>Đây là một trong những phương pháp tối ưu được vận dụng phổ biến trong việc quản lý dự án. Các phương pháp agile ra đời chính là sự thay thế tuyệt vời cho lối tư duy truyền thống như mô hình Waterfall.</a:t>
            </a:r>
            <a:r>
              <a:rPr lang="vi-VN" sz="2000" b="1">
                <a:latin typeface="Arial" panose="020B0604020202020204" pitchFamily="34" charset="0"/>
                <a:cs typeface="Arial" panose="020B0604020202020204" pitchFamily="34" charset="0"/>
              </a:rPr>
              <a:t> </a:t>
            </a:r>
            <a:endParaRPr lang="zh-CN" altLang="en-US" sz="3200" dirty="0">
              <a:solidFill>
                <a:srgbClr val="F8F8F8"/>
              </a:solidFill>
              <a:latin typeface="Arial" panose="020B0604020202020204" pitchFamily="34" charset="0"/>
              <a:ea typeface="汉仪劲楷简" panose="00020600040101010101"/>
              <a:cs typeface="Arial" panose="020B0604020202020204" pitchFamily="34" charset="0"/>
            </a:endParaRPr>
          </a:p>
        </p:txBody>
      </p:sp>
    </p:spTree>
    <p:extLst>
      <p:ext uri="{BB962C8B-B14F-4D97-AF65-F5344CB8AC3E}">
        <p14:creationId xmlns:p14="http://schemas.microsoft.com/office/powerpoint/2010/main" val="54269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1000"/>
                                        <p:tgtEl>
                                          <p:spTgt spid="8"/>
                                        </p:tgtEl>
                                      </p:cBhvr>
                                    </p:animEffect>
                                  </p:childTnLst>
                                </p:cTn>
                              </p:par>
                              <p:par>
                                <p:cTn id="8" presetID="10" presetClass="entr" presetSubtype="0"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350"/>
                                        <p:tgtEl>
                                          <p:spTgt spid="3"/>
                                        </p:tgtEl>
                                      </p:cBhvr>
                                    </p:animEffect>
                                  </p:childTnLst>
                                </p:cTn>
                              </p:par>
                              <p:par>
                                <p:cTn id="11" presetID="42" presetClass="path" presetSubtype="0" accel="50000" decel="50000" fill="hold" nodeType="withEffect">
                                  <p:stCondLst>
                                    <p:cond delay="750"/>
                                  </p:stCondLst>
                                  <p:childTnLst>
                                    <p:animMotion origin="layout" path="M -2.08333E-7 -1.85185E-6 L 0.1069 0.11505 " pathEditMode="relative" rAng="0" ptsTypes="AA">
                                      <p:cBhvr>
                                        <p:cTn id="12" dur="2000" fill="hold"/>
                                        <p:tgtEl>
                                          <p:spTgt spid="3"/>
                                        </p:tgtEl>
                                        <p:attrNameLst>
                                          <p:attrName>ppt_x</p:attrName>
                                          <p:attrName>ppt_y</p:attrName>
                                        </p:attrNameLst>
                                      </p:cBhvr>
                                      <p:rCtr x="5339" y="5741"/>
                                    </p:animMotion>
                                  </p:childTnLst>
                                </p:cTn>
                              </p:par>
                              <p:par>
                                <p:cTn id="13" presetID="2" presetClass="entr" presetSubtype="1" fill="hold" nodeType="withEffect">
                                  <p:stCondLst>
                                    <p:cond delay="18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200" fill="hold"/>
                                        <p:tgtEl>
                                          <p:spTgt spid="4"/>
                                        </p:tgtEl>
                                        <p:attrNameLst>
                                          <p:attrName>ppt_x</p:attrName>
                                        </p:attrNameLst>
                                      </p:cBhvr>
                                      <p:tavLst>
                                        <p:tav tm="0">
                                          <p:val>
                                            <p:strVal val="#ppt_x"/>
                                          </p:val>
                                        </p:tav>
                                        <p:tav tm="100000">
                                          <p:val>
                                            <p:strVal val="#ppt_x"/>
                                          </p:val>
                                        </p:tav>
                                      </p:tavLst>
                                    </p:anim>
                                    <p:anim calcmode="lin" valueType="num">
                                      <p:cBhvr additive="base">
                                        <p:cTn id="16" dur="1200" fill="hold"/>
                                        <p:tgtEl>
                                          <p:spTgt spid="4"/>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250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6" descr="927d116694e0bb63395948814c2347ea"/>
          <p:cNvPicPr>
            <a:picLocks noChangeAspect="1"/>
          </p:cNvPicPr>
          <p:nvPr/>
        </p:nvPicPr>
        <p:blipFill>
          <a:blip r:embed="rId2"/>
          <a:stretch>
            <a:fillRect/>
          </a:stretch>
        </p:blipFill>
        <p:spPr>
          <a:xfrm>
            <a:off x="4515412" y="-718750"/>
            <a:ext cx="6040178" cy="7101777"/>
          </a:xfrm>
          <a:prstGeom prst="rect">
            <a:avLst/>
          </a:prstGeom>
        </p:spPr>
      </p:pic>
      <p:pic>
        <p:nvPicPr>
          <p:cNvPr id="8" name="Picture 7"/>
          <p:cNvPicPr>
            <a:picLocks noChangeAspect="1"/>
          </p:cNvPicPr>
          <p:nvPr/>
        </p:nvPicPr>
        <p:blipFill>
          <a:blip r:embed="rId3"/>
          <a:stretch>
            <a:fillRect/>
          </a:stretch>
        </p:blipFill>
        <p:spPr>
          <a:xfrm>
            <a:off x="834523" y="2083568"/>
            <a:ext cx="7416097" cy="4299459"/>
          </a:xfrm>
          <a:prstGeom prst="rect">
            <a:avLst/>
          </a:prstGeom>
          <a:ln>
            <a:noFill/>
          </a:ln>
          <a:effectLst>
            <a:softEdge rad="112500"/>
          </a:effectLst>
        </p:spPr>
      </p:pic>
      <p:grpSp>
        <p:nvGrpSpPr>
          <p:cNvPr id="9" name="组合 1">
            <a:extLst>
              <a:ext uri="{FF2B5EF4-FFF2-40B4-BE49-F238E27FC236}">
                <a16:creationId xmlns="" xmlns:a16="http://schemas.microsoft.com/office/drawing/2014/main" id="{2DEE635E-5B90-48EE-B475-8E81DBDF806F}"/>
              </a:ext>
            </a:extLst>
          </p:cNvPr>
          <p:cNvGrpSpPr/>
          <p:nvPr/>
        </p:nvGrpSpPr>
        <p:grpSpPr>
          <a:xfrm>
            <a:off x="190701" y="367369"/>
            <a:ext cx="6462026" cy="520938"/>
            <a:chOff x="-660564" y="4678862"/>
            <a:chExt cx="6462026" cy="520938"/>
          </a:xfrm>
        </p:grpSpPr>
        <p:cxnSp>
          <p:nvCxnSpPr>
            <p:cNvPr id="10" name="直接连接符 11">
              <a:extLst>
                <a:ext uri="{FF2B5EF4-FFF2-40B4-BE49-F238E27FC236}">
                  <a16:creationId xmlns="" xmlns:a16="http://schemas.microsoft.com/office/drawing/2014/main" id="{07202B6C-CA29-4FEB-9F68-304CE7863820}"/>
                </a:ext>
              </a:extLst>
            </p:cNvPr>
            <p:cNvCxnSpPr>
              <a:cxnSpLocks/>
            </p:cNvCxnSpPr>
            <p:nvPr/>
          </p:nvCxnSpPr>
          <p:spPr>
            <a:xfrm flipV="1">
              <a:off x="-17" y="5171304"/>
              <a:ext cx="3972927" cy="28496"/>
            </a:xfrm>
            <a:prstGeom prst="line">
              <a:avLst/>
            </a:prstGeom>
            <a:ln>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11" name="文本框 14">
              <a:extLst>
                <a:ext uri="{FF2B5EF4-FFF2-40B4-BE49-F238E27FC236}">
                  <a16:creationId xmlns="" xmlns:a16="http://schemas.microsoft.com/office/drawing/2014/main" id="{0DB07F3D-0A26-4A99-BADD-0FD036CACDD3}"/>
                </a:ext>
              </a:extLst>
            </p:cNvPr>
            <p:cNvSpPr txBox="1"/>
            <p:nvPr/>
          </p:nvSpPr>
          <p:spPr>
            <a:xfrm>
              <a:off x="-660564" y="4678862"/>
              <a:ext cx="6462026" cy="492443"/>
            </a:xfrm>
            <a:prstGeom prst="rect">
              <a:avLst/>
            </a:prstGeom>
            <a:noFill/>
          </p:spPr>
          <p:txBody>
            <a:bodyPr wrap="none" rtlCol="0" anchor="ctr">
              <a:spAutoFit/>
            </a:bodyPr>
            <a:lstStyle/>
            <a:p>
              <a:pPr algn="ctr"/>
              <a:r>
                <a:rPr lang="en-US" altLang="zh-CN" sz="2600" dirty="0">
                  <a:solidFill>
                    <a:srgbClr val="F8F8F8"/>
                  </a:solidFill>
                  <a:latin typeface="汉仪劲楷简" panose="00020600040101010101" pitchFamily="18" charset="-122"/>
                  <a:ea typeface="汉仪劲楷简" panose="00020600040101010101" pitchFamily="18" charset="-122"/>
                </a:rPr>
                <a:t>《</a:t>
              </a:r>
              <a:r>
                <a:rPr lang="vi-VN" altLang="zh-CN" sz="2600" b="1" dirty="0">
                  <a:solidFill>
                    <a:srgbClr val="FFFF00"/>
                  </a:solidFill>
                  <a:latin typeface="汉仪劲楷简" panose="00020600040101010101" pitchFamily="18" charset="-122"/>
                  <a:ea typeface="汉仪劲楷简" panose="00020600040101010101" pitchFamily="18" charset="-122"/>
                </a:rPr>
                <a:t>MÔ HÌNH THÁC </a:t>
              </a:r>
              <a:r>
                <a:rPr lang="vi-VN" altLang="zh-CN" sz="2600" b="1" dirty="0" smtClean="0">
                  <a:solidFill>
                    <a:srgbClr val="FFFF00"/>
                  </a:solidFill>
                  <a:latin typeface="汉仪劲楷简" panose="00020600040101010101" pitchFamily="18" charset="-122"/>
                  <a:ea typeface="汉仪劲楷简" panose="00020600040101010101" pitchFamily="18" charset="-122"/>
                </a:rPr>
                <a:t>NƯỚC(WATERFALL</a:t>
              </a:r>
              <a:r>
                <a:rPr lang="vi-VN" altLang="zh-CN" sz="2600" b="1" dirty="0">
                  <a:solidFill>
                    <a:srgbClr val="FFFF00"/>
                  </a:solidFill>
                  <a:latin typeface="汉仪劲楷简" panose="00020600040101010101" pitchFamily="18" charset="-122"/>
                  <a:ea typeface="汉仪劲楷简" panose="00020600040101010101" pitchFamily="18" charset="-122"/>
                </a:rPr>
                <a:t>)</a:t>
              </a:r>
              <a:r>
                <a:rPr lang="en-US" altLang="zh-CN" sz="2600" dirty="0">
                  <a:solidFill>
                    <a:srgbClr val="F8F8F8"/>
                  </a:solidFill>
                  <a:latin typeface="汉仪劲楷简" panose="00020600040101010101" pitchFamily="18" charset="-122"/>
                  <a:ea typeface="汉仪劲楷简" panose="00020600040101010101" pitchFamily="18" charset="-122"/>
                </a:rPr>
                <a:t>》</a:t>
              </a:r>
              <a:endParaRPr lang="zh-CN" altLang="en-US" sz="2600" dirty="0">
                <a:solidFill>
                  <a:srgbClr val="F8F8F8"/>
                </a:solidFill>
                <a:latin typeface="汉仪劲楷简" panose="00020600040101010101" pitchFamily="18" charset="-122"/>
                <a:ea typeface="汉仪劲楷简" panose="00020600040101010101" pitchFamily="18" charset="-122"/>
              </a:endParaRPr>
            </a:p>
          </p:txBody>
        </p:sp>
      </p:grpSp>
      <p:pic>
        <p:nvPicPr>
          <p:cNvPr id="7" name="图片 25">
            <a:extLst>
              <a:ext uri="{FF2B5EF4-FFF2-40B4-BE49-F238E27FC236}">
                <a16:creationId xmlns="" xmlns:a16="http://schemas.microsoft.com/office/drawing/2014/main" id="{D3D34DD0-C4DF-4E72-8208-A4E8874557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5667" y="5038548"/>
            <a:ext cx="2896578" cy="2173283"/>
          </a:xfrm>
          <a:prstGeom prst="rect">
            <a:avLst/>
          </a:prstGeom>
        </p:spPr>
      </p:pic>
      <p:pic>
        <p:nvPicPr>
          <p:cNvPr id="12" name="图片 18">
            <a:extLst>
              <a:ext uri="{FF2B5EF4-FFF2-40B4-BE49-F238E27FC236}">
                <a16:creationId xmlns="" xmlns:a16="http://schemas.microsoft.com/office/drawing/2014/main" id="{5F491FAD-2F99-4A85-A16A-A21CE3A4908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5916"/>
          <a:stretch/>
        </p:blipFill>
        <p:spPr>
          <a:xfrm flipH="1">
            <a:off x="10246827" y="22657"/>
            <a:ext cx="2033403" cy="2555249"/>
          </a:xfrm>
          <a:prstGeom prst="rect">
            <a:avLst/>
          </a:prstGeom>
        </p:spPr>
      </p:pic>
    </p:spTree>
    <p:extLst>
      <p:ext uri="{BB962C8B-B14F-4D97-AF65-F5344CB8AC3E}">
        <p14:creationId xmlns:p14="http://schemas.microsoft.com/office/powerpoint/2010/main" val="166981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200"/>
                                        <p:tgtEl>
                                          <p:spTgt spid="2"/>
                                        </p:tgtEl>
                                      </p:cBhvr>
                                    </p:animEffect>
                                  </p:childTnLst>
                                </p:cTn>
                              </p:par>
                              <p:par>
                                <p:cTn id="16" presetID="37" presetClass="path" presetSubtype="0" accel="50000" decel="50000" fill="hold" nodeType="withEffect">
                                  <p:stCondLst>
                                    <p:cond delay="0"/>
                                  </p:stCondLst>
                                  <p:childTnLst>
                                    <p:animMotion origin="layout" path="M -0.00078 -0.00254 L 0.06341 0.01945 C 0.07747 0.02269 0.09271 0.03773 0.10742 0.0588 C 0.12331 0.0838 0.13359 0.10949 0.13737 0.1338 L 0.15833 0.24468 " pathEditMode="relative" rAng="2460000" ptsTypes="AAAAA">
                                      <p:cBhvr>
                                        <p:cTn id="17" dur="2000" fill="hold"/>
                                        <p:tgtEl>
                                          <p:spTgt spid="2"/>
                                        </p:tgtEl>
                                        <p:attrNameLst>
                                          <p:attrName>ppt_x</p:attrName>
                                          <p:attrName>ppt_y</p:attrName>
                                        </p:attrNameLst>
                                      </p:cBhvr>
                                      <p:rCtr x="9427" y="9329"/>
                                    </p:animMotion>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400"/>
                                        <p:tgtEl>
                                          <p:spTgt spid="7"/>
                                        </p:tgtEl>
                                      </p:cBhvr>
                                    </p:animEffect>
                                  </p:childTnLst>
                                </p:cTn>
                              </p:par>
                              <p:par>
                                <p:cTn id="21" presetID="0" presetClass="path" presetSubtype="0" accel="50000" decel="50000" fill="hold" nodeType="withEffect">
                                  <p:stCondLst>
                                    <p:cond delay="0"/>
                                  </p:stCondLst>
                                  <p:childTnLst>
                                    <p:animMotion origin="layout" path="M 0.06224 -0.03797 L 0.06224 -0.03797 C 0.0681 -0.0426 0.07435 -0.0463 0.07995 -0.05186 C 0.08516 -0.05695 0.08972 -0.06366 0.09466 -0.06968 C 0.09649 -0.072 0.09857 -0.07385 0.10013 -0.07662 C 0.10104 -0.07848 0.10196 -0.08056 0.10313 -0.08218 C 0.1043 -0.0838 0.10586 -0.0845 0.10703 -0.08635 C 0.10899 -0.08912 0.11042 -0.09329 0.1125 -0.09584 C 0.11433 -0.09838 0.11667 -0.09931 0.11862 -0.10139 C 0.12279 -0.10579 0.12735 -0.1095 0.13099 -0.11505 C 0.13998 -0.12871 0.13959 -0.12477 0.14336 -0.13727 C 0.14427 -0.13982 0.14466 -0.14306 0.14571 -0.14537 C 0.14675 -0.14769 0.14831 -0.14908 0.14961 -0.15093 C 0.15065 -0.15255 0.15144 -0.15487 0.15261 -0.15649 C 0.15365 -0.15764 0.15469 -0.15811 0.15573 -0.15926 C 0.15703 -0.16042 0.15834 -0.16204 0.15964 -0.1632 C 0.16433 -0.16297 0.18034 -0.16412 0.18907 -0.16065 C 0.19089 -0.15973 0.19258 -0.15857 0.1944 -0.15787 C 0.19649 -0.15718 0.19857 -0.15695 0.20065 -0.15649 C 0.20235 -0.15602 0.20716 -0.15325 0.20834 -0.15232 C 0.20977 -0.15116 0.21081 -0.14931 0.21224 -0.14815 C 0.21341 -0.147 0.21485 -0.14653 0.21615 -0.14537 C 0.21693 -0.14468 0.21771 -0.14352 0.21836 -0.1426 C 0.22006 -0.14051 0.22201 -0.13774 0.22383 -0.13588 C 0.23099 -0.12848 0.22227 -0.13843 0.23073 -0.12894 C 0.23229 -0.12709 0.23386 -0.12524 0.23542 -0.12338 C 0.2362 -0.12246 0.23685 -0.12107 0.23776 -0.12061 L 0.24167 -0.11922 C 0.24258 -0.11829 0.24375 -0.1176 0.24466 -0.11644 C 0.24545 -0.11575 0.24623 -0.11459 0.24701 -0.11366 C 0.24935 -0.11181 0.25248 -0.11181 0.25482 -0.11112 C 0.25808 -0.10996 0.25899 -0.1088 0.2625 -0.10695 C 0.26459 -0.10579 0.26667 -0.1051 0.26862 -0.10417 C 0.27409 -0.10463 0.27956 -0.10463 0.2849 -0.10556 C 0.2875 -0.10602 0.29271 -0.10834 0.29271 -0.10834 C 0.30378 -0.12014 0.28972 -0.10625 0.30039 -0.11366 C 0.30183 -0.11482 0.303 -0.11667 0.3043 -0.11783 C 0.31055 -0.12385 0.30703 -0.12014 0.31276 -0.12477 C 0.31875 -0.12963 0.3142 -0.12755 0.32357 -0.13588 C 0.32461 -0.13681 0.32565 -0.13797 0.3267 -0.13843 C 0.33216 -0.1419 0.33802 -0.14422 0.34375 -0.14676 L 0.4017 -0.14537 C 0.40248 -0.14537 0.40326 -0.14445 0.40404 -0.14399 C 0.40508 -0.14352 0.40612 -0.14306 0.40716 -0.1426 C 0.40795 -0.14167 0.40847 -0.14005 0.40938 -0.13982 L 0.42188 -0.14121 L 0.42188 -0.14121 " pathEditMode="relative" ptsTypes="AAAAAAAAAAAAAAAAAAAAAAAAAAAAAAAAAAAAAAAAAAAAAAA">
                                      <p:cBhvr>
                                        <p:cTn id="22" dur="5000" fill="hold"/>
                                        <p:tgtEl>
                                          <p:spTgt spid="7"/>
                                        </p:tgtEl>
                                        <p:attrNameLst>
                                          <p:attrName>ppt_x</p:attrName>
                                          <p:attrName>ppt_y</p:attrName>
                                        </p:attrNameLst>
                                      </p:cBhvr>
                                    </p:animMotion>
                                  </p:childTnLst>
                                </p:cTn>
                              </p:par>
                              <p:par>
                                <p:cTn id="23" presetID="16" presetClass="entr" presetSubtype="42" fill="hold" nodeType="withEffect">
                                  <p:stCondLst>
                                    <p:cond delay="4100"/>
                                  </p:stCondLst>
                                  <p:childTnLst>
                                    <p:set>
                                      <p:cBhvr>
                                        <p:cTn id="24" dur="1" fill="hold">
                                          <p:stCondLst>
                                            <p:cond delay="0"/>
                                          </p:stCondLst>
                                        </p:cTn>
                                        <p:tgtEl>
                                          <p:spTgt spid="8"/>
                                        </p:tgtEl>
                                        <p:attrNameLst>
                                          <p:attrName>style.visibility</p:attrName>
                                        </p:attrNameLst>
                                      </p:cBhvr>
                                      <p:to>
                                        <p:strVal val="visible"/>
                                      </p:to>
                                    </p:set>
                                    <p:animEffect transition="in" filter="barn(outHorizontal)">
                                      <p:cBhvr>
                                        <p:cTn id="25" dur="1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4451" y="-57599"/>
            <a:ext cx="1702135" cy="2055409"/>
          </a:xfrm>
          <a:prstGeom prst="rect">
            <a:avLst/>
          </a:prstGeom>
        </p:spPr>
      </p:pic>
      <p:pic>
        <p:nvPicPr>
          <p:cNvPr id="5" name="Picture 4"/>
          <p:cNvPicPr>
            <a:picLocks noChangeAspect="1"/>
          </p:cNvPicPr>
          <p:nvPr/>
        </p:nvPicPr>
        <p:blipFill>
          <a:blip r:embed="rId3"/>
          <a:stretch>
            <a:fillRect/>
          </a:stretch>
        </p:blipFill>
        <p:spPr>
          <a:xfrm>
            <a:off x="653718" y="2374266"/>
            <a:ext cx="10687214" cy="3827243"/>
          </a:xfrm>
          <a:prstGeom prst="rect">
            <a:avLst/>
          </a:prstGeom>
          <a:ln>
            <a:noFill/>
          </a:ln>
          <a:effectLst>
            <a:softEdge rad="112500"/>
          </a:effectLst>
        </p:spPr>
      </p:pic>
      <p:grpSp>
        <p:nvGrpSpPr>
          <p:cNvPr id="6" name="Group 5">
            <a:extLst>
              <a:ext uri="{FF2B5EF4-FFF2-40B4-BE49-F238E27FC236}">
                <a16:creationId xmlns="" xmlns:a16="http://schemas.microsoft.com/office/drawing/2014/main" id="{6EEEAFB8-0F3A-4549-AB4C-47EDAE1E2167}"/>
              </a:ext>
            </a:extLst>
          </p:cNvPr>
          <p:cNvGrpSpPr/>
          <p:nvPr/>
        </p:nvGrpSpPr>
        <p:grpSpPr>
          <a:xfrm>
            <a:off x="438398" y="194282"/>
            <a:ext cx="5195147" cy="552587"/>
            <a:chOff x="6096000" y="4454247"/>
            <a:chExt cx="3466179" cy="552587"/>
          </a:xfrm>
        </p:grpSpPr>
        <p:pic>
          <p:nvPicPr>
            <p:cNvPr id="7" name="图片 8">
              <a:extLst>
                <a:ext uri="{FF2B5EF4-FFF2-40B4-BE49-F238E27FC236}">
                  <a16:creationId xmlns="" xmlns:a16="http://schemas.microsoft.com/office/drawing/2014/main" id="{5EA9EF8B-2C25-4176-9813-F0DDC249B5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9166179" y="4536262"/>
              <a:ext cx="396000" cy="396000"/>
            </a:xfrm>
            <a:prstGeom prst="rect">
              <a:avLst/>
            </a:prstGeom>
          </p:spPr>
        </p:pic>
        <p:pic>
          <p:nvPicPr>
            <p:cNvPr id="8" name="图片 10">
              <a:extLst>
                <a:ext uri="{FF2B5EF4-FFF2-40B4-BE49-F238E27FC236}">
                  <a16:creationId xmlns="" xmlns:a16="http://schemas.microsoft.com/office/drawing/2014/main" id="{73441E29-8092-458D-BEFA-8CFFDDA20C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900000" flipH="1">
              <a:off x="6096000" y="4536262"/>
              <a:ext cx="396000" cy="396000"/>
            </a:xfrm>
            <a:prstGeom prst="rect">
              <a:avLst/>
            </a:prstGeom>
          </p:spPr>
        </p:pic>
        <p:sp>
          <p:nvSpPr>
            <p:cNvPr id="9" name="矩形 5">
              <a:extLst>
                <a:ext uri="{FF2B5EF4-FFF2-40B4-BE49-F238E27FC236}">
                  <a16:creationId xmlns="" xmlns:a16="http://schemas.microsoft.com/office/drawing/2014/main" id="{8A3DC7AD-AEFA-4C8B-94C0-05B4453DFA66}"/>
                </a:ext>
              </a:extLst>
            </p:cNvPr>
            <p:cNvSpPr/>
            <p:nvPr/>
          </p:nvSpPr>
          <p:spPr>
            <a:xfrm>
              <a:off x="6291570" y="4454247"/>
              <a:ext cx="3035825" cy="552587"/>
            </a:xfrm>
            <a:prstGeom prst="rect">
              <a:avLst/>
            </a:prstGeom>
          </p:spPr>
          <p:txBody>
            <a:bodyPr wrap="square">
              <a:spAutoFit/>
            </a:bodyPr>
            <a:lstStyle/>
            <a:p>
              <a:pPr algn="ctr">
                <a:lnSpc>
                  <a:spcPts val="3800"/>
                </a:lnSpc>
              </a:pPr>
              <a:r>
                <a:rPr lang="en-US" altLang="zh-CN" sz="2800" b="1">
                  <a:solidFill>
                    <a:srgbClr val="FFFF00"/>
                  </a:solidFill>
                  <a:latin typeface="Calibri" panose="020F0502020204030204" pitchFamily="34" charset="0"/>
                  <a:ea typeface="汉仪劲楷简" panose="00020600040101010101"/>
                  <a:cs typeface="Calibri" panose="020F0502020204030204" pitchFamily="34" charset="0"/>
                </a:rPr>
                <a:t>QUẢN LÝ DỰ ÁN BẰNG AGILE</a:t>
              </a:r>
              <a:endParaRPr lang="zh-CN" altLang="en-US" sz="2800" b="1" dirty="0">
                <a:solidFill>
                  <a:srgbClr val="FFFF00"/>
                </a:solidFill>
                <a:latin typeface="Calibri" panose="020F0502020204030204" pitchFamily="34" charset="0"/>
                <a:ea typeface="汉仪劲楷简" panose="00020600040101010101"/>
                <a:cs typeface="Calibri" panose="020F0502020204030204" pitchFamily="34" charset="0"/>
              </a:endParaRPr>
            </a:p>
          </p:txBody>
        </p:sp>
      </p:grpSp>
      <p:cxnSp>
        <p:nvCxnSpPr>
          <p:cNvPr id="10" name="直接连接符 20">
            <a:extLst>
              <a:ext uri="{FF2B5EF4-FFF2-40B4-BE49-F238E27FC236}">
                <a16:creationId xmlns="" xmlns:a16="http://schemas.microsoft.com/office/drawing/2014/main" id="{EEF1CC9C-A15B-49A4-9523-88E3108A8D32}"/>
              </a:ext>
            </a:extLst>
          </p:cNvPr>
          <p:cNvCxnSpPr>
            <a:cxnSpLocks/>
          </p:cNvCxnSpPr>
          <p:nvPr/>
        </p:nvCxnSpPr>
        <p:spPr>
          <a:xfrm>
            <a:off x="381992" y="970105"/>
            <a:ext cx="5249183" cy="54552"/>
          </a:xfrm>
          <a:prstGeom prst="line">
            <a:avLst/>
          </a:prstGeom>
          <a:ln>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00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1000"/>
                                        <p:tgtEl>
                                          <p:spTgt spid="6"/>
                                        </p:tgtEl>
                                      </p:cBhvr>
                                    </p:animEffect>
                                  </p:childTnLst>
                                </p:cTn>
                              </p:par>
                              <p:par>
                                <p:cTn id="8" presetID="2" presetClass="entr" presetSubtype="4" fill="hold" nodeType="withEffect">
                                  <p:stCondLst>
                                    <p:cond delay="60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1000" fill="hold"/>
                                        <p:tgtEl>
                                          <p:spTgt spid="10"/>
                                        </p:tgtEl>
                                        <p:attrNameLst>
                                          <p:attrName>ppt_x</p:attrName>
                                        </p:attrNameLst>
                                      </p:cBhvr>
                                      <p:tavLst>
                                        <p:tav tm="0">
                                          <p:val>
                                            <p:strVal val="#ppt_x"/>
                                          </p:val>
                                        </p:tav>
                                        <p:tav tm="100000">
                                          <p:val>
                                            <p:strVal val="#ppt_x"/>
                                          </p:val>
                                        </p:tav>
                                      </p:tavLst>
                                    </p:anim>
                                    <p:anim calcmode="lin" valueType="num">
                                      <p:cBhvr additive="base">
                                        <p:cTn id="11" dur="1000" fill="hold"/>
                                        <p:tgtEl>
                                          <p:spTgt spid="10"/>
                                        </p:tgtEl>
                                        <p:attrNameLst>
                                          <p:attrName>ppt_y</p:attrName>
                                        </p:attrNameLst>
                                      </p:cBhvr>
                                      <p:tavLst>
                                        <p:tav tm="0">
                                          <p:val>
                                            <p:strVal val="1+#ppt_h/2"/>
                                          </p:val>
                                        </p:tav>
                                        <p:tav tm="100000">
                                          <p:val>
                                            <p:strVal val="#ppt_y"/>
                                          </p:val>
                                        </p:tav>
                                      </p:tavLst>
                                    </p:anim>
                                  </p:childTnLst>
                                </p:cTn>
                              </p:par>
                              <p:par>
                                <p:cTn id="12" presetID="6" presetClass="entr" presetSubtype="16" fill="hold"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circle(in)">
                                      <p:cBhvr>
                                        <p:cTn id="14" dur="2000"/>
                                        <p:tgtEl>
                                          <p:spTgt spid="2"/>
                                        </p:tgtEl>
                                      </p:cBhvr>
                                    </p:animEffect>
                                  </p:childTnLst>
                                </p:cTn>
                              </p:par>
                              <p:par>
                                <p:cTn id="15" presetID="2" presetClass="entr" presetSubtype="4" fill="hold" nodeType="withEffect">
                                  <p:stCondLst>
                                    <p:cond delay="19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1600" fill="hold"/>
                                        <p:tgtEl>
                                          <p:spTgt spid="5"/>
                                        </p:tgtEl>
                                        <p:attrNameLst>
                                          <p:attrName>ppt_x</p:attrName>
                                        </p:attrNameLst>
                                      </p:cBhvr>
                                      <p:tavLst>
                                        <p:tav tm="0">
                                          <p:val>
                                            <p:strVal val="#ppt_x"/>
                                          </p:val>
                                        </p:tav>
                                        <p:tav tm="100000">
                                          <p:val>
                                            <p:strVal val="#ppt_x"/>
                                          </p:val>
                                        </p:tav>
                                      </p:tavLst>
                                    </p:anim>
                                    <p:anim calcmode="lin" valueType="num">
                                      <p:cBhvr additive="base">
                                        <p:cTn id="18" dur="16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739691" y="2218764"/>
            <a:ext cx="4755033" cy="4894729"/>
          </a:xfrm>
          <a:prstGeom prst="ellipse">
            <a:avLst/>
          </a:prstGeom>
          <a:solidFill>
            <a:schemeClr val="bg1">
              <a:alpha val="13000"/>
            </a:schemeClr>
          </a:solidFill>
          <a:ln w="158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nvGrpSpPr>
          <p:cNvPr id="6" name="组合 5"/>
          <p:cNvGrpSpPr/>
          <p:nvPr/>
        </p:nvGrpSpPr>
        <p:grpSpPr>
          <a:xfrm>
            <a:off x="3302620" y="5037878"/>
            <a:ext cx="776220" cy="772372"/>
            <a:chOff x="1524001" y="1543049"/>
            <a:chExt cx="2562225" cy="2549525"/>
          </a:xfrm>
        </p:grpSpPr>
        <p:sp>
          <p:nvSpPr>
            <p:cNvPr id="8" name="Freeform 23"/>
            <p:cNvSpPr>
              <a:spLocks/>
            </p:cNvSpPr>
            <p:nvPr/>
          </p:nvSpPr>
          <p:spPr bwMode="auto">
            <a:xfrm>
              <a:off x="1524001" y="1543049"/>
              <a:ext cx="2562225" cy="2549525"/>
            </a:xfrm>
            <a:custGeom>
              <a:avLst/>
              <a:gdLst>
                <a:gd name="T0" fmla="*/ 534 w 534"/>
                <a:gd name="T1" fmla="*/ 267 h 534"/>
                <a:gd name="T2" fmla="*/ 506 w 534"/>
                <a:gd name="T3" fmla="*/ 331 h 534"/>
                <a:gd name="T4" fmla="*/ 498 w 534"/>
                <a:gd name="T5" fmla="*/ 400 h 534"/>
                <a:gd name="T6" fmla="*/ 442 w 534"/>
                <a:gd name="T7" fmla="*/ 442 h 534"/>
                <a:gd name="T8" fmla="*/ 400 w 534"/>
                <a:gd name="T9" fmla="*/ 498 h 534"/>
                <a:gd name="T10" fmla="*/ 331 w 534"/>
                <a:gd name="T11" fmla="*/ 506 h 534"/>
                <a:gd name="T12" fmla="*/ 267 w 534"/>
                <a:gd name="T13" fmla="*/ 534 h 534"/>
                <a:gd name="T14" fmla="*/ 203 w 534"/>
                <a:gd name="T15" fmla="*/ 506 h 534"/>
                <a:gd name="T16" fmla="*/ 134 w 534"/>
                <a:gd name="T17" fmla="*/ 498 h 534"/>
                <a:gd name="T18" fmla="*/ 92 w 534"/>
                <a:gd name="T19" fmla="*/ 442 h 534"/>
                <a:gd name="T20" fmla="*/ 36 w 534"/>
                <a:gd name="T21" fmla="*/ 400 h 534"/>
                <a:gd name="T22" fmla="*/ 28 w 534"/>
                <a:gd name="T23" fmla="*/ 331 h 534"/>
                <a:gd name="T24" fmla="*/ 0 w 534"/>
                <a:gd name="T25" fmla="*/ 267 h 534"/>
                <a:gd name="T26" fmla="*/ 28 w 534"/>
                <a:gd name="T27" fmla="*/ 203 h 534"/>
                <a:gd name="T28" fmla="*/ 36 w 534"/>
                <a:gd name="T29" fmla="*/ 134 h 534"/>
                <a:gd name="T30" fmla="*/ 92 w 534"/>
                <a:gd name="T31" fmla="*/ 92 h 534"/>
                <a:gd name="T32" fmla="*/ 134 w 534"/>
                <a:gd name="T33" fmla="*/ 36 h 534"/>
                <a:gd name="T34" fmla="*/ 203 w 534"/>
                <a:gd name="T35" fmla="*/ 28 h 534"/>
                <a:gd name="T36" fmla="*/ 267 w 534"/>
                <a:gd name="T37" fmla="*/ 0 h 534"/>
                <a:gd name="T38" fmla="*/ 331 w 534"/>
                <a:gd name="T39" fmla="*/ 28 h 534"/>
                <a:gd name="T40" fmla="*/ 400 w 534"/>
                <a:gd name="T41" fmla="*/ 36 h 534"/>
                <a:gd name="T42" fmla="*/ 442 w 534"/>
                <a:gd name="T43" fmla="*/ 92 h 534"/>
                <a:gd name="T44" fmla="*/ 498 w 534"/>
                <a:gd name="T45" fmla="*/ 134 h 534"/>
                <a:gd name="T46" fmla="*/ 506 w 534"/>
                <a:gd name="T47" fmla="*/ 203 h 534"/>
                <a:gd name="T48" fmla="*/ 534 w 534"/>
                <a:gd name="T49" fmla="*/ 26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534">
                  <a:moveTo>
                    <a:pt x="534" y="267"/>
                  </a:moveTo>
                  <a:cubicBezTo>
                    <a:pt x="534" y="290"/>
                    <a:pt x="512" y="310"/>
                    <a:pt x="506" y="331"/>
                  </a:cubicBezTo>
                  <a:cubicBezTo>
                    <a:pt x="500" y="353"/>
                    <a:pt x="509" y="381"/>
                    <a:pt x="498" y="400"/>
                  </a:cubicBezTo>
                  <a:cubicBezTo>
                    <a:pt x="487" y="420"/>
                    <a:pt x="458" y="426"/>
                    <a:pt x="442" y="442"/>
                  </a:cubicBezTo>
                  <a:cubicBezTo>
                    <a:pt x="426" y="458"/>
                    <a:pt x="420" y="487"/>
                    <a:pt x="400" y="498"/>
                  </a:cubicBezTo>
                  <a:cubicBezTo>
                    <a:pt x="381" y="509"/>
                    <a:pt x="353" y="500"/>
                    <a:pt x="331" y="506"/>
                  </a:cubicBezTo>
                  <a:cubicBezTo>
                    <a:pt x="310" y="512"/>
                    <a:pt x="290" y="534"/>
                    <a:pt x="267" y="534"/>
                  </a:cubicBezTo>
                  <a:cubicBezTo>
                    <a:pt x="244" y="534"/>
                    <a:pt x="224" y="512"/>
                    <a:pt x="203" y="506"/>
                  </a:cubicBezTo>
                  <a:cubicBezTo>
                    <a:pt x="181" y="500"/>
                    <a:pt x="153" y="509"/>
                    <a:pt x="134" y="498"/>
                  </a:cubicBezTo>
                  <a:cubicBezTo>
                    <a:pt x="114" y="487"/>
                    <a:pt x="108" y="458"/>
                    <a:pt x="92" y="442"/>
                  </a:cubicBezTo>
                  <a:cubicBezTo>
                    <a:pt x="76" y="426"/>
                    <a:pt x="47" y="420"/>
                    <a:pt x="36" y="400"/>
                  </a:cubicBezTo>
                  <a:cubicBezTo>
                    <a:pt x="25" y="381"/>
                    <a:pt x="34" y="353"/>
                    <a:pt x="28" y="331"/>
                  </a:cubicBezTo>
                  <a:cubicBezTo>
                    <a:pt x="22" y="310"/>
                    <a:pt x="0" y="290"/>
                    <a:pt x="0" y="267"/>
                  </a:cubicBezTo>
                  <a:cubicBezTo>
                    <a:pt x="0" y="244"/>
                    <a:pt x="22" y="224"/>
                    <a:pt x="28" y="203"/>
                  </a:cubicBezTo>
                  <a:cubicBezTo>
                    <a:pt x="34" y="181"/>
                    <a:pt x="25" y="153"/>
                    <a:pt x="36" y="134"/>
                  </a:cubicBezTo>
                  <a:cubicBezTo>
                    <a:pt x="47" y="114"/>
                    <a:pt x="76" y="108"/>
                    <a:pt x="92" y="92"/>
                  </a:cubicBezTo>
                  <a:cubicBezTo>
                    <a:pt x="108" y="76"/>
                    <a:pt x="114" y="47"/>
                    <a:pt x="134" y="36"/>
                  </a:cubicBezTo>
                  <a:cubicBezTo>
                    <a:pt x="153" y="25"/>
                    <a:pt x="181" y="34"/>
                    <a:pt x="203" y="28"/>
                  </a:cubicBezTo>
                  <a:cubicBezTo>
                    <a:pt x="224" y="22"/>
                    <a:pt x="244" y="0"/>
                    <a:pt x="267" y="0"/>
                  </a:cubicBezTo>
                  <a:cubicBezTo>
                    <a:pt x="290" y="0"/>
                    <a:pt x="310" y="22"/>
                    <a:pt x="331" y="28"/>
                  </a:cubicBezTo>
                  <a:cubicBezTo>
                    <a:pt x="353" y="34"/>
                    <a:pt x="381" y="25"/>
                    <a:pt x="400" y="36"/>
                  </a:cubicBezTo>
                  <a:cubicBezTo>
                    <a:pt x="420" y="47"/>
                    <a:pt x="426" y="76"/>
                    <a:pt x="442" y="92"/>
                  </a:cubicBezTo>
                  <a:cubicBezTo>
                    <a:pt x="458" y="108"/>
                    <a:pt x="487" y="114"/>
                    <a:pt x="498" y="134"/>
                  </a:cubicBezTo>
                  <a:cubicBezTo>
                    <a:pt x="509" y="153"/>
                    <a:pt x="500" y="181"/>
                    <a:pt x="506" y="203"/>
                  </a:cubicBezTo>
                  <a:cubicBezTo>
                    <a:pt x="512" y="224"/>
                    <a:pt x="534" y="244"/>
                    <a:pt x="534" y="267"/>
                  </a:cubicBezTo>
                  <a:close/>
                </a:path>
              </a:pathLst>
            </a:custGeom>
            <a:solidFill>
              <a:srgbClr val="FF3D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ctr" anchorCtr="0" compatLnSpc="1">
              <a:prstTxWarp prst="textNoShape">
                <a:avLst/>
              </a:prstTxWarp>
            </a:bodyPr>
            <a:lstStyle/>
            <a:p>
              <a:pPr algn="ctr"/>
              <a:r>
                <a:rPr lang="en-US" altLang="zh-CN" sz="1400" dirty="0">
                  <a:latin typeface="Times New Roman" panose="02020603050405020304" pitchFamily="18" charset="0"/>
                  <a:cs typeface="Times New Roman" panose="02020603050405020304" pitchFamily="18" charset="0"/>
                </a:rPr>
                <a:t>01</a:t>
              </a:r>
              <a:endParaRPr lang="zh-CN" altLang="en-US" sz="1400" dirty="0">
                <a:latin typeface="Times New Roman" panose="02020603050405020304" pitchFamily="18" charset="0"/>
                <a:cs typeface="Times New Roman" panose="02020603050405020304" pitchFamily="18" charset="0"/>
              </a:endParaRPr>
            </a:p>
          </p:txBody>
        </p:sp>
        <p:sp>
          <p:nvSpPr>
            <p:cNvPr id="9" name="自由: 形状 8"/>
            <p:cNvSpPr>
              <a:spLocks/>
            </p:cNvSpPr>
            <p:nvPr/>
          </p:nvSpPr>
          <p:spPr bwMode="auto">
            <a:xfrm>
              <a:off x="1725038" y="1738312"/>
              <a:ext cx="2160157" cy="2160285"/>
            </a:xfrm>
            <a:custGeom>
              <a:avLst/>
              <a:gdLst>
                <a:gd name="connsiteX0" fmla="*/ 719988 w 2160157"/>
                <a:gd name="connsiteY0" fmla="*/ 1728224 h 2160285"/>
                <a:gd name="connsiteX1" fmla="*/ 752979 w 2160157"/>
                <a:gd name="connsiteY1" fmla="*/ 1728821 h 2160285"/>
                <a:gd name="connsiteX2" fmla="*/ 1108074 w 2160157"/>
                <a:gd name="connsiteY2" fmla="*/ 1800515 h 2160285"/>
                <a:gd name="connsiteX3" fmla="*/ 1156060 w 2160157"/>
                <a:gd name="connsiteY3" fmla="*/ 1853090 h 2160285"/>
                <a:gd name="connsiteX4" fmla="*/ 1180053 w 2160157"/>
                <a:gd name="connsiteY4" fmla="*/ 2101628 h 2160285"/>
                <a:gd name="connsiteX5" fmla="*/ 1117671 w 2160157"/>
                <a:gd name="connsiteY5" fmla="*/ 2158983 h 2160285"/>
                <a:gd name="connsiteX6" fmla="*/ 949721 w 2160157"/>
                <a:gd name="connsiteY6" fmla="*/ 2149423 h 2160285"/>
                <a:gd name="connsiteX7" fmla="*/ 896936 w 2160157"/>
                <a:gd name="connsiteY7" fmla="*/ 2087289 h 2160285"/>
                <a:gd name="connsiteX8" fmla="*/ 901735 w 2160157"/>
                <a:gd name="connsiteY8" fmla="*/ 2049052 h 2160285"/>
                <a:gd name="connsiteX9" fmla="*/ 968915 w 2160157"/>
                <a:gd name="connsiteY9" fmla="*/ 2001257 h 2160285"/>
                <a:gd name="connsiteX10" fmla="*/ 1002505 w 2160157"/>
                <a:gd name="connsiteY10" fmla="*/ 2006036 h 2160285"/>
                <a:gd name="connsiteX11" fmla="*/ 1012102 w 2160157"/>
                <a:gd name="connsiteY11" fmla="*/ 2006036 h 2160285"/>
                <a:gd name="connsiteX12" fmla="*/ 1016901 w 2160157"/>
                <a:gd name="connsiteY12" fmla="*/ 1996477 h 2160285"/>
                <a:gd name="connsiteX13" fmla="*/ 1021699 w 2160157"/>
                <a:gd name="connsiteY13" fmla="*/ 1963020 h 2160285"/>
                <a:gd name="connsiteX14" fmla="*/ 1016901 w 2160157"/>
                <a:gd name="connsiteY14" fmla="*/ 1953461 h 2160285"/>
                <a:gd name="connsiteX15" fmla="*/ 1007304 w 2160157"/>
                <a:gd name="connsiteY15" fmla="*/ 1948681 h 2160285"/>
                <a:gd name="connsiteX16" fmla="*/ 944922 w 2160157"/>
                <a:gd name="connsiteY16" fmla="*/ 1939122 h 2160285"/>
                <a:gd name="connsiteX17" fmla="*/ 925728 w 2160157"/>
                <a:gd name="connsiteY17" fmla="*/ 1915224 h 2160285"/>
                <a:gd name="connsiteX18" fmla="*/ 949721 w 2160157"/>
                <a:gd name="connsiteY18" fmla="*/ 1900886 h 2160285"/>
                <a:gd name="connsiteX19" fmla="*/ 1012102 w 2160157"/>
                <a:gd name="connsiteY19" fmla="*/ 1905665 h 2160285"/>
                <a:gd name="connsiteX20" fmla="*/ 1060088 w 2160157"/>
                <a:gd name="connsiteY20" fmla="*/ 1963020 h 2160285"/>
                <a:gd name="connsiteX21" fmla="*/ 1060088 w 2160157"/>
                <a:gd name="connsiteY21" fmla="*/ 1996477 h 2160285"/>
                <a:gd name="connsiteX22" fmla="*/ 1002505 w 2160157"/>
                <a:gd name="connsiteY22" fmla="*/ 2049052 h 2160285"/>
                <a:gd name="connsiteX23" fmla="*/ 964116 w 2160157"/>
                <a:gd name="connsiteY23" fmla="*/ 2044273 h 2160285"/>
                <a:gd name="connsiteX24" fmla="*/ 954519 w 2160157"/>
                <a:gd name="connsiteY24" fmla="*/ 2049052 h 2160285"/>
                <a:gd name="connsiteX25" fmla="*/ 949721 w 2160157"/>
                <a:gd name="connsiteY25" fmla="*/ 2053832 h 2160285"/>
                <a:gd name="connsiteX26" fmla="*/ 944922 w 2160157"/>
                <a:gd name="connsiteY26" fmla="*/ 2096848 h 2160285"/>
                <a:gd name="connsiteX27" fmla="*/ 944922 w 2160157"/>
                <a:gd name="connsiteY27" fmla="*/ 2106407 h 2160285"/>
                <a:gd name="connsiteX28" fmla="*/ 954519 w 2160157"/>
                <a:gd name="connsiteY28" fmla="*/ 2106407 h 2160285"/>
                <a:gd name="connsiteX29" fmla="*/ 1117671 w 2160157"/>
                <a:gd name="connsiteY29" fmla="*/ 2115966 h 2160285"/>
                <a:gd name="connsiteX30" fmla="*/ 1127268 w 2160157"/>
                <a:gd name="connsiteY30" fmla="*/ 2111187 h 2160285"/>
                <a:gd name="connsiteX31" fmla="*/ 1132067 w 2160157"/>
                <a:gd name="connsiteY31" fmla="*/ 2101628 h 2160285"/>
                <a:gd name="connsiteX32" fmla="*/ 1117671 w 2160157"/>
                <a:gd name="connsiteY32" fmla="*/ 1857870 h 2160285"/>
                <a:gd name="connsiteX33" fmla="*/ 1112872 w 2160157"/>
                <a:gd name="connsiteY33" fmla="*/ 1848311 h 2160285"/>
                <a:gd name="connsiteX34" fmla="*/ 1108074 w 2160157"/>
                <a:gd name="connsiteY34" fmla="*/ 1843531 h 2160285"/>
                <a:gd name="connsiteX35" fmla="*/ 733784 w 2160157"/>
                <a:gd name="connsiteY35" fmla="*/ 1767058 h 2160285"/>
                <a:gd name="connsiteX36" fmla="*/ 728986 w 2160157"/>
                <a:gd name="connsiteY36" fmla="*/ 1767058 h 2160285"/>
                <a:gd name="connsiteX37" fmla="*/ 719389 w 2160157"/>
                <a:gd name="connsiteY37" fmla="*/ 1771837 h 2160285"/>
                <a:gd name="connsiteX38" fmla="*/ 609021 w 2160157"/>
                <a:gd name="connsiteY38" fmla="*/ 1991698 h 2160285"/>
                <a:gd name="connsiteX39" fmla="*/ 609021 w 2160157"/>
                <a:gd name="connsiteY39" fmla="*/ 2001257 h 2160285"/>
                <a:gd name="connsiteX40" fmla="*/ 613820 w 2160157"/>
                <a:gd name="connsiteY40" fmla="*/ 2006036 h 2160285"/>
                <a:gd name="connsiteX41" fmla="*/ 767374 w 2160157"/>
                <a:gd name="connsiteY41" fmla="*/ 2068171 h 2160285"/>
                <a:gd name="connsiteX42" fmla="*/ 776972 w 2160157"/>
                <a:gd name="connsiteY42" fmla="*/ 2068171 h 2160285"/>
                <a:gd name="connsiteX43" fmla="*/ 781770 w 2160157"/>
                <a:gd name="connsiteY43" fmla="*/ 2063391 h 2160285"/>
                <a:gd name="connsiteX44" fmla="*/ 791367 w 2160157"/>
                <a:gd name="connsiteY44" fmla="*/ 2020375 h 2160285"/>
                <a:gd name="connsiteX45" fmla="*/ 791367 w 2160157"/>
                <a:gd name="connsiteY45" fmla="*/ 2015595 h 2160285"/>
                <a:gd name="connsiteX46" fmla="*/ 781770 w 2160157"/>
                <a:gd name="connsiteY46" fmla="*/ 2006036 h 2160285"/>
                <a:gd name="connsiteX47" fmla="*/ 748180 w 2160157"/>
                <a:gd name="connsiteY47" fmla="*/ 1996477 h 2160285"/>
                <a:gd name="connsiteX48" fmla="*/ 714590 w 2160157"/>
                <a:gd name="connsiteY48" fmla="*/ 1924784 h 2160285"/>
                <a:gd name="connsiteX49" fmla="*/ 728986 w 2160157"/>
                <a:gd name="connsiteY49" fmla="*/ 1891327 h 2160285"/>
                <a:gd name="connsiteX50" fmla="*/ 796166 w 2160157"/>
                <a:gd name="connsiteY50" fmla="*/ 1857870 h 2160285"/>
                <a:gd name="connsiteX51" fmla="*/ 858548 w 2160157"/>
                <a:gd name="connsiteY51" fmla="*/ 1876988 h 2160285"/>
                <a:gd name="connsiteX52" fmla="*/ 872943 w 2160157"/>
                <a:gd name="connsiteY52" fmla="*/ 1905665 h 2160285"/>
                <a:gd name="connsiteX53" fmla="*/ 848950 w 2160157"/>
                <a:gd name="connsiteY53" fmla="*/ 1920004 h 2160285"/>
                <a:gd name="connsiteX54" fmla="*/ 781770 w 2160157"/>
                <a:gd name="connsiteY54" fmla="*/ 1900886 h 2160285"/>
                <a:gd name="connsiteX55" fmla="*/ 772173 w 2160157"/>
                <a:gd name="connsiteY55" fmla="*/ 1900886 h 2160285"/>
                <a:gd name="connsiteX56" fmla="*/ 767374 w 2160157"/>
                <a:gd name="connsiteY56" fmla="*/ 1905665 h 2160285"/>
                <a:gd name="connsiteX57" fmla="*/ 757777 w 2160157"/>
                <a:gd name="connsiteY57" fmla="*/ 1939122 h 2160285"/>
                <a:gd name="connsiteX58" fmla="*/ 757777 w 2160157"/>
                <a:gd name="connsiteY58" fmla="*/ 1948681 h 2160285"/>
                <a:gd name="connsiteX59" fmla="*/ 762576 w 2160157"/>
                <a:gd name="connsiteY59" fmla="*/ 1953461 h 2160285"/>
                <a:gd name="connsiteX60" fmla="*/ 796166 w 2160157"/>
                <a:gd name="connsiteY60" fmla="*/ 1967800 h 2160285"/>
                <a:gd name="connsiteX61" fmla="*/ 839353 w 2160157"/>
                <a:gd name="connsiteY61" fmla="*/ 2034714 h 2160285"/>
                <a:gd name="connsiteX62" fmla="*/ 829756 w 2160157"/>
                <a:gd name="connsiteY62" fmla="*/ 2072950 h 2160285"/>
                <a:gd name="connsiteX63" fmla="*/ 752979 w 2160157"/>
                <a:gd name="connsiteY63" fmla="*/ 2111187 h 2160285"/>
                <a:gd name="connsiteX64" fmla="*/ 594625 w 2160157"/>
                <a:gd name="connsiteY64" fmla="*/ 2044273 h 2160285"/>
                <a:gd name="connsiteX65" fmla="*/ 565834 w 2160157"/>
                <a:gd name="connsiteY65" fmla="*/ 1967800 h 2160285"/>
                <a:gd name="connsiteX66" fmla="*/ 690597 w 2160157"/>
                <a:gd name="connsiteY66" fmla="*/ 1752719 h 2160285"/>
                <a:gd name="connsiteX67" fmla="*/ 719988 w 2160157"/>
                <a:gd name="connsiteY67" fmla="*/ 1728224 h 2160285"/>
                <a:gd name="connsiteX68" fmla="*/ 1600968 w 2160157"/>
                <a:gd name="connsiteY68" fmla="*/ 1606768 h 2160285"/>
                <a:gd name="connsiteX69" fmla="*/ 1636270 w 2160157"/>
                <a:gd name="connsiteY69" fmla="*/ 1624083 h 2160285"/>
                <a:gd name="connsiteX70" fmla="*/ 1813380 w 2160157"/>
                <a:gd name="connsiteY70" fmla="*/ 1796039 h 2160285"/>
                <a:gd name="connsiteX71" fmla="*/ 1808593 w 2160157"/>
                <a:gd name="connsiteY71" fmla="*/ 1882017 h 2160285"/>
                <a:gd name="connsiteX72" fmla="*/ 1674564 w 2160157"/>
                <a:gd name="connsiteY72" fmla="*/ 1982324 h 2160285"/>
                <a:gd name="connsiteX73" fmla="*/ 1588403 w 2160157"/>
                <a:gd name="connsiteY73" fmla="*/ 1967994 h 2160285"/>
                <a:gd name="connsiteX74" fmla="*/ 1569256 w 2160157"/>
                <a:gd name="connsiteY74" fmla="*/ 1934559 h 2160285"/>
                <a:gd name="connsiteX75" fmla="*/ 1593189 w 2160157"/>
                <a:gd name="connsiteY75" fmla="*/ 1858134 h 2160285"/>
                <a:gd name="connsiteX76" fmla="*/ 1621910 w 2160157"/>
                <a:gd name="connsiteY76" fmla="*/ 1839028 h 2160285"/>
                <a:gd name="connsiteX77" fmla="*/ 1626697 w 2160157"/>
                <a:gd name="connsiteY77" fmla="*/ 1829474 h 2160285"/>
                <a:gd name="connsiteX78" fmla="*/ 1621910 w 2160157"/>
                <a:gd name="connsiteY78" fmla="*/ 1819921 h 2160285"/>
                <a:gd name="connsiteX79" fmla="*/ 1602763 w 2160157"/>
                <a:gd name="connsiteY79" fmla="*/ 1791262 h 2160285"/>
                <a:gd name="connsiteX80" fmla="*/ 1597976 w 2160157"/>
                <a:gd name="connsiteY80" fmla="*/ 1791262 h 2160285"/>
                <a:gd name="connsiteX81" fmla="*/ 1588403 w 2160157"/>
                <a:gd name="connsiteY81" fmla="*/ 1791262 h 2160285"/>
                <a:gd name="connsiteX82" fmla="*/ 1530962 w 2160157"/>
                <a:gd name="connsiteY82" fmla="*/ 1824698 h 2160285"/>
                <a:gd name="connsiteX83" fmla="*/ 1502241 w 2160157"/>
                <a:gd name="connsiteY83" fmla="*/ 1819921 h 2160285"/>
                <a:gd name="connsiteX84" fmla="*/ 1511815 w 2160157"/>
                <a:gd name="connsiteY84" fmla="*/ 1791262 h 2160285"/>
                <a:gd name="connsiteX85" fmla="*/ 1564469 w 2160157"/>
                <a:gd name="connsiteY85" fmla="*/ 1757826 h 2160285"/>
                <a:gd name="connsiteX86" fmla="*/ 1636270 w 2160157"/>
                <a:gd name="connsiteY86" fmla="*/ 1767379 h 2160285"/>
                <a:gd name="connsiteX87" fmla="*/ 1660204 w 2160157"/>
                <a:gd name="connsiteY87" fmla="*/ 1796039 h 2160285"/>
                <a:gd name="connsiteX88" fmla="*/ 1645844 w 2160157"/>
                <a:gd name="connsiteY88" fmla="*/ 1872463 h 2160285"/>
                <a:gd name="connsiteX89" fmla="*/ 1617123 w 2160157"/>
                <a:gd name="connsiteY89" fmla="*/ 1896346 h 2160285"/>
                <a:gd name="connsiteX90" fmla="*/ 1607550 w 2160157"/>
                <a:gd name="connsiteY90" fmla="*/ 1901123 h 2160285"/>
                <a:gd name="connsiteX91" fmla="*/ 1612336 w 2160157"/>
                <a:gd name="connsiteY91" fmla="*/ 1910676 h 2160285"/>
                <a:gd name="connsiteX92" fmla="*/ 1631483 w 2160157"/>
                <a:gd name="connsiteY92" fmla="*/ 1944112 h 2160285"/>
                <a:gd name="connsiteX93" fmla="*/ 1641057 w 2160157"/>
                <a:gd name="connsiteY93" fmla="*/ 1948888 h 2160285"/>
                <a:gd name="connsiteX94" fmla="*/ 1650630 w 2160157"/>
                <a:gd name="connsiteY94" fmla="*/ 1948888 h 2160285"/>
                <a:gd name="connsiteX95" fmla="*/ 1779872 w 2160157"/>
                <a:gd name="connsiteY95" fmla="*/ 1848581 h 2160285"/>
                <a:gd name="connsiteX96" fmla="*/ 1779872 w 2160157"/>
                <a:gd name="connsiteY96" fmla="*/ 1839028 h 2160285"/>
                <a:gd name="connsiteX97" fmla="*/ 1779872 w 2160157"/>
                <a:gd name="connsiteY97" fmla="*/ 1829474 h 2160285"/>
                <a:gd name="connsiteX98" fmla="*/ 1612336 w 2160157"/>
                <a:gd name="connsiteY98" fmla="*/ 1647965 h 2160285"/>
                <a:gd name="connsiteX99" fmla="*/ 1602763 w 2160157"/>
                <a:gd name="connsiteY99" fmla="*/ 1647965 h 2160285"/>
                <a:gd name="connsiteX100" fmla="*/ 1597976 w 2160157"/>
                <a:gd name="connsiteY100" fmla="*/ 1647965 h 2160285"/>
                <a:gd name="connsiteX101" fmla="*/ 1258118 w 2160157"/>
                <a:gd name="connsiteY101" fmla="*/ 1824698 h 2160285"/>
                <a:gd name="connsiteX102" fmla="*/ 1253331 w 2160157"/>
                <a:gd name="connsiteY102" fmla="*/ 1829474 h 2160285"/>
                <a:gd name="connsiteX103" fmla="*/ 1253331 w 2160157"/>
                <a:gd name="connsiteY103" fmla="*/ 1839028 h 2160285"/>
                <a:gd name="connsiteX104" fmla="*/ 1305985 w 2160157"/>
                <a:gd name="connsiteY104" fmla="*/ 2077855 h 2160285"/>
                <a:gd name="connsiteX105" fmla="*/ 1310772 w 2160157"/>
                <a:gd name="connsiteY105" fmla="*/ 2087408 h 2160285"/>
                <a:gd name="connsiteX106" fmla="*/ 1320345 w 2160157"/>
                <a:gd name="connsiteY106" fmla="*/ 2087408 h 2160285"/>
                <a:gd name="connsiteX107" fmla="*/ 1478308 w 2160157"/>
                <a:gd name="connsiteY107" fmla="*/ 2039643 h 2160285"/>
                <a:gd name="connsiteX108" fmla="*/ 1483094 w 2160157"/>
                <a:gd name="connsiteY108" fmla="*/ 2030090 h 2160285"/>
                <a:gd name="connsiteX109" fmla="*/ 1483094 w 2160157"/>
                <a:gd name="connsiteY109" fmla="*/ 2025313 h 2160285"/>
                <a:gd name="connsiteX110" fmla="*/ 1468734 w 2160157"/>
                <a:gd name="connsiteY110" fmla="*/ 1987101 h 2160285"/>
                <a:gd name="connsiteX111" fmla="*/ 1463947 w 2160157"/>
                <a:gd name="connsiteY111" fmla="*/ 1982324 h 2160285"/>
                <a:gd name="connsiteX112" fmla="*/ 1454374 w 2160157"/>
                <a:gd name="connsiteY112" fmla="*/ 1982324 h 2160285"/>
                <a:gd name="connsiteX113" fmla="*/ 1416080 w 2160157"/>
                <a:gd name="connsiteY113" fmla="*/ 1991877 h 2160285"/>
                <a:gd name="connsiteX114" fmla="*/ 1344279 w 2160157"/>
                <a:gd name="connsiteY114" fmla="*/ 1958441 h 2160285"/>
                <a:gd name="connsiteX115" fmla="*/ 1334705 w 2160157"/>
                <a:gd name="connsiteY115" fmla="*/ 1925005 h 2160285"/>
                <a:gd name="connsiteX116" fmla="*/ 1368213 w 2160157"/>
                <a:gd name="connsiteY116" fmla="*/ 1858134 h 2160285"/>
                <a:gd name="connsiteX117" fmla="*/ 1425654 w 2160157"/>
                <a:gd name="connsiteY117" fmla="*/ 1834251 h 2160285"/>
                <a:gd name="connsiteX118" fmla="*/ 1454374 w 2160157"/>
                <a:gd name="connsiteY118" fmla="*/ 1843804 h 2160285"/>
                <a:gd name="connsiteX119" fmla="*/ 1444801 w 2160157"/>
                <a:gd name="connsiteY119" fmla="*/ 1872463 h 2160285"/>
                <a:gd name="connsiteX120" fmla="*/ 1382573 w 2160157"/>
                <a:gd name="connsiteY120" fmla="*/ 1896346 h 2160285"/>
                <a:gd name="connsiteX121" fmla="*/ 1377786 w 2160157"/>
                <a:gd name="connsiteY121" fmla="*/ 1905899 h 2160285"/>
                <a:gd name="connsiteX122" fmla="*/ 1377786 w 2160157"/>
                <a:gd name="connsiteY122" fmla="*/ 1910676 h 2160285"/>
                <a:gd name="connsiteX123" fmla="*/ 1387360 w 2160157"/>
                <a:gd name="connsiteY123" fmla="*/ 1948888 h 2160285"/>
                <a:gd name="connsiteX124" fmla="*/ 1392146 w 2160157"/>
                <a:gd name="connsiteY124" fmla="*/ 1953665 h 2160285"/>
                <a:gd name="connsiteX125" fmla="*/ 1401720 w 2160157"/>
                <a:gd name="connsiteY125" fmla="*/ 1953665 h 2160285"/>
                <a:gd name="connsiteX126" fmla="*/ 1435227 w 2160157"/>
                <a:gd name="connsiteY126" fmla="*/ 1939335 h 2160285"/>
                <a:gd name="connsiteX127" fmla="*/ 1511815 w 2160157"/>
                <a:gd name="connsiteY127" fmla="*/ 1963218 h 2160285"/>
                <a:gd name="connsiteX128" fmla="*/ 1530962 w 2160157"/>
                <a:gd name="connsiteY128" fmla="*/ 2001430 h 2160285"/>
                <a:gd name="connsiteX129" fmla="*/ 1492668 w 2160157"/>
                <a:gd name="connsiteY129" fmla="*/ 2077855 h 2160285"/>
                <a:gd name="connsiteX130" fmla="*/ 1334705 w 2160157"/>
                <a:gd name="connsiteY130" fmla="*/ 2130397 h 2160285"/>
                <a:gd name="connsiteX131" fmla="*/ 1258118 w 2160157"/>
                <a:gd name="connsiteY131" fmla="*/ 2087408 h 2160285"/>
                <a:gd name="connsiteX132" fmla="*/ 1215037 w 2160157"/>
                <a:gd name="connsiteY132" fmla="*/ 1843804 h 2160285"/>
                <a:gd name="connsiteX133" fmla="*/ 1248544 w 2160157"/>
                <a:gd name="connsiteY133" fmla="*/ 1781709 h 2160285"/>
                <a:gd name="connsiteX134" fmla="*/ 1569256 w 2160157"/>
                <a:gd name="connsiteY134" fmla="*/ 1614530 h 2160285"/>
                <a:gd name="connsiteX135" fmla="*/ 1600968 w 2160157"/>
                <a:gd name="connsiteY135" fmla="*/ 1606768 h 2160285"/>
                <a:gd name="connsiteX136" fmla="*/ 386535 w 2160157"/>
                <a:gd name="connsiteY136" fmla="*/ 1345031 h 2160285"/>
                <a:gd name="connsiteX137" fmla="*/ 412945 w 2160157"/>
                <a:gd name="connsiteY137" fmla="*/ 1365324 h 2160285"/>
                <a:gd name="connsiteX138" fmla="*/ 633831 w 2160157"/>
                <a:gd name="connsiteY138" fmla="*/ 1651812 h 2160285"/>
                <a:gd name="connsiteX139" fmla="*/ 638633 w 2160157"/>
                <a:gd name="connsiteY139" fmla="*/ 1723434 h 2160285"/>
                <a:gd name="connsiteX140" fmla="*/ 499378 w 2160157"/>
                <a:gd name="connsiteY140" fmla="*/ 1923976 h 2160285"/>
                <a:gd name="connsiteX141" fmla="*/ 412945 w 2160157"/>
                <a:gd name="connsiteY141" fmla="*/ 1928751 h 2160285"/>
                <a:gd name="connsiteX142" fmla="*/ 288096 w 2160157"/>
                <a:gd name="connsiteY142" fmla="*/ 1818931 h 2160285"/>
                <a:gd name="connsiteX143" fmla="*/ 288096 w 2160157"/>
                <a:gd name="connsiteY143" fmla="*/ 1732984 h 2160285"/>
                <a:gd name="connsiteX144" fmla="*/ 316908 w 2160157"/>
                <a:gd name="connsiteY144" fmla="*/ 1709110 h 2160285"/>
                <a:gd name="connsiteX145" fmla="*/ 398539 w 2160157"/>
                <a:gd name="connsiteY145" fmla="*/ 1713885 h 2160285"/>
                <a:gd name="connsiteX146" fmla="*/ 422549 w 2160157"/>
                <a:gd name="connsiteY146" fmla="*/ 1742534 h 2160285"/>
                <a:gd name="connsiteX147" fmla="*/ 432152 w 2160157"/>
                <a:gd name="connsiteY147" fmla="*/ 1747308 h 2160285"/>
                <a:gd name="connsiteX148" fmla="*/ 441756 w 2160157"/>
                <a:gd name="connsiteY148" fmla="*/ 1742534 h 2160285"/>
                <a:gd name="connsiteX149" fmla="*/ 465765 w 2160157"/>
                <a:gd name="connsiteY149" fmla="*/ 1713885 h 2160285"/>
                <a:gd name="connsiteX150" fmla="*/ 465765 w 2160157"/>
                <a:gd name="connsiteY150" fmla="*/ 1709110 h 2160285"/>
                <a:gd name="connsiteX151" fmla="*/ 465765 w 2160157"/>
                <a:gd name="connsiteY151" fmla="*/ 1699560 h 2160285"/>
                <a:gd name="connsiteX152" fmla="*/ 417747 w 2160157"/>
                <a:gd name="connsiteY152" fmla="*/ 1651812 h 2160285"/>
                <a:gd name="connsiteX153" fmla="*/ 422549 w 2160157"/>
                <a:gd name="connsiteY153" fmla="*/ 1623163 h 2160285"/>
                <a:gd name="connsiteX154" fmla="*/ 451360 w 2160157"/>
                <a:gd name="connsiteY154" fmla="*/ 1623163 h 2160285"/>
                <a:gd name="connsiteX155" fmla="*/ 494576 w 2160157"/>
                <a:gd name="connsiteY155" fmla="*/ 1670911 h 2160285"/>
                <a:gd name="connsiteX156" fmla="*/ 494576 w 2160157"/>
                <a:gd name="connsiteY156" fmla="*/ 1742534 h 2160285"/>
                <a:gd name="connsiteX157" fmla="*/ 470567 w 2160157"/>
                <a:gd name="connsiteY157" fmla="*/ 1771183 h 2160285"/>
                <a:gd name="connsiteX158" fmla="*/ 393737 w 2160157"/>
                <a:gd name="connsiteY158" fmla="*/ 1771183 h 2160285"/>
                <a:gd name="connsiteX159" fmla="*/ 364926 w 2160157"/>
                <a:gd name="connsiteY159" fmla="*/ 1742534 h 2160285"/>
                <a:gd name="connsiteX160" fmla="*/ 360124 w 2160157"/>
                <a:gd name="connsiteY160" fmla="*/ 1742534 h 2160285"/>
                <a:gd name="connsiteX161" fmla="*/ 350521 w 2160157"/>
                <a:gd name="connsiteY161" fmla="*/ 1742534 h 2160285"/>
                <a:gd name="connsiteX162" fmla="*/ 321709 w 2160157"/>
                <a:gd name="connsiteY162" fmla="*/ 1771183 h 2160285"/>
                <a:gd name="connsiteX163" fmla="*/ 316908 w 2160157"/>
                <a:gd name="connsiteY163" fmla="*/ 1780732 h 2160285"/>
                <a:gd name="connsiteX164" fmla="*/ 321709 w 2160157"/>
                <a:gd name="connsiteY164" fmla="*/ 1785507 h 2160285"/>
                <a:gd name="connsiteX165" fmla="*/ 441756 w 2160157"/>
                <a:gd name="connsiteY165" fmla="*/ 1895327 h 2160285"/>
                <a:gd name="connsiteX166" fmla="*/ 451360 w 2160157"/>
                <a:gd name="connsiteY166" fmla="*/ 1900102 h 2160285"/>
                <a:gd name="connsiteX167" fmla="*/ 456162 w 2160157"/>
                <a:gd name="connsiteY167" fmla="*/ 1895327 h 2160285"/>
                <a:gd name="connsiteX168" fmla="*/ 609821 w 2160157"/>
                <a:gd name="connsiteY168" fmla="*/ 1699560 h 2160285"/>
                <a:gd name="connsiteX169" fmla="*/ 609821 w 2160157"/>
                <a:gd name="connsiteY169" fmla="*/ 1690011 h 2160285"/>
                <a:gd name="connsiteX170" fmla="*/ 609821 w 2160157"/>
                <a:gd name="connsiteY170" fmla="*/ 1685236 h 2160285"/>
                <a:gd name="connsiteX171" fmla="*/ 374530 w 2160157"/>
                <a:gd name="connsiteY171" fmla="*/ 1384423 h 2160285"/>
                <a:gd name="connsiteX172" fmla="*/ 364926 w 2160157"/>
                <a:gd name="connsiteY172" fmla="*/ 1379648 h 2160285"/>
                <a:gd name="connsiteX173" fmla="*/ 360124 w 2160157"/>
                <a:gd name="connsiteY173" fmla="*/ 1379648 h 2160285"/>
                <a:gd name="connsiteX174" fmla="*/ 129635 w 2160157"/>
                <a:gd name="connsiteY174" fmla="*/ 1475144 h 2160285"/>
                <a:gd name="connsiteX175" fmla="*/ 124833 w 2160157"/>
                <a:gd name="connsiteY175" fmla="*/ 1479919 h 2160285"/>
                <a:gd name="connsiteX176" fmla="*/ 124833 w 2160157"/>
                <a:gd name="connsiteY176" fmla="*/ 1489469 h 2160285"/>
                <a:gd name="connsiteX177" fmla="*/ 201663 w 2160157"/>
                <a:gd name="connsiteY177" fmla="*/ 1632713 h 2160285"/>
                <a:gd name="connsiteX178" fmla="*/ 211267 w 2160157"/>
                <a:gd name="connsiteY178" fmla="*/ 1642262 h 2160285"/>
                <a:gd name="connsiteX179" fmla="*/ 216069 w 2160157"/>
                <a:gd name="connsiteY179" fmla="*/ 1637488 h 2160285"/>
                <a:gd name="connsiteX180" fmla="*/ 249682 w 2160157"/>
                <a:gd name="connsiteY180" fmla="*/ 1618388 h 2160285"/>
                <a:gd name="connsiteX181" fmla="*/ 254483 w 2160157"/>
                <a:gd name="connsiteY181" fmla="*/ 1608839 h 2160285"/>
                <a:gd name="connsiteX182" fmla="*/ 254483 w 2160157"/>
                <a:gd name="connsiteY182" fmla="*/ 1599289 h 2160285"/>
                <a:gd name="connsiteX183" fmla="*/ 235276 w 2160157"/>
                <a:gd name="connsiteY183" fmla="*/ 1565866 h 2160285"/>
                <a:gd name="connsiteX184" fmla="*/ 254483 w 2160157"/>
                <a:gd name="connsiteY184" fmla="*/ 1494243 h 2160285"/>
                <a:gd name="connsiteX185" fmla="*/ 288096 w 2160157"/>
                <a:gd name="connsiteY185" fmla="*/ 1475144 h 2160285"/>
                <a:gd name="connsiteX186" fmla="*/ 360124 w 2160157"/>
                <a:gd name="connsiteY186" fmla="*/ 1494243 h 2160285"/>
                <a:gd name="connsiteX187" fmla="*/ 393737 w 2160157"/>
                <a:gd name="connsiteY187" fmla="*/ 1551541 h 2160285"/>
                <a:gd name="connsiteX188" fmla="*/ 388935 w 2160157"/>
                <a:gd name="connsiteY188" fmla="*/ 1580190 h 2160285"/>
                <a:gd name="connsiteX189" fmla="*/ 360124 w 2160157"/>
                <a:gd name="connsiteY189" fmla="*/ 1575415 h 2160285"/>
                <a:gd name="connsiteX190" fmla="*/ 321709 w 2160157"/>
                <a:gd name="connsiteY190" fmla="*/ 1518118 h 2160285"/>
                <a:gd name="connsiteX191" fmla="*/ 316908 w 2160157"/>
                <a:gd name="connsiteY191" fmla="*/ 1513343 h 2160285"/>
                <a:gd name="connsiteX192" fmla="*/ 307304 w 2160157"/>
                <a:gd name="connsiteY192" fmla="*/ 1513343 h 2160285"/>
                <a:gd name="connsiteX193" fmla="*/ 273691 w 2160157"/>
                <a:gd name="connsiteY193" fmla="*/ 1532442 h 2160285"/>
                <a:gd name="connsiteX194" fmla="*/ 268889 w 2160157"/>
                <a:gd name="connsiteY194" fmla="*/ 1537217 h 2160285"/>
                <a:gd name="connsiteX195" fmla="*/ 273691 w 2160157"/>
                <a:gd name="connsiteY195" fmla="*/ 1546766 h 2160285"/>
                <a:gd name="connsiteX196" fmla="*/ 292898 w 2160157"/>
                <a:gd name="connsiteY196" fmla="*/ 1580190 h 2160285"/>
                <a:gd name="connsiteX197" fmla="*/ 278493 w 2160157"/>
                <a:gd name="connsiteY197" fmla="*/ 1656587 h 2160285"/>
                <a:gd name="connsiteX198" fmla="*/ 244880 w 2160157"/>
                <a:gd name="connsiteY198" fmla="*/ 1680461 h 2160285"/>
                <a:gd name="connsiteX199" fmla="*/ 163248 w 2160157"/>
                <a:gd name="connsiteY199" fmla="*/ 1656587 h 2160285"/>
                <a:gd name="connsiteX200" fmla="*/ 86418 w 2160157"/>
                <a:gd name="connsiteY200" fmla="*/ 1508568 h 2160285"/>
                <a:gd name="connsiteX201" fmla="*/ 110428 w 2160157"/>
                <a:gd name="connsiteY201" fmla="*/ 1427396 h 2160285"/>
                <a:gd name="connsiteX202" fmla="*/ 345719 w 2160157"/>
                <a:gd name="connsiteY202" fmla="*/ 1346224 h 2160285"/>
                <a:gd name="connsiteX203" fmla="*/ 386535 w 2160157"/>
                <a:gd name="connsiteY203" fmla="*/ 1345031 h 2160285"/>
                <a:gd name="connsiteX204" fmla="*/ 1857651 w 2160157"/>
                <a:gd name="connsiteY204" fmla="*/ 1141425 h 2160285"/>
                <a:gd name="connsiteX205" fmla="*/ 2106858 w 2160157"/>
                <a:gd name="connsiteY205" fmla="*/ 1160523 h 2160285"/>
                <a:gd name="connsiteX206" fmla="*/ 2154783 w 2160157"/>
                <a:gd name="connsiteY206" fmla="*/ 1227369 h 2160285"/>
                <a:gd name="connsiteX207" fmla="*/ 2116443 w 2160157"/>
                <a:gd name="connsiteY207" fmla="*/ 1394484 h 2160285"/>
                <a:gd name="connsiteX208" fmla="*/ 2044556 w 2160157"/>
                <a:gd name="connsiteY208" fmla="*/ 1432682 h 2160285"/>
                <a:gd name="connsiteX209" fmla="*/ 2006217 w 2160157"/>
                <a:gd name="connsiteY209" fmla="*/ 1423133 h 2160285"/>
                <a:gd name="connsiteX210" fmla="*/ 1972670 w 2160157"/>
                <a:gd name="connsiteY210" fmla="*/ 1351512 h 2160285"/>
                <a:gd name="connsiteX211" fmla="*/ 1982254 w 2160157"/>
                <a:gd name="connsiteY211" fmla="*/ 1313314 h 2160285"/>
                <a:gd name="connsiteX212" fmla="*/ 1982254 w 2160157"/>
                <a:gd name="connsiteY212" fmla="*/ 1303765 h 2160285"/>
                <a:gd name="connsiteX213" fmla="*/ 1977462 w 2160157"/>
                <a:gd name="connsiteY213" fmla="*/ 1298990 h 2160285"/>
                <a:gd name="connsiteX214" fmla="*/ 1943915 w 2160157"/>
                <a:gd name="connsiteY214" fmla="*/ 1289441 h 2160285"/>
                <a:gd name="connsiteX215" fmla="*/ 1934330 w 2160157"/>
                <a:gd name="connsiteY215" fmla="*/ 1294215 h 2160285"/>
                <a:gd name="connsiteX216" fmla="*/ 1929537 w 2160157"/>
                <a:gd name="connsiteY216" fmla="*/ 1298990 h 2160285"/>
                <a:gd name="connsiteX217" fmla="*/ 1910368 w 2160157"/>
                <a:gd name="connsiteY217" fmla="*/ 1361061 h 2160285"/>
                <a:gd name="connsiteX218" fmla="*/ 1881613 w 2160157"/>
                <a:gd name="connsiteY218" fmla="*/ 1375386 h 2160285"/>
                <a:gd name="connsiteX219" fmla="*/ 1867236 w 2160157"/>
                <a:gd name="connsiteY219" fmla="*/ 1346737 h 2160285"/>
                <a:gd name="connsiteX220" fmla="*/ 1886405 w 2160157"/>
                <a:gd name="connsiteY220" fmla="*/ 1289441 h 2160285"/>
                <a:gd name="connsiteX221" fmla="*/ 1953500 w 2160157"/>
                <a:gd name="connsiteY221" fmla="*/ 1251243 h 2160285"/>
                <a:gd name="connsiteX222" fmla="*/ 1987047 w 2160157"/>
                <a:gd name="connsiteY222" fmla="*/ 1256018 h 2160285"/>
                <a:gd name="connsiteX223" fmla="*/ 2025387 w 2160157"/>
                <a:gd name="connsiteY223" fmla="*/ 1322864 h 2160285"/>
                <a:gd name="connsiteX224" fmla="*/ 2015802 w 2160157"/>
                <a:gd name="connsiteY224" fmla="*/ 1361061 h 2160285"/>
                <a:gd name="connsiteX225" fmla="*/ 2015802 w 2160157"/>
                <a:gd name="connsiteY225" fmla="*/ 1370611 h 2160285"/>
                <a:gd name="connsiteX226" fmla="*/ 2025387 w 2160157"/>
                <a:gd name="connsiteY226" fmla="*/ 1375386 h 2160285"/>
                <a:gd name="connsiteX227" fmla="*/ 2063726 w 2160157"/>
                <a:gd name="connsiteY227" fmla="*/ 1389710 h 2160285"/>
                <a:gd name="connsiteX228" fmla="*/ 2073311 w 2160157"/>
                <a:gd name="connsiteY228" fmla="*/ 1389710 h 2160285"/>
                <a:gd name="connsiteX229" fmla="*/ 2078104 w 2160157"/>
                <a:gd name="connsiteY229" fmla="*/ 1380160 h 2160285"/>
                <a:gd name="connsiteX230" fmla="*/ 2111651 w 2160157"/>
                <a:gd name="connsiteY230" fmla="*/ 1222595 h 2160285"/>
                <a:gd name="connsiteX231" fmla="*/ 2106858 w 2160157"/>
                <a:gd name="connsiteY231" fmla="*/ 1213045 h 2160285"/>
                <a:gd name="connsiteX232" fmla="*/ 2102066 w 2160157"/>
                <a:gd name="connsiteY232" fmla="*/ 1208271 h 2160285"/>
                <a:gd name="connsiteX233" fmla="*/ 1857651 w 2160157"/>
                <a:gd name="connsiteY233" fmla="*/ 1174848 h 2160285"/>
                <a:gd name="connsiteX234" fmla="*/ 1848066 w 2160157"/>
                <a:gd name="connsiteY234" fmla="*/ 1179622 h 2160285"/>
                <a:gd name="connsiteX235" fmla="*/ 1843273 w 2160157"/>
                <a:gd name="connsiteY235" fmla="*/ 1184397 h 2160285"/>
                <a:gd name="connsiteX236" fmla="*/ 1699500 w 2160157"/>
                <a:gd name="connsiteY236" fmla="*/ 1537726 h 2160285"/>
                <a:gd name="connsiteX237" fmla="*/ 1699500 w 2160157"/>
                <a:gd name="connsiteY237" fmla="*/ 1542501 h 2160285"/>
                <a:gd name="connsiteX238" fmla="*/ 1704292 w 2160157"/>
                <a:gd name="connsiteY238" fmla="*/ 1552050 h 2160285"/>
                <a:gd name="connsiteX239" fmla="*/ 1900783 w 2160157"/>
                <a:gd name="connsiteY239" fmla="*/ 1700066 h 2160285"/>
                <a:gd name="connsiteX240" fmla="*/ 1910368 w 2160157"/>
                <a:gd name="connsiteY240" fmla="*/ 1700066 h 2160285"/>
                <a:gd name="connsiteX241" fmla="*/ 1915160 w 2160157"/>
                <a:gd name="connsiteY241" fmla="*/ 1695292 h 2160285"/>
                <a:gd name="connsiteX242" fmla="*/ 2001424 w 2160157"/>
                <a:gd name="connsiteY242" fmla="*/ 1561600 h 2160285"/>
                <a:gd name="connsiteX243" fmla="*/ 2006217 w 2160157"/>
                <a:gd name="connsiteY243" fmla="*/ 1552050 h 2160285"/>
                <a:gd name="connsiteX244" fmla="*/ 1996632 w 2160157"/>
                <a:gd name="connsiteY244" fmla="*/ 1542501 h 2160285"/>
                <a:gd name="connsiteX245" fmla="*/ 1963085 w 2160157"/>
                <a:gd name="connsiteY245" fmla="*/ 1523402 h 2160285"/>
                <a:gd name="connsiteX246" fmla="*/ 1953500 w 2160157"/>
                <a:gd name="connsiteY246" fmla="*/ 1523402 h 2160285"/>
                <a:gd name="connsiteX247" fmla="*/ 1948707 w 2160157"/>
                <a:gd name="connsiteY247" fmla="*/ 1528177 h 2160285"/>
                <a:gd name="connsiteX248" fmla="*/ 1929537 w 2160157"/>
                <a:gd name="connsiteY248" fmla="*/ 1561600 h 2160285"/>
                <a:gd name="connsiteX249" fmla="*/ 1852858 w 2160157"/>
                <a:gd name="connsiteY249" fmla="*/ 1585473 h 2160285"/>
                <a:gd name="connsiteX250" fmla="*/ 1824104 w 2160157"/>
                <a:gd name="connsiteY250" fmla="*/ 1566374 h 2160285"/>
                <a:gd name="connsiteX251" fmla="*/ 1804934 w 2160157"/>
                <a:gd name="connsiteY251" fmla="*/ 1489979 h 2160285"/>
                <a:gd name="connsiteX252" fmla="*/ 1833688 w 2160157"/>
                <a:gd name="connsiteY252" fmla="*/ 1432682 h 2160285"/>
                <a:gd name="connsiteX253" fmla="*/ 1862443 w 2160157"/>
                <a:gd name="connsiteY253" fmla="*/ 1423133 h 2160285"/>
                <a:gd name="connsiteX254" fmla="*/ 1872028 w 2160157"/>
                <a:gd name="connsiteY254" fmla="*/ 1451781 h 2160285"/>
                <a:gd name="connsiteX255" fmla="*/ 1838481 w 2160157"/>
                <a:gd name="connsiteY255" fmla="*/ 1513852 h 2160285"/>
                <a:gd name="connsiteX256" fmla="*/ 1838481 w 2160157"/>
                <a:gd name="connsiteY256" fmla="*/ 1523402 h 2160285"/>
                <a:gd name="connsiteX257" fmla="*/ 1843273 w 2160157"/>
                <a:gd name="connsiteY257" fmla="*/ 1528177 h 2160285"/>
                <a:gd name="connsiteX258" fmla="*/ 1876821 w 2160157"/>
                <a:gd name="connsiteY258" fmla="*/ 1547275 h 2160285"/>
                <a:gd name="connsiteX259" fmla="*/ 1881613 w 2160157"/>
                <a:gd name="connsiteY259" fmla="*/ 1547275 h 2160285"/>
                <a:gd name="connsiteX260" fmla="*/ 1891198 w 2160157"/>
                <a:gd name="connsiteY260" fmla="*/ 1542501 h 2160285"/>
                <a:gd name="connsiteX261" fmla="*/ 1910368 w 2160157"/>
                <a:gd name="connsiteY261" fmla="*/ 1509078 h 2160285"/>
                <a:gd name="connsiteX262" fmla="*/ 1982254 w 2160157"/>
                <a:gd name="connsiteY262" fmla="*/ 1480429 h 2160285"/>
                <a:gd name="connsiteX263" fmla="*/ 2020594 w 2160157"/>
                <a:gd name="connsiteY263" fmla="*/ 1499528 h 2160285"/>
                <a:gd name="connsiteX264" fmla="*/ 2039764 w 2160157"/>
                <a:gd name="connsiteY264" fmla="*/ 1580698 h 2160285"/>
                <a:gd name="connsiteX265" fmla="*/ 1948707 w 2160157"/>
                <a:gd name="connsiteY265" fmla="*/ 1723940 h 2160285"/>
                <a:gd name="connsiteX266" fmla="*/ 1867236 w 2160157"/>
                <a:gd name="connsiteY266" fmla="*/ 1738264 h 2160285"/>
                <a:gd name="connsiteX267" fmla="*/ 1680330 w 2160157"/>
                <a:gd name="connsiteY267" fmla="*/ 1580698 h 2160285"/>
                <a:gd name="connsiteX268" fmla="*/ 1665953 w 2160157"/>
                <a:gd name="connsiteY268" fmla="*/ 1509078 h 2160285"/>
                <a:gd name="connsiteX269" fmla="*/ 1800141 w 2160157"/>
                <a:gd name="connsiteY269" fmla="*/ 1179622 h 2160285"/>
                <a:gd name="connsiteX270" fmla="*/ 1857651 w 2160157"/>
                <a:gd name="connsiteY270" fmla="*/ 1141425 h 2160285"/>
                <a:gd name="connsiteX271" fmla="*/ 91012 w 2160157"/>
                <a:gd name="connsiteY271" fmla="*/ 727605 h 2160285"/>
                <a:gd name="connsiteX272" fmla="*/ 111042 w 2160157"/>
                <a:gd name="connsiteY272" fmla="*/ 730297 h 2160285"/>
                <a:gd name="connsiteX273" fmla="*/ 346302 w 2160157"/>
                <a:gd name="connsiteY273" fmla="*/ 811663 h 2160285"/>
                <a:gd name="connsiteX274" fmla="*/ 384712 w 2160157"/>
                <a:gd name="connsiteY274" fmla="*/ 873883 h 2160285"/>
                <a:gd name="connsiteX275" fmla="*/ 370308 w 2160157"/>
                <a:gd name="connsiteY275" fmla="*/ 1232848 h 2160285"/>
                <a:gd name="connsiteX276" fmla="*/ 327097 w 2160157"/>
                <a:gd name="connsiteY276" fmla="*/ 1290282 h 2160285"/>
                <a:gd name="connsiteX277" fmla="*/ 87036 w 2160157"/>
                <a:gd name="connsiteY277" fmla="*/ 1357289 h 2160285"/>
                <a:gd name="connsiteX278" fmla="*/ 19819 w 2160157"/>
                <a:gd name="connsiteY278" fmla="*/ 1309427 h 2160285"/>
                <a:gd name="connsiteX279" fmla="*/ 614 w 2160157"/>
                <a:gd name="connsiteY279" fmla="*/ 1141910 h 2160285"/>
                <a:gd name="connsiteX280" fmla="*/ 48626 w 2160157"/>
                <a:gd name="connsiteY280" fmla="*/ 1074903 h 2160285"/>
                <a:gd name="connsiteX281" fmla="*/ 91837 w 2160157"/>
                <a:gd name="connsiteY281" fmla="*/ 1074903 h 2160285"/>
                <a:gd name="connsiteX282" fmla="*/ 149452 w 2160157"/>
                <a:gd name="connsiteY282" fmla="*/ 1132338 h 2160285"/>
                <a:gd name="connsiteX283" fmla="*/ 149452 w 2160157"/>
                <a:gd name="connsiteY283" fmla="*/ 1170627 h 2160285"/>
                <a:gd name="connsiteX284" fmla="*/ 154253 w 2160157"/>
                <a:gd name="connsiteY284" fmla="*/ 1175413 h 2160285"/>
                <a:gd name="connsiteX285" fmla="*/ 163855 w 2160157"/>
                <a:gd name="connsiteY285" fmla="*/ 1180199 h 2160285"/>
                <a:gd name="connsiteX286" fmla="*/ 197464 w 2160157"/>
                <a:gd name="connsiteY286" fmla="*/ 1175413 h 2160285"/>
                <a:gd name="connsiteX287" fmla="*/ 207066 w 2160157"/>
                <a:gd name="connsiteY287" fmla="*/ 1170627 h 2160285"/>
                <a:gd name="connsiteX288" fmla="*/ 207066 w 2160157"/>
                <a:gd name="connsiteY288" fmla="*/ 1161055 h 2160285"/>
                <a:gd name="connsiteX289" fmla="*/ 202265 w 2160157"/>
                <a:gd name="connsiteY289" fmla="*/ 1098834 h 2160285"/>
                <a:gd name="connsiteX290" fmla="*/ 226271 w 2160157"/>
                <a:gd name="connsiteY290" fmla="*/ 1074903 h 2160285"/>
                <a:gd name="connsiteX291" fmla="*/ 245476 w 2160157"/>
                <a:gd name="connsiteY291" fmla="*/ 1094048 h 2160285"/>
                <a:gd name="connsiteX292" fmla="*/ 250277 w 2160157"/>
                <a:gd name="connsiteY292" fmla="*/ 1161055 h 2160285"/>
                <a:gd name="connsiteX293" fmla="*/ 202265 w 2160157"/>
                <a:gd name="connsiteY293" fmla="*/ 1218489 h 2160285"/>
                <a:gd name="connsiteX294" fmla="*/ 168657 w 2160157"/>
                <a:gd name="connsiteY294" fmla="*/ 1223275 h 2160285"/>
                <a:gd name="connsiteX295" fmla="*/ 106241 w 2160157"/>
                <a:gd name="connsiteY295" fmla="*/ 1170627 h 2160285"/>
                <a:gd name="connsiteX296" fmla="*/ 106241 w 2160157"/>
                <a:gd name="connsiteY296" fmla="*/ 1132338 h 2160285"/>
                <a:gd name="connsiteX297" fmla="*/ 101440 w 2160157"/>
                <a:gd name="connsiteY297" fmla="*/ 1127551 h 2160285"/>
                <a:gd name="connsiteX298" fmla="*/ 91837 w 2160157"/>
                <a:gd name="connsiteY298" fmla="*/ 1122765 h 2160285"/>
                <a:gd name="connsiteX299" fmla="*/ 53427 w 2160157"/>
                <a:gd name="connsiteY299" fmla="*/ 1122765 h 2160285"/>
                <a:gd name="connsiteX300" fmla="*/ 43825 w 2160157"/>
                <a:gd name="connsiteY300" fmla="*/ 1127551 h 2160285"/>
                <a:gd name="connsiteX301" fmla="*/ 43825 w 2160157"/>
                <a:gd name="connsiteY301" fmla="*/ 1137124 h 2160285"/>
                <a:gd name="connsiteX302" fmla="*/ 63030 w 2160157"/>
                <a:gd name="connsiteY302" fmla="*/ 1299854 h 2160285"/>
                <a:gd name="connsiteX303" fmla="*/ 67831 w 2160157"/>
                <a:gd name="connsiteY303" fmla="*/ 1304641 h 2160285"/>
                <a:gd name="connsiteX304" fmla="*/ 77433 w 2160157"/>
                <a:gd name="connsiteY304" fmla="*/ 1309427 h 2160285"/>
                <a:gd name="connsiteX305" fmla="*/ 317494 w 2160157"/>
                <a:gd name="connsiteY305" fmla="*/ 1251992 h 2160285"/>
                <a:gd name="connsiteX306" fmla="*/ 327097 w 2160157"/>
                <a:gd name="connsiteY306" fmla="*/ 1247206 h 2160285"/>
                <a:gd name="connsiteX307" fmla="*/ 327097 w 2160157"/>
                <a:gd name="connsiteY307" fmla="*/ 1242420 h 2160285"/>
                <a:gd name="connsiteX308" fmla="*/ 341501 w 2160157"/>
                <a:gd name="connsiteY308" fmla="*/ 859524 h 2160285"/>
                <a:gd name="connsiteX309" fmla="*/ 341501 w 2160157"/>
                <a:gd name="connsiteY309" fmla="*/ 854738 h 2160285"/>
                <a:gd name="connsiteX310" fmla="*/ 331898 w 2160157"/>
                <a:gd name="connsiteY310" fmla="*/ 849952 h 2160285"/>
                <a:gd name="connsiteX311" fmla="*/ 96638 w 2160157"/>
                <a:gd name="connsiteY311" fmla="*/ 773373 h 2160285"/>
                <a:gd name="connsiteX312" fmla="*/ 87036 w 2160157"/>
                <a:gd name="connsiteY312" fmla="*/ 778159 h 2160285"/>
                <a:gd name="connsiteX313" fmla="*/ 82235 w 2160157"/>
                <a:gd name="connsiteY313" fmla="*/ 782945 h 2160285"/>
                <a:gd name="connsiteX314" fmla="*/ 48626 w 2160157"/>
                <a:gd name="connsiteY314" fmla="*/ 945676 h 2160285"/>
                <a:gd name="connsiteX315" fmla="*/ 48626 w 2160157"/>
                <a:gd name="connsiteY315" fmla="*/ 955248 h 2160285"/>
                <a:gd name="connsiteX316" fmla="*/ 58229 w 2160157"/>
                <a:gd name="connsiteY316" fmla="*/ 955248 h 2160285"/>
                <a:gd name="connsiteX317" fmla="*/ 96638 w 2160157"/>
                <a:gd name="connsiteY317" fmla="*/ 960035 h 2160285"/>
                <a:gd name="connsiteX318" fmla="*/ 106241 w 2160157"/>
                <a:gd name="connsiteY318" fmla="*/ 960035 h 2160285"/>
                <a:gd name="connsiteX319" fmla="*/ 111042 w 2160157"/>
                <a:gd name="connsiteY319" fmla="*/ 950462 h 2160285"/>
                <a:gd name="connsiteX320" fmla="*/ 115843 w 2160157"/>
                <a:gd name="connsiteY320" fmla="*/ 912173 h 2160285"/>
                <a:gd name="connsiteX321" fmla="*/ 183060 w 2160157"/>
                <a:gd name="connsiteY321" fmla="*/ 869097 h 2160285"/>
                <a:gd name="connsiteX322" fmla="*/ 216669 w 2160157"/>
                <a:gd name="connsiteY322" fmla="*/ 878669 h 2160285"/>
                <a:gd name="connsiteX323" fmla="*/ 259880 w 2160157"/>
                <a:gd name="connsiteY323" fmla="*/ 936104 h 2160285"/>
                <a:gd name="connsiteX324" fmla="*/ 250277 w 2160157"/>
                <a:gd name="connsiteY324" fmla="*/ 1003110 h 2160285"/>
                <a:gd name="connsiteX325" fmla="*/ 226271 w 2160157"/>
                <a:gd name="connsiteY325" fmla="*/ 1022255 h 2160285"/>
                <a:gd name="connsiteX326" fmla="*/ 207066 w 2160157"/>
                <a:gd name="connsiteY326" fmla="*/ 998324 h 2160285"/>
                <a:gd name="connsiteX327" fmla="*/ 216669 w 2160157"/>
                <a:gd name="connsiteY327" fmla="*/ 931317 h 2160285"/>
                <a:gd name="connsiteX328" fmla="*/ 216669 w 2160157"/>
                <a:gd name="connsiteY328" fmla="*/ 921745 h 2160285"/>
                <a:gd name="connsiteX329" fmla="*/ 207066 w 2160157"/>
                <a:gd name="connsiteY329" fmla="*/ 916959 h 2160285"/>
                <a:gd name="connsiteX330" fmla="*/ 173458 w 2160157"/>
                <a:gd name="connsiteY330" fmla="*/ 912173 h 2160285"/>
                <a:gd name="connsiteX331" fmla="*/ 163855 w 2160157"/>
                <a:gd name="connsiteY331" fmla="*/ 912173 h 2160285"/>
                <a:gd name="connsiteX332" fmla="*/ 159054 w 2160157"/>
                <a:gd name="connsiteY332" fmla="*/ 921745 h 2160285"/>
                <a:gd name="connsiteX333" fmla="*/ 154253 w 2160157"/>
                <a:gd name="connsiteY333" fmla="*/ 955248 h 2160285"/>
                <a:gd name="connsiteX334" fmla="*/ 96638 w 2160157"/>
                <a:gd name="connsiteY334" fmla="*/ 1007897 h 2160285"/>
                <a:gd name="connsiteX335" fmla="*/ 53427 w 2160157"/>
                <a:gd name="connsiteY335" fmla="*/ 1007897 h 2160285"/>
                <a:gd name="connsiteX336" fmla="*/ 5415 w 2160157"/>
                <a:gd name="connsiteY336" fmla="*/ 936104 h 2160285"/>
                <a:gd name="connsiteX337" fmla="*/ 39024 w 2160157"/>
                <a:gd name="connsiteY337" fmla="*/ 773373 h 2160285"/>
                <a:gd name="connsiteX338" fmla="*/ 91012 w 2160157"/>
                <a:gd name="connsiteY338" fmla="*/ 727605 h 2160285"/>
                <a:gd name="connsiteX339" fmla="*/ 1935188 w 2160157"/>
                <a:gd name="connsiteY339" fmla="*/ 475624 h 2160285"/>
                <a:gd name="connsiteX340" fmla="*/ 1996539 w 2160157"/>
                <a:gd name="connsiteY340" fmla="*/ 506511 h 2160285"/>
                <a:gd name="connsiteX341" fmla="*/ 2078042 w 2160157"/>
                <a:gd name="connsiteY341" fmla="*/ 654533 h 2160285"/>
                <a:gd name="connsiteX342" fmla="*/ 2049276 w 2160157"/>
                <a:gd name="connsiteY342" fmla="*/ 735707 h 2160285"/>
                <a:gd name="connsiteX343" fmla="*/ 2010922 w 2160157"/>
                <a:gd name="connsiteY343" fmla="*/ 750031 h 2160285"/>
                <a:gd name="connsiteX344" fmla="*/ 1939008 w 2160157"/>
                <a:gd name="connsiteY344" fmla="*/ 711832 h 2160285"/>
                <a:gd name="connsiteX345" fmla="*/ 1924626 w 2160157"/>
                <a:gd name="connsiteY345" fmla="*/ 678408 h 2160285"/>
                <a:gd name="connsiteX346" fmla="*/ 1919831 w 2160157"/>
                <a:gd name="connsiteY346" fmla="*/ 673633 h 2160285"/>
                <a:gd name="connsiteX347" fmla="*/ 1910243 w 2160157"/>
                <a:gd name="connsiteY347" fmla="*/ 673633 h 2160285"/>
                <a:gd name="connsiteX348" fmla="*/ 1876683 w 2160157"/>
                <a:gd name="connsiteY348" fmla="*/ 692732 h 2160285"/>
                <a:gd name="connsiteX349" fmla="*/ 1871889 w 2160157"/>
                <a:gd name="connsiteY349" fmla="*/ 697507 h 2160285"/>
                <a:gd name="connsiteX350" fmla="*/ 1871889 w 2160157"/>
                <a:gd name="connsiteY350" fmla="*/ 707057 h 2160285"/>
                <a:gd name="connsiteX351" fmla="*/ 1895860 w 2160157"/>
                <a:gd name="connsiteY351" fmla="*/ 759581 h 2160285"/>
                <a:gd name="connsiteX352" fmla="*/ 1886272 w 2160157"/>
                <a:gd name="connsiteY352" fmla="*/ 793005 h 2160285"/>
                <a:gd name="connsiteX353" fmla="*/ 1857506 w 2160157"/>
                <a:gd name="connsiteY353" fmla="*/ 773906 h 2160285"/>
                <a:gd name="connsiteX354" fmla="*/ 1833535 w 2160157"/>
                <a:gd name="connsiteY354" fmla="*/ 726157 h 2160285"/>
                <a:gd name="connsiteX355" fmla="*/ 1857506 w 2160157"/>
                <a:gd name="connsiteY355" fmla="*/ 654533 h 2160285"/>
                <a:gd name="connsiteX356" fmla="*/ 1891066 w 2160157"/>
                <a:gd name="connsiteY356" fmla="*/ 635434 h 2160285"/>
                <a:gd name="connsiteX357" fmla="*/ 1962980 w 2160157"/>
                <a:gd name="connsiteY357" fmla="*/ 664083 h 2160285"/>
                <a:gd name="connsiteX358" fmla="*/ 1982157 w 2160157"/>
                <a:gd name="connsiteY358" fmla="*/ 697507 h 2160285"/>
                <a:gd name="connsiteX359" fmla="*/ 1986951 w 2160157"/>
                <a:gd name="connsiteY359" fmla="*/ 702282 h 2160285"/>
                <a:gd name="connsiteX360" fmla="*/ 1996539 w 2160157"/>
                <a:gd name="connsiteY360" fmla="*/ 702282 h 2160285"/>
                <a:gd name="connsiteX361" fmla="*/ 2030099 w 2160157"/>
                <a:gd name="connsiteY361" fmla="*/ 687958 h 2160285"/>
                <a:gd name="connsiteX362" fmla="*/ 2039688 w 2160157"/>
                <a:gd name="connsiteY362" fmla="*/ 683183 h 2160285"/>
                <a:gd name="connsiteX363" fmla="*/ 2039688 w 2160157"/>
                <a:gd name="connsiteY363" fmla="*/ 673633 h 2160285"/>
                <a:gd name="connsiteX364" fmla="*/ 1962980 w 2160157"/>
                <a:gd name="connsiteY364" fmla="*/ 530386 h 2160285"/>
                <a:gd name="connsiteX365" fmla="*/ 1953391 w 2160157"/>
                <a:gd name="connsiteY365" fmla="*/ 520836 h 2160285"/>
                <a:gd name="connsiteX366" fmla="*/ 1943803 w 2160157"/>
                <a:gd name="connsiteY366" fmla="*/ 525611 h 2160285"/>
                <a:gd name="connsiteX367" fmla="*/ 1737650 w 2160157"/>
                <a:gd name="connsiteY367" fmla="*/ 659308 h 2160285"/>
                <a:gd name="connsiteX368" fmla="*/ 1732856 w 2160157"/>
                <a:gd name="connsiteY368" fmla="*/ 664083 h 2160285"/>
                <a:gd name="connsiteX369" fmla="*/ 1732856 w 2160157"/>
                <a:gd name="connsiteY369" fmla="*/ 673633 h 2160285"/>
                <a:gd name="connsiteX370" fmla="*/ 1847918 w 2160157"/>
                <a:gd name="connsiteY370" fmla="*/ 1031751 h 2160285"/>
                <a:gd name="connsiteX371" fmla="*/ 1852712 w 2160157"/>
                <a:gd name="connsiteY371" fmla="*/ 1041301 h 2160285"/>
                <a:gd name="connsiteX372" fmla="*/ 1862300 w 2160157"/>
                <a:gd name="connsiteY372" fmla="*/ 1041301 h 2160285"/>
                <a:gd name="connsiteX373" fmla="*/ 2106807 w 2160157"/>
                <a:gd name="connsiteY373" fmla="*/ 1031751 h 2160285"/>
                <a:gd name="connsiteX374" fmla="*/ 2116396 w 2160157"/>
                <a:gd name="connsiteY374" fmla="*/ 1026976 h 2160285"/>
                <a:gd name="connsiteX375" fmla="*/ 2116396 w 2160157"/>
                <a:gd name="connsiteY375" fmla="*/ 1017426 h 2160285"/>
                <a:gd name="connsiteX376" fmla="*/ 2097219 w 2160157"/>
                <a:gd name="connsiteY376" fmla="*/ 855079 h 2160285"/>
                <a:gd name="connsiteX377" fmla="*/ 2092424 w 2160157"/>
                <a:gd name="connsiteY377" fmla="*/ 850304 h 2160285"/>
                <a:gd name="connsiteX378" fmla="*/ 2082836 w 2160157"/>
                <a:gd name="connsiteY378" fmla="*/ 845529 h 2160285"/>
                <a:gd name="connsiteX379" fmla="*/ 2044482 w 2160157"/>
                <a:gd name="connsiteY379" fmla="*/ 855079 h 2160285"/>
                <a:gd name="connsiteX380" fmla="*/ 2034893 w 2160157"/>
                <a:gd name="connsiteY380" fmla="*/ 859854 h 2160285"/>
                <a:gd name="connsiteX381" fmla="*/ 2034893 w 2160157"/>
                <a:gd name="connsiteY381" fmla="*/ 869404 h 2160285"/>
                <a:gd name="connsiteX382" fmla="*/ 2044482 w 2160157"/>
                <a:gd name="connsiteY382" fmla="*/ 907603 h 2160285"/>
                <a:gd name="connsiteX383" fmla="*/ 1996539 w 2160157"/>
                <a:gd name="connsiteY383" fmla="*/ 974452 h 2160285"/>
                <a:gd name="connsiteX384" fmla="*/ 1962980 w 2160157"/>
                <a:gd name="connsiteY384" fmla="*/ 974452 h 2160285"/>
                <a:gd name="connsiteX385" fmla="*/ 1900654 w 2160157"/>
                <a:gd name="connsiteY385" fmla="*/ 931478 h 2160285"/>
                <a:gd name="connsiteX386" fmla="*/ 1886272 w 2160157"/>
                <a:gd name="connsiteY386" fmla="*/ 869404 h 2160285"/>
                <a:gd name="connsiteX387" fmla="*/ 1900654 w 2160157"/>
                <a:gd name="connsiteY387" fmla="*/ 845529 h 2160285"/>
                <a:gd name="connsiteX388" fmla="*/ 1929420 w 2160157"/>
                <a:gd name="connsiteY388" fmla="*/ 859854 h 2160285"/>
                <a:gd name="connsiteX389" fmla="*/ 1943803 w 2160157"/>
                <a:gd name="connsiteY389" fmla="*/ 926703 h 2160285"/>
                <a:gd name="connsiteX390" fmla="*/ 1948597 w 2160157"/>
                <a:gd name="connsiteY390" fmla="*/ 931478 h 2160285"/>
                <a:gd name="connsiteX391" fmla="*/ 1953391 w 2160157"/>
                <a:gd name="connsiteY391" fmla="*/ 936253 h 2160285"/>
                <a:gd name="connsiteX392" fmla="*/ 1991745 w 2160157"/>
                <a:gd name="connsiteY392" fmla="*/ 926703 h 2160285"/>
                <a:gd name="connsiteX393" fmla="*/ 1996539 w 2160157"/>
                <a:gd name="connsiteY393" fmla="*/ 926703 h 2160285"/>
                <a:gd name="connsiteX394" fmla="*/ 2001334 w 2160157"/>
                <a:gd name="connsiteY394" fmla="*/ 917153 h 2160285"/>
                <a:gd name="connsiteX395" fmla="*/ 1991745 w 2160157"/>
                <a:gd name="connsiteY395" fmla="*/ 878954 h 2160285"/>
                <a:gd name="connsiteX396" fmla="*/ 2030099 w 2160157"/>
                <a:gd name="connsiteY396" fmla="*/ 812105 h 2160285"/>
                <a:gd name="connsiteX397" fmla="*/ 2068453 w 2160157"/>
                <a:gd name="connsiteY397" fmla="*/ 797780 h 2160285"/>
                <a:gd name="connsiteX398" fmla="*/ 2140367 w 2160157"/>
                <a:gd name="connsiteY398" fmla="*/ 845529 h 2160285"/>
                <a:gd name="connsiteX399" fmla="*/ 2159544 w 2160157"/>
                <a:gd name="connsiteY399" fmla="*/ 1017426 h 2160285"/>
                <a:gd name="connsiteX400" fmla="*/ 2111601 w 2160157"/>
                <a:gd name="connsiteY400" fmla="*/ 1079500 h 2160285"/>
                <a:gd name="connsiteX401" fmla="*/ 1862300 w 2160157"/>
                <a:gd name="connsiteY401" fmla="*/ 1079500 h 2160285"/>
                <a:gd name="connsiteX402" fmla="*/ 1804769 w 2160157"/>
                <a:gd name="connsiteY402" fmla="*/ 1036526 h 2160285"/>
                <a:gd name="connsiteX403" fmla="*/ 1694502 w 2160157"/>
                <a:gd name="connsiteY403" fmla="*/ 697507 h 2160285"/>
                <a:gd name="connsiteX404" fmla="*/ 1713679 w 2160157"/>
                <a:gd name="connsiteY404" fmla="*/ 625884 h 2160285"/>
                <a:gd name="connsiteX405" fmla="*/ 1915037 w 2160157"/>
                <a:gd name="connsiteY405" fmla="*/ 482637 h 2160285"/>
                <a:gd name="connsiteX406" fmla="*/ 1935188 w 2160157"/>
                <a:gd name="connsiteY406" fmla="*/ 475624 h 2160285"/>
                <a:gd name="connsiteX407" fmla="*/ 530203 w 2160157"/>
                <a:gd name="connsiteY407" fmla="*/ 171271 h 2160285"/>
                <a:gd name="connsiteX408" fmla="*/ 566208 w 2160157"/>
                <a:gd name="connsiteY408" fmla="*/ 192162 h 2160285"/>
                <a:gd name="connsiteX409" fmla="*/ 691023 w 2160157"/>
                <a:gd name="connsiteY409" fmla="*/ 407037 h 2160285"/>
                <a:gd name="connsiteX410" fmla="*/ 681422 w 2160157"/>
                <a:gd name="connsiteY410" fmla="*/ 478662 h 2160285"/>
                <a:gd name="connsiteX411" fmla="*/ 436591 w 2160157"/>
                <a:gd name="connsiteY411" fmla="*/ 741287 h 2160285"/>
                <a:gd name="connsiteX412" fmla="*/ 369383 w 2160157"/>
                <a:gd name="connsiteY412" fmla="*/ 760387 h 2160285"/>
                <a:gd name="connsiteX413" fmla="*/ 143755 w 2160157"/>
                <a:gd name="connsiteY413" fmla="*/ 655337 h 2160285"/>
                <a:gd name="connsiteX414" fmla="*/ 119752 w 2160157"/>
                <a:gd name="connsiteY414" fmla="*/ 574162 h 2160285"/>
                <a:gd name="connsiteX415" fmla="*/ 210963 w 2160157"/>
                <a:gd name="connsiteY415" fmla="*/ 435687 h 2160285"/>
                <a:gd name="connsiteX416" fmla="*/ 292573 w 2160157"/>
                <a:gd name="connsiteY416" fmla="*/ 416587 h 2160285"/>
                <a:gd name="connsiteX417" fmla="*/ 326177 w 2160157"/>
                <a:gd name="connsiteY417" fmla="*/ 445237 h 2160285"/>
                <a:gd name="connsiteX418" fmla="*/ 330978 w 2160157"/>
                <a:gd name="connsiteY418" fmla="*/ 521637 h 2160285"/>
                <a:gd name="connsiteX419" fmla="*/ 311776 w 2160157"/>
                <a:gd name="connsiteY419" fmla="*/ 555062 h 2160285"/>
                <a:gd name="connsiteX420" fmla="*/ 306975 w 2160157"/>
                <a:gd name="connsiteY420" fmla="*/ 559837 h 2160285"/>
                <a:gd name="connsiteX421" fmla="*/ 311776 w 2160157"/>
                <a:gd name="connsiteY421" fmla="*/ 569387 h 2160285"/>
                <a:gd name="connsiteX422" fmla="*/ 340579 w 2160157"/>
                <a:gd name="connsiteY422" fmla="*/ 588487 h 2160285"/>
                <a:gd name="connsiteX423" fmla="*/ 350180 w 2160157"/>
                <a:gd name="connsiteY423" fmla="*/ 588487 h 2160285"/>
                <a:gd name="connsiteX424" fmla="*/ 359782 w 2160157"/>
                <a:gd name="connsiteY424" fmla="*/ 583712 h 2160285"/>
                <a:gd name="connsiteX425" fmla="*/ 398186 w 2160157"/>
                <a:gd name="connsiteY425" fmla="*/ 531187 h 2160285"/>
                <a:gd name="connsiteX426" fmla="*/ 426990 w 2160157"/>
                <a:gd name="connsiteY426" fmla="*/ 531187 h 2160285"/>
                <a:gd name="connsiteX427" fmla="*/ 431791 w 2160157"/>
                <a:gd name="connsiteY427" fmla="*/ 559837 h 2160285"/>
                <a:gd name="connsiteX428" fmla="*/ 393386 w 2160157"/>
                <a:gd name="connsiteY428" fmla="*/ 612362 h 2160285"/>
                <a:gd name="connsiteX429" fmla="*/ 321377 w 2160157"/>
                <a:gd name="connsiteY429" fmla="*/ 626687 h 2160285"/>
                <a:gd name="connsiteX430" fmla="*/ 287773 w 2160157"/>
                <a:gd name="connsiteY430" fmla="*/ 607587 h 2160285"/>
                <a:gd name="connsiteX431" fmla="*/ 273371 w 2160157"/>
                <a:gd name="connsiteY431" fmla="*/ 526412 h 2160285"/>
                <a:gd name="connsiteX432" fmla="*/ 297374 w 2160157"/>
                <a:gd name="connsiteY432" fmla="*/ 497762 h 2160285"/>
                <a:gd name="connsiteX433" fmla="*/ 297374 w 2160157"/>
                <a:gd name="connsiteY433" fmla="*/ 488212 h 2160285"/>
                <a:gd name="connsiteX434" fmla="*/ 297374 w 2160157"/>
                <a:gd name="connsiteY434" fmla="*/ 483437 h 2160285"/>
                <a:gd name="connsiteX435" fmla="*/ 263770 w 2160157"/>
                <a:gd name="connsiteY435" fmla="*/ 454787 h 2160285"/>
                <a:gd name="connsiteX436" fmla="*/ 254168 w 2160157"/>
                <a:gd name="connsiteY436" fmla="*/ 454787 h 2160285"/>
                <a:gd name="connsiteX437" fmla="*/ 249368 w 2160157"/>
                <a:gd name="connsiteY437" fmla="*/ 459562 h 2160285"/>
                <a:gd name="connsiteX438" fmla="*/ 158156 w 2160157"/>
                <a:gd name="connsiteY438" fmla="*/ 598037 h 2160285"/>
                <a:gd name="connsiteX439" fmla="*/ 158156 w 2160157"/>
                <a:gd name="connsiteY439" fmla="*/ 607587 h 2160285"/>
                <a:gd name="connsiteX440" fmla="*/ 162957 w 2160157"/>
                <a:gd name="connsiteY440" fmla="*/ 612362 h 2160285"/>
                <a:gd name="connsiteX441" fmla="*/ 383785 w 2160157"/>
                <a:gd name="connsiteY441" fmla="*/ 726962 h 2160285"/>
                <a:gd name="connsiteX442" fmla="*/ 393386 w 2160157"/>
                <a:gd name="connsiteY442" fmla="*/ 726962 h 2160285"/>
                <a:gd name="connsiteX443" fmla="*/ 398186 w 2160157"/>
                <a:gd name="connsiteY443" fmla="*/ 722187 h 2160285"/>
                <a:gd name="connsiteX444" fmla="*/ 657419 w 2160157"/>
                <a:gd name="connsiteY444" fmla="*/ 440462 h 2160285"/>
                <a:gd name="connsiteX445" fmla="*/ 657419 w 2160157"/>
                <a:gd name="connsiteY445" fmla="*/ 435687 h 2160285"/>
                <a:gd name="connsiteX446" fmla="*/ 657419 w 2160157"/>
                <a:gd name="connsiteY446" fmla="*/ 426137 h 2160285"/>
                <a:gd name="connsiteX447" fmla="*/ 523002 w 2160157"/>
                <a:gd name="connsiteY447" fmla="*/ 220812 h 2160285"/>
                <a:gd name="connsiteX448" fmla="*/ 513401 w 2160157"/>
                <a:gd name="connsiteY448" fmla="*/ 216037 h 2160285"/>
                <a:gd name="connsiteX449" fmla="*/ 503800 w 2160157"/>
                <a:gd name="connsiteY449" fmla="*/ 216037 h 2160285"/>
                <a:gd name="connsiteX450" fmla="*/ 378984 w 2160157"/>
                <a:gd name="connsiteY450" fmla="*/ 316312 h 2160285"/>
                <a:gd name="connsiteX451" fmla="*/ 374183 w 2160157"/>
                <a:gd name="connsiteY451" fmla="*/ 325862 h 2160285"/>
                <a:gd name="connsiteX452" fmla="*/ 374183 w 2160157"/>
                <a:gd name="connsiteY452" fmla="*/ 335412 h 2160285"/>
                <a:gd name="connsiteX453" fmla="*/ 402987 w 2160157"/>
                <a:gd name="connsiteY453" fmla="*/ 364062 h 2160285"/>
                <a:gd name="connsiteX454" fmla="*/ 412588 w 2160157"/>
                <a:gd name="connsiteY454" fmla="*/ 364062 h 2160285"/>
                <a:gd name="connsiteX455" fmla="*/ 422189 w 2160157"/>
                <a:gd name="connsiteY455" fmla="*/ 364062 h 2160285"/>
                <a:gd name="connsiteX456" fmla="*/ 450993 w 2160157"/>
                <a:gd name="connsiteY456" fmla="*/ 335412 h 2160285"/>
                <a:gd name="connsiteX457" fmla="*/ 527803 w 2160157"/>
                <a:gd name="connsiteY457" fmla="*/ 344962 h 2160285"/>
                <a:gd name="connsiteX458" fmla="*/ 547005 w 2160157"/>
                <a:gd name="connsiteY458" fmla="*/ 373612 h 2160285"/>
                <a:gd name="connsiteX459" fmla="*/ 542204 w 2160157"/>
                <a:gd name="connsiteY459" fmla="*/ 445237 h 2160285"/>
                <a:gd name="connsiteX460" fmla="*/ 494198 w 2160157"/>
                <a:gd name="connsiteY460" fmla="*/ 492987 h 2160285"/>
                <a:gd name="connsiteX461" fmla="*/ 465395 w 2160157"/>
                <a:gd name="connsiteY461" fmla="*/ 488212 h 2160285"/>
                <a:gd name="connsiteX462" fmla="*/ 465395 w 2160157"/>
                <a:gd name="connsiteY462" fmla="*/ 459562 h 2160285"/>
                <a:gd name="connsiteX463" fmla="*/ 513401 w 2160157"/>
                <a:gd name="connsiteY463" fmla="*/ 411812 h 2160285"/>
                <a:gd name="connsiteX464" fmla="*/ 518201 w 2160157"/>
                <a:gd name="connsiteY464" fmla="*/ 407037 h 2160285"/>
                <a:gd name="connsiteX465" fmla="*/ 513401 w 2160157"/>
                <a:gd name="connsiteY465" fmla="*/ 397487 h 2160285"/>
                <a:gd name="connsiteX466" fmla="*/ 494198 w 2160157"/>
                <a:gd name="connsiteY466" fmla="*/ 368837 h 2160285"/>
                <a:gd name="connsiteX467" fmla="*/ 484597 w 2160157"/>
                <a:gd name="connsiteY467" fmla="*/ 368837 h 2160285"/>
                <a:gd name="connsiteX468" fmla="*/ 474996 w 2160157"/>
                <a:gd name="connsiteY468" fmla="*/ 368837 h 2160285"/>
                <a:gd name="connsiteX469" fmla="*/ 450993 w 2160157"/>
                <a:gd name="connsiteY469" fmla="*/ 392712 h 2160285"/>
                <a:gd name="connsiteX470" fmla="*/ 369383 w 2160157"/>
                <a:gd name="connsiteY470" fmla="*/ 397487 h 2160285"/>
                <a:gd name="connsiteX471" fmla="*/ 340579 w 2160157"/>
                <a:gd name="connsiteY471" fmla="*/ 368837 h 2160285"/>
                <a:gd name="connsiteX472" fmla="*/ 350180 w 2160157"/>
                <a:gd name="connsiteY472" fmla="*/ 282887 h 2160285"/>
                <a:gd name="connsiteX473" fmla="*/ 479797 w 2160157"/>
                <a:gd name="connsiteY473" fmla="*/ 182612 h 2160285"/>
                <a:gd name="connsiteX474" fmla="*/ 530203 w 2160157"/>
                <a:gd name="connsiteY474" fmla="*/ 171271 h 2160285"/>
                <a:gd name="connsiteX475" fmla="*/ 1386554 w 2160157"/>
                <a:gd name="connsiteY475" fmla="*/ 49578 h 2160285"/>
                <a:gd name="connsiteX476" fmla="*/ 1411374 w 2160157"/>
                <a:gd name="connsiteY476" fmla="*/ 52414 h 2160285"/>
                <a:gd name="connsiteX477" fmla="*/ 1569746 w 2160157"/>
                <a:gd name="connsiteY477" fmla="*/ 119279 h 2160285"/>
                <a:gd name="connsiteX478" fmla="*/ 1598541 w 2160157"/>
                <a:gd name="connsiteY478" fmla="*/ 195696 h 2160285"/>
                <a:gd name="connsiteX479" fmla="*/ 1579344 w 2160157"/>
                <a:gd name="connsiteY479" fmla="*/ 229129 h 2160285"/>
                <a:gd name="connsiteX480" fmla="*/ 1502558 w 2160157"/>
                <a:gd name="connsiteY480" fmla="*/ 248233 h 2160285"/>
                <a:gd name="connsiteX481" fmla="*/ 1468964 w 2160157"/>
                <a:gd name="connsiteY481" fmla="*/ 233905 h 2160285"/>
                <a:gd name="connsiteX482" fmla="*/ 1459366 w 2160157"/>
                <a:gd name="connsiteY482" fmla="*/ 233905 h 2160285"/>
                <a:gd name="connsiteX483" fmla="*/ 1454567 w 2160157"/>
                <a:gd name="connsiteY483" fmla="*/ 238681 h 2160285"/>
                <a:gd name="connsiteX484" fmla="*/ 1440169 w 2160157"/>
                <a:gd name="connsiteY484" fmla="*/ 272113 h 2160285"/>
                <a:gd name="connsiteX485" fmla="*/ 1440169 w 2160157"/>
                <a:gd name="connsiteY485" fmla="*/ 281665 h 2160285"/>
                <a:gd name="connsiteX486" fmla="*/ 1444968 w 2160157"/>
                <a:gd name="connsiteY486" fmla="*/ 286441 h 2160285"/>
                <a:gd name="connsiteX487" fmla="*/ 1502558 w 2160157"/>
                <a:gd name="connsiteY487" fmla="*/ 315098 h 2160285"/>
                <a:gd name="connsiteX488" fmla="*/ 1512156 w 2160157"/>
                <a:gd name="connsiteY488" fmla="*/ 343754 h 2160285"/>
                <a:gd name="connsiteX489" fmla="*/ 1483361 w 2160157"/>
                <a:gd name="connsiteY489" fmla="*/ 353306 h 2160285"/>
                <a:gd name="connsiteX490" fmla="*/ 1425772 w 2160157"/>
                <a:gd name="connsiteY490" fmla="*/ 324650 h 2160285"/>
                <a:gd name="connsiteX491" fmla="*/ 1401776 w 2160157"/>
                <a:gd name="connsiteY491" fmla="*/ 257785 h 2160285"/>
                <a:gd name="connsiteX492" fmla="*/ 1411374 w 2160157"/>
                <a:gd name="connsiteY492" fmla="*/ 224353 h 2160285"/>
                <a:gd name="connsiteX493" fmla="*/ 1488161 w 2160157"/>
                <a:gd name="connsiteY493" fmla="*/ 195696 h 2160285"/>
                <a:gd name="connsiteX494" fmla="*/ 1521755 w 2160157"/>
                <a:gd name="connsiteY494" fmla="*/ 210024 h 2160285"/>
                <a:gd name="connsiteX495" fmla="*/ 1531353 w 2160157"/>
                <a:gd name="connsiteY495" fmla="*/ 210024 h 2160285"/>
                <a:gd name="connsiteX496" fmla="*/ 1536152 w 2160157"/>
                <a:gd name="connsiteY496" fmla="*/ 205248 h 2160285"/>
                <a:gd name="connsiteX497" fmla="*/ 1555349 w 2160157"/>
                <a:gd name="connsiteY497" fmla="*/ 171816 h 2160285"/>
                <a:gd name="connsiteX498" fmla="*/ 1555349 w 2160157"/>
                <a:gd name="connsiteY498" fmla="*/ 162264 h 2160285"/>
                <a:gd name="connsiteX499" fmla="*/ 1550549 w 2160157"/>
                <a:gd name="connsiteY499" fmla="*/ 157488 h 2160285"/>
                <a:gd name="connsiteX500" fmla="*/ 1401776 w 2160157"/>
                <a:gd name="connsiteY500" fmla="*/ 95399 h 2160285"/>
                <a:gd name="connsiteX501" fmla="*/ 1392178 w 2160157"/>
                <a:gd name="connsiteY501" fmla="*/ 95399 h 2160285"/>
                <a:gd name="connsiteX502" fmla="*/ 1382580 w 2160157"/>
                <a:gd name="connsiteY502" fmla="*/ 100175 h 2160285"/>
                <a:gd name="connsiteX503" fmla="*/ 1310592 w 2160157"/>
                <a:gd name="connsiteY503" fmla="*/ 334202 h 2160285"/>
                <a:gd name="connsiteX504" fmla="*/ 1310592 w 2160157"/>
                <a:gd name="connsiteY504" fmla="*/ 343754 h 2160285"/>
                <a:gd name="connsiteX505" fmla="*/ 1315392 w 2160157"/>
                <a:gd name="connsiteY505" fmla="*/ 348530 h 2160285"/>
                <a:gd name="connsiteX506" fmla="*/ 1641733 w 2160157"/>
                <a:gd name="connsiteY506" fmla="*/ 553901 h 2160285"/>
                <a:gd name="connsiteX507" fmla="*/ 1646532 w 2160157"/>
                <a:gd name="connsiteY507" fmla="*/ 553901 h 2160285"/>
                <a:gd name="connsiteX508" fmla="*/ 1656130 w 2160157"/>
                <a:gd name="connsiteY508" fmla="*/ 553901 h 2160285"/>
                <a:gd name="connsiteX509" fmla="*/ 1838498 w 2160157"/>
                <a:gd name="connsiteY509" fmla="*/ 386739 h 2160285"/>
                <a:gd name="connsiteX510" fmla="*/ 1838498 w 2160157"/>
                <a:gd name="connsiteY510" fmla="*/ 377187 h 2160285"/>
                <a:gd name="connsiteX511" fmla="*/ 1833699 w 2160157"/>
                <a:gd name="connsiteY511" fmla="*/ 367635 h 2160285"/>
                <a:gd name="connsiteX512" fmla="*/ 1713720 w 2160157"/>
                <a:gd name="connsiteY512" fmla="*/ 257785 h 2160285"/>
                <a:gd name="connsiteX513" fmla="*/ 1704122 w 2160157"/>
                <a:gd name="connsiteY513" fmla="*/ 257785 h 2160285"/>
                <a:gd name="connsiteX514" fmla="*/ 1699323 w 2160157"/>
                <a:gd name="connsiteY514" fmla="*/ 262561 h 2160285"/>
                <a:gd name="connsiteX515" fmla="*/ 1675327 w 2160157"/>
                <a:gd name="connsiteY515" fmla="*/ 291217 h 2160285"/>
                <a:gd name="connsiteX516" fmla="*/ 1670528 w 2160157"/>
                <a:gd name="connsiteY516" fmla="*/ 300770 h 2160285"/>
                <a:gd name="connsiteX517" fmla="*/ 1675327 w 2160157"/>
                <a:gd name="connsiteY517" fmla="*/ 310322 h 2160285"/>
                <a:gd name="connsiteX518" fmla="*/ 1708921 w 2160157"/>
                <a:gd name="connsiteY518" fmla="*/ 334202 h 2160285"/>
                <a:gd name="connsiteX519" fmla="*/ 1713720 w 2160157"/>
                <a:gd name="connsiteY519" fmla="*/ 410619 h 2160285"/>
                <a:gd name="connsiteX520" fmla="*/ 1689724 w 2160157"/>
                <a:gd name="connsiteY520" fmla="*/ 434499 h 2160285"/>
                <a:gd name="connsiteX521" fmla="*/ 1612938 w 2160157"/>
                <a:gd name="connsiteY521" fmla="*/ 444052 h 2160285"/>
                <a:gd name="connsiteX522" fmla="*/ 1560148 w 2160157"/>
                <a:gd name="connsiteY522" fmla="*/ 401067 h 2160285"/>
                <a:gd name="connsiteX523" fmla="*/ 1560148 w 2160157"/>
                <a:gd name="connsiteY523" fmla="*/ 372411 h 2160285"/>
                <a:gd name="connsiteX524" fmla="*/ 1588943 w 2160157"/>
                <a:gd name="connsiteY524" fmla="*/ 367635 h 2160285"/>
                <a:gd name="connsiteX525" fmla="*/ 1641733 w 2160157"/>
                <a:gd name="connsiteY525" fmla="*/ 410619 h 2160285"/>
                <a:gd name="connsiteX526" fmla="*/ 1651331 w 2160157"/>
                <a:gd name="connsiteY526" fmla="*/ 410619 h 2160285"/>
                <a:gd name="connsiteX527" fmla="*/ 1656130 w 2160157"/>
                <a:gd name="connsiteY527" fmla="*/ 410619 h 2160285"/>
                <a:gd name="connsiteX528" fmla="*/ 1680126 w 2160157"/>
                <a:gd name="connsiteY528" fmla="*/ 381963 h 2160285"/>
                <a:gd name="connsiteX529" fmla="*/ 1684925 w 2160157"/>
                <a:gd name="connsiteY529" fmla="*/ 372411 h 2160285"/>
                <a:gd name="connsiteX530" fmla="*/ 1680126 w 2160157"/>
                <a:gd name="connsiteY530" fmla="*/ 362858 h 2160285"/>
                <a:gd name="connsiteX531" fmla="*/ 1651331 w 2160157"/>
                <a:gd name="connsiteY531" fmla="*/ 343754 h 2160285"/>
                <a:gd name="connsiteX532" fmla="*/ 1636934 w 2160157"/>
                <a:gd name="connsiteY532" fmla="*/ 262561 h 2160285"/>
                <a:gd name="connsiteX533" fmla="*/ 1656130 w 2160157"/>
                <a:gd name="connsiteY533" fmla="*/ 229129 h 2160285"/>
                <a:gd name="connsiteX534" fmla="*/ 1742515 w 2160157"/>
                <a:gd name="connsiteY534" fmla="*/ 224353 h 2160285"/>
                <a:gd name="connsiteX535" fmla="*/ 1867293 w 2160157"/>
                <a:gd name="connsiteY535" fmla="*/ 338978 h 2160285"/>
                <a:gd name="connsiteX536" fmla="*/ 1867293 w 2160157"/>
                <a:gd name="connsiteY536" fmla="*/ 420171 h 2160285"/>
                <a:gd name="connsiteX537" fmla="*/ 1680126 w 2160157"/>
                <a:gd name="connsiteY537" fmla="*/ 577782 h 2160285"/>
                <a:gd name="connsiteX538" fmla="*/ 1608139 w 2160157"/>
                <a:gd name="connsiteY538" fmla="*/ 582558 h 2160285"/>
                <a:gd name="connsiteX539" fmla="*/ 1300994 w 2160157"/>
                <a:gd name="connsiteY539" fmla="*/ 391515 h 2160285"/>
                <a:gd name="connsiteX540" fmla="*/ 1276999 w 2160157"/>
                <a:gd name="connsiteY540" fmla="*/ 324650 h 2160285"/>
                <a:gd name="connsiteX541" fmla="*/ 1334588 w 2160157"/>
                <a:gd name="connsiteY541" fmla="*/ 85847 h 2160285"/>
                <a:gd name="connsiteX542" fmla="*/ 1386554 w 2160157"/>
                <a:gd name="connsiteY542" fmla="*/ 49578 h 2160285"/>
                <a:gd name="connsiteX543" fmla="*/ 1032319 w 2160157"/>
                <a:gd name="connsiteY543" fmla="*/ 0 h 2160285"/>
                <a:gd name="connsiteX544" fmla="*/ 1205059 w 2160157"/>
                <a:gd name="connsiteY544" fmla="*/ 9561 h 2160285"/>
                <a:gd name="connsiteX545" fmla="*/ 1257840 w 2160157"/>
                <a:gd name="connsiteY545" fmla="*/ 71711 h 2160285"/>
                <a:gd name="connsiteX546" fmla="*/ 1214655 w 2160157"/>
                <a:gd name="connsiteY546" fmla="*/ 315529 h 2160285"/>
                <a:gd name="connsiteX547" fmla="*/ 1161874 w 2160157"/>
                <a:gd name="connsiteY547" fmla="*/ 363337 h 2160285"/>
                <a:gd name="connsiteX548" fmla="*/ 806799 w 2160157"/>
                <a:gd name="connsiteY548" fmla="*/ 411144 h 2160285"/>
                <a:gd name="connsiteX549" fmla="*/ 744421 w 2160157"/>
                <a:gd name="connsiteY549" fmla="*/ 377679 h 2160285"/>
                <a:gd name="connsiteX550" fmla="*/ 634060 w 2160157"/>
                <a:gd name="connsiteY550" fmla="*/ 157765 h 2160285"/>
                <a:gd name="connsiteX551" fmla="*/ 672446 w 2160157"/>
                <a:gd name="connsiteY551" fmla="*/ 81273 h 2160285"/>
                <a:gd name="connsiteX552" fmla="*/ 835589 w 2160157"/>
                <a:gd name="connsiteY552" fmla="*/ 28684 h 2160285"/>
                <a:gd name="connsiteX553" fmla="*/ 907563 w 2160157"/>
                <a:gd name="connsiteY553" fmla="*/ 71711 h 2160285"/>
                <a:gd name="connsiteX554" fmla="*/ 912362 w 2160157"/>
                <a:gd name="connsiteY554" fmla="*/ 109957 h 2160285"/>
                <a:gd name="connsiteX555" fmla="*/ 869177 w 2160157"/>
                <a:gd name="connsiteY555" fmla="*/ 172107 h 2160285"/>
                <a:gd name="connsiteX556" fmla="*/ 830790 w 2160157"/>
                <a:gd name="connsiteY556" fmla="*/ 181668 h 2160285"/>
                <a:gd name="connsiteX557" fmla="*/ 825992 w 2160157"/>
                <a:gd name="connsiteY557" fmla="*/ 186449 h 2160285"/>
                <a:gd name="connsiteX558" fmla="*/ 825992 w 2160157"/>
                <a:gd name="connsiteY558" fmla="*/ 196011 h 2160285"/>
                <a:gd name="connsiteX559" fmla="*/ 835589 w 2160157"/>
                <a:gd name="connsiteY559" fmla="*/ 229476 h 2160285"/>
                <a:gd name="connsiteX560" fmla="*/ 840387 w 2160157"/>
                <a:gd name="connsiteY560" fmla="*/ 239037 h 2160285"/>
                <a:gd name="connsiteX561" fmla="*/ 845185 w 2160157"/>
                <a:gd name="connsiteY561" fmla="*/ 239037 h 2160285"/>
                <a:gd name="connsiteX562" fmla="*/ 912362 w 2160157"/>
                <a:gd name="connsiteY562" fmla="*/ 224695 h 2160285"/>
                <a:gd name="connsiteX563" fmla="*/ 936353 w 2160157"/>
                <a:gd name="connsiteY563" fmla="*/ 243818 h 2160285"/>
                <a:gd name="connsiteX564" fmla="*/ 921958 w 2160157"/>
                <a:gd name="connsiteY564" fmla="*/ 267722 h 2160285"/>
                <a:gd name="connsiteX565" fmla="*/ 859580 w 2160157"/>
                <a:gd name="connsiteY565" fmla="*/ 282064 h 2160285"/>
                <a:gd name="connsiteX566" fmla="*/ 792404 w 2160157"/>
                <a:gd name="connsiteY566" fmla="*/ 243818 h 2160285"/>
                <a:gd name="connsiteX567" fmla="*/ 782807 w 2160157"/>
                <a:gd name="connsiteY567" fmla="*/ 210353 h 2160285"/>
                <a:gd name="connsiteX568" fmla="*/ 821194 w 2160157"/>
                <a:gd name="connsiteY568" fmla="*/ 143422 h 2160285"/>
                <a:gd name="connsiteX569" fmla="*/ 859580 w 2160157"/>
                <a:gd name="connsiteY569" fmla="*/ 133861 h 2160285"/>
                <a:gd name="connsiteX570" fmla="*/ 864379 w 2160157"/>
                <a:gd name="connsiteY570" fmla="*/ 129080 h 2160285"/>
                <a:gd name="connsiteX571" fmla="*/ 869177 w 2160157"/>
                <a:gd name="connsiteY571" fmla="*/ 119519 h 2160285"/>
                <a:gd name="connsiteX572" fmla="*/ 859580 w 2160157"/>
                <a:gd name="connsiteY572" fmla="*/ 81273 h 2160285"/>
                <a:gd name="connsiteX573" fmla="*/ 854782 w 2160157"/>
                <a:gd name="connsiteY573" fmla="*/ 71711 h 2160285"/>
                <a:gd name="connsiteX574" fmla="*/ 845185 w 2160157"/>
                <a:gd name="connsiteY574" fmla="*/ 71711 h 2160285"/>
                <a:gd name="connsiteX575" fmla="*/ 686841 w 2160157"/>
                <a:gd name="connsiteY575" fmla="*/ 119519 h 2160285"/>
                <a:gd name="connsiteX576" fmla="*/ 682043 w 2160157"/>
                <a:gd name="connsiteY576" fmla="*/ 124299 h 2160285"/>
                <a:gd name="connsiteX577" fmla="*/ 682043 w 2160157"/>
                <a:gd name="connsiteY577" fmla="*/ 133861 h 2160285"/>
                <a:gd name="connsiteX578" fmla="*/ 778009 w 2160157"/>
                <a:gd name="connsiteY578" fmla="*/ 363337 h 2160285"/>
                <a:gd name="connsiteX579" fmla="*/ 782807 w 2160157"/>
                <a:gd name="connsiteY579" fmla="*/ 368117 h 2160285"/>
                <a:gd name="connsiteX580" fmla="*/ 787606 w 2160157"/>
                <a:gd name="connsiteY580" fmla="*/ 368117 h 2160285"/>
                <a:gd name="connsiteX581" fmla="*/ 1166672 w 2160157"/>
                <a:gd name="connsiteY581" fmla="*/ 320310 h 2160285"/>
                <a:gd name="connsiteX582" fmla="*/ 1176269 w 2160157"/>
                <a:gd name="connsiteY582" fmla="*/ 315529 h 2160285"/>
                <a:gd name="connsiteX583" fmla="*/ 1181067 w 2160157"/>
                <a:gd name="connsiteY583" fmla="*/ 310748 h 2160285"/>
                <a:gd name="connsiteX584" fmla="*/ 1209857 w 2160157"/>
                <a:gd name="connsiteY584" fmla="*/ 62150 h 2160285"/>
                <a:gd name="connsiteX585" fmla="*/ 1209857 w 2160157"/>
                <a:gd name="connsiteY585" fmla="*/ 57369 h 2160285"/>
                <a:gd name="connsiteX586" fmla="*/ 1200260 w 2160157"/>
                <a:gd name="connsiteY586" fmla="*/ 52588 h 2160285"/>
                <a:gd name="connsiteX587" fmla="*/ 1037118 w 2160157"/>
                <a:gd name="connsiteY587" fmla="*/ 47807 h 2160285"/>
                <a:gd name="connsiteX588" fmla="*/ 1027521 w 2160157"/>
                <a:gd name="connsiteY588" fmla="*/ 47807 h 2160285"/>
                <a:gd name="connsiteX589" fmla="*/ 1022723 w 2160157"/>
                <a:gd name="connsiteY589" fmla="*/ 57369 h 2160285"/>
                <a:gd name="connsiteX590" fmla="*/ 1027521 w 2160157"/>
                <a:gd name="connsiteY590" fmla="*/ 95615 h 2160285"/>
                <a:gd name="connsiteX591" fmla="*/ 1032319 w 2160157"/>
                <a:gd name="connsiteY591" fmla="*/ 105176 h 2160285"/>
                <a:gd name="connsiteX592" fmla="*/ 1037118 w 2160157"/>
                <a:gd name="connsiteY592" fmla="*/ 109957 h 2160285"/>
                <a:gd name="connsiteX593" fmla="*/ 1075504 w 2160157"/>
                <a:gd name="connsiteY593" fmla="*/ 105176 h 2160285"/>
                <a:gd name="connsiteX594" fmla="*/ 1133084 w 2160157"/>
                <a:gd name="connsiteY594" fmla="*/ 162545 h 2160285"/>
                <a:gd name="connsiteX595" fmla="*/ 1133084 w 2160157"/>
                <a:gd name="connsiteY595" fmla="*/ 200791 h 2160285"/>
                <a:gd name="connsiteX596" fmla="*/ 1080303 w 2160157"/>
                <a:gd name="connsiteY596" fmla="*/ 248599 h 2160285"/>
                <a:gd name="connsiteX597" fmla="*/ 1013126 w 2160157"/>
                <a:gd name="connsiteY597" fmla="*/ 253380 h 2160285"/>
                <a:gd name="connsiteX598" fmla="*/ 989135 w 2160157"/>
                <a:gd name="connsiteY598" fmla="*/ 234257 h 2160285"/>
                <a:gd name="connsiteX599" fmla="*/ 1008328 w 2160157"/>
                <a:gd name="connsiteY599" fmla="*/ 210353 h 2160285"/>
                <a:gd name="connsiteX600" fmla="*/ 1075504 w 2160157"/>
                <a:gd name="connsiteY600" fmla="*/ 205572 h 2160285"/>
                <a:gd name="connsiteX601" fmla="*/ 1085101 w 2160157"/>
                <a:gd name="connsiteY601" fmla="*/ 205572 h 2160285"/>
                <a:gd name="connsiteX602" fmla="*/ 1089899 w 2160157"/>
                <a:gd name="connsiteY602" fmla="*/ 196011 h 2160285"/>
                <a:gd name="connsiteX603" fmla="*/ 1089899 w 2160157"/>
                <a:gd name="connsiteY603" fmla="*/ 162545 h 2160285"/>
                <a:gd name="connsiteX604" fmla="*/ 1085101 w 2160157"/>
                <a:gd name="connsiteY604" fmla="*/ 152984 h 2160285"/>
                <a:gd name="connsiteX605" fmla="*/ 1075504 w 2160157"/>
                <a:gd name="connsiteY605" fmla="*/ 148203 h 2160285"/>
                <a:gd name="connsiteX606" fmla="*/ 1041916 w 2160157"/>
                <a:gd name="connsiteY606" fmla="*/ 152984 h 2160285"/>
                <a:gd name="connsiteX607" fmla="*/ 979538 w 2160157"/>
                <a:gd name="connsiteY607" fmla="*/ 100396 h 2160285"/>
                <a:gd name="connsiteX608" fmla="*/ 974740 w 2160157"/>
                <a:gd name="connsiteY608" fmla="*/ 62150 h 2160285"/>
                <a:gd name="connsiteX609" fmla="*/ 1032319 w 2160157"/>
                <a:gd name="connsiteY609" fmla="*/ 0 h 216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Lst>
              <a:rect l="l" t="t" r="r" b="b"/>
              <a:pathLst>
                <a:path w="2160157" h="2160285">
                  <a:moveTo>
                    <a:pt x="719988" y="1728224"/>
                  </a:moveTo>
                  <a:cubicBezTo>
                    <a:pt x="731385" y="1724042"/>
                    <a:pt x="743382" y="1724042"/>
                    <a:pt x="752979" y="1728821"/>
                  </a:cubicBezTo>
                  <a:cubicBezTo>
                    <a:pt x="863346" y="1781397"/>
                    <a:pt x="983311" y="1810074"/>
                    <a:pt x="1108074" y="1800515"/>
                  </a:cubicBezTo>
                  <a:cubicBezTo>
                    <a:pt x="1132067" y="1800515"/>
                    <a:pt x="1151261" y="1824413"/>
                    <a:pt x="1156060" y="1853090"/>
                  </a:cubicBezTo>
                  <a:lnTo>
                    <a:pt x="1180053" y="2101628"/>
                  </a:lnTo>
                  <a:cubicBezTo>
                    <a:pt x="1184851" y="2130305"/>
                    <a:pt x="1156060" y="2154203"/>
                    <a:pt x="1117671" y="2158983"/>
                  </a:cubicBezTo>
                  <a:cubicBezTo>
                    <a:pt x="1064887" y="2163762"/>
                    <a:pt x="1007304" y="2154203"/>
                    <a:pt x="949721" y="2149423"/>
                  </a:cubicBezTo>
                  <a:cubicBezTo>
                    <a:pt x="916131" y="2144644"/>
                    <a:pt x="892138" y="2115966"/>
                    <a:pt x="896936" y="2087289"/>
                  </a:cubicBezTo>
                  <a:cubicBezTo>
                    <a:pt x="896936" y="2087289"/>
                    <a:pt x="896936" y="2087289"/>
                    <a:pt x="901735" y="2049052"/>
                  </a:cubicBezTo>
                  <a:cubicBezTo>
                    <a:pt x="906533" y="2020375"/>
                    <a:pt x="935325" y="2001257"/>
                    <a:pt x="968915" y="2001257"/>
                  </a:cubicBezTo>
                  <a:cubicBezTo>
                    <a:pt x="978512" y="2006036"/>
                    <a:pt x="992908" y="2006036"/>
                    <a:pt x="1002505" y="2006036"/>
                  </a:cubicBezTo>
                  <a:cubicBezTo>
                    <a:pt x="1007304" y="2006036"/>
                    <a:pt x="1012102" y="2006036"/>
                    <a:pt x="1012102" y="2006036"/>
                  </a:cubicBezTo>
                  <a:cubicBezTo>
                    <a:pt x="1016901" y="2001257"/>
                    <a:pt x="1016901" y="2001257"/>
                    <a:pt x="1016901" y="1996477"/>
                  </a:cubicBezTo>
                  <a:cubicBezTo>
                    <a:pt x="1016901" y="1996477"/>
                    <a:pt x="1016901" y="1996477"/>
                    <a:pt x="1021699" y="1963020"/>
                  </a:cubicBezTo>
                  <a:cubicBezTo>
                    <a:pt x="1021699" y="1958241"/>
                    <a:pt x="1016901" y="1953461"/>
                    <a:pt x="1016901" y="1953461"/>
                  </a:cubicBezTo>
                  <a:cubicBezTo>
                    <a:pt x="1016901" y="1948681"/>
                    <a:pt x="1012102" y="1948681"/>
                    <a:pt x="1007304" y="1948681"/>
                  </a:cubicBezTo>
                  <a:cubicBezTo>
                    <a:pt x="988109" y="1948681"/>
                    <a:pt x="964116" y="1943902"/>
                    <a:pt x="944922" y="1939122"/>
                  </a:cubicBezTo>
                  <a:cubicBezTo>
                    <a:pt x="930526" y="1939122"/>
                    <a:pt x="925728" y="1929563"/>
                    <a:pt x="925728" y="1915224"/>
                  </a:cubicBezTo>
                  <a:cubicBezTo>
                    <a:pt x="930526" y="1905665"/>
                    <a:pt x="940123" y="1896106"/>
                    <a:pt x="949721" y="1900886"/>
                  </a:cubicBezTo>
                  <a:cubicBezTo>
                    <a:pt x="968915" y="1900886"/>
                    <a:pt x="992908" y="1905665"/>
                    <a:pt x="1012102" y="1905665"/>
                  </a:cubicBezTo>
                  <a:cubicBezTo>
                    <a:pt x="1040894" y="1905665"/>
                    <a:pt x="1060088" y="1934343"/>
                    <a:pt x="1060088" y="1963020"/>
                  </a:cubicBezTo>
                  <a:cubicBezTo>
                    <a:pt x="1060088" y="1963020"/>
                    <a:pt x="1060088" y="1963020"/>
                    <a:pt x="1060088" y="1996477"/>
                  </a:cubicBezTo>
                  <a:cubicBezTo>
                    <a:pt x="1060088" y="2029934"/>
                    <a:pt x="1036095" y="2053832"/>
                    <a:pt x="1002505" y="2049052"/>
                  </a:cubicBezTo>
                  <a:cubicBezTo>
                    <a:pt x="988109" y="2049052"/>
                    <a:pt x="973714" y="2049052"/>
                    <a:pt x="964116" y="2044273"/>
                  </a:cubicBezTo>
                  <a:cubicBezTo>
                    <a:pt x="959318" y="2044273"/>
                    <a:pt x="954519" y="2044273"/>
                    <a:pt x="954519" y="2049052"/>
                  </a:cubicBezTo>
                  <a:cubicBezTo>
                    <a:pt x="949721" y="2049052"/>
                    <a:pt x="949721" y="2053832"/>
                    <a:pt x="949721" y="2053832"/>
                  </a:cubicBezTo>
                  <a:cubicBezTo>
                    <a:pt x="949721" y="2053832"/>
                    <a:pt x="949721" y="2053832"/>
                    <a:pt x="944922" y="2096848"/>
                  </a:cubicBezTo>
                  <a:cubicBezTo>
                    <a:pt x="944922" y="2096848"/>
                    <a:pt x="944922" y="2101628"/>
                    <a:pt x="944922" y="2106407"/>
                  </a:cubicBezTo>
                  <a:cubicBezTo>
                    <a:pt x="949721" y="2106407"/>
                    <a:pt x="949721" y="2106407"/>
                    <a:pt x="954519" y="2106407"/>
                  </a:cubicBezTo>
                  <a:cubicBezTo>
                    <a:pt x="1007304" y="2111187"/>
                    <a:pt x="1064887" y="2120746"/>
                    <a:pt x="1117671" y="2115966"/>
                  </a:cubicBezTo>
                  <a:cubicBezTo>
                    <a:pt x="1122470" y="2115966"/>
                    <a:pt x="1122470" y="2111187"/>
                    <a:pt x="1127268" y="2111187"/>
                  </a:cubicBezTo>
                  <a:cubicBezTo>
                    <a:pt x="1127268" y="2106407"/>
                    <a:pt x="1132067" y="2106407"/>
                    <a:pt x="1132067" y="2101628"/>
                  </a:cubicBezTo>
                  <a:cubicBezTo>
                    <a:pt x="1132067" y="2101628"/>
                    <a:pt x="1132067" y="2101628"/>
                    <a:pt x="1117671" y="1857870"/>
                  </a:cubicBezTo>
                  <a:cubicBezTo>
                    <a:pt x="1117671" y="1853090"/>
                    <a:pt x="1117671" y="1848311"/>
                    <a:pt x="1112872" y="1848311"/>
                  </a:cubicBezTo>
                  <a:cubicBezTo>
                    <a:pt x="1112872" y="1848311"/>
                    <a:pt x="1112872" y="1843531"/>
                    <a:pt x="1108074" y="1843531"/>
                  </a:cubicBezTo>
                  <a:cubicBezTo>
                    <a:pt x="978512" y="1853090"/>
                    <a:pt x="848950" y="1824413"/>
                    <a:pt x="733784" y="1767058"/>
                  </a:cubicBezTo>
                  <a:cubicBezTo>
                    <a:pt x="733784" y="1762278"/>
                    <a:pt x="728986" y="1762278"/>
                    <a:pt x="728986" y="1767058"/>
                  </a:cubicBezTo>
                  <a:cubicBezTo>
                    <a:pt x="724187" y="1767058"/>
                    <a:pt x="724187" y="1767058"/>
                    <a:pt x="719389" y="1771837"/>
                  </a:cubicBezTo>
                  <a:cubicBezTo>
                    <a:pt x="719389" y="1771837"/>
                    <a:pt x="719389" y="1771837"/>
                    <a:pt x="609021" y="1991698"/>
                  </a:cubicBezTo>
                  <a:cubicBezTo>
                    <a:pt x="604223" y="1991698"/>
                    <a:pt x="604223" y="1996477"/>
                    <a:pt x="609021" y="2001257"/>
                  </a:cubicBezTo>
                  <a:cubicBezTo>
                    <a:pt x="609021" y="2001257"/>
                    <a:pt x="609021" y="2006036"/>
                    <a:pt x="613820" y="2006036"/>
                  </a:cubicBezTo>
                  <a:cubicBezTo>
                    <a:pt x="661806" y="2029934"/>
                    <a:pt x="714590" y="2049052"/>
                    <a:pt x="767374" y="2068171"/>
                  </a:cubicBezTo>
                  <a:cubicBezTo>
                    <a:pt x="767374" y="2068171"/>
                    <a:pt x="772173" y="2068171"/>
                    <a:pt x="776972" y="2068171"/>
                  </a:cubicBezTo>
                  <a:cubicBezTo>
                    <a:pt x="776972" y="2068171"/>
                    <a:pt x="781770" y="2063391"/>
                    <a:pt x="781770" y="2063391"/>
                  </a:cubicBezTo>
                  <a:cubicBezTo>
                    <a:pt x="781770" y="2063391"/>
                    <a:pt x="781770" y="2063391"/>
                    <a:pt x="791367" y="2020375"/>
                  </a:cubicBezTo>
                  <a:cubicBezTo>
                    <a:pt x="791367" y="2020375"/>
                    <a:pt x="791367" y="2015595"/>
                    <a:pt x="791367" y="2015595"/>
                  </a:cubicBezTo>
                  <a:cubicBezTo>
                    <a:pt x="791367" y="2010816"/>
                    <a:pt x="786569" y="2010816"/>
                    <a:pt x="781770" y="2006036"/>
                  </a:cubicBezTo>
                  <a:cubicBezTo>
                    <a:pt x="781770" y="2006036"/>
                    <a:pt x="781770" y="2006036"/>
                    <a:pt x="748180" y="1996477"/>
                  </a:cubicBezTo>
                  <a:cubicBezTo>
                    <a:pt x="714590" y="1982138"/>
                    <a:pt x="700194" y="1953461"/>
                    <a:pt x="714590" y="1924784"/>
                  </a:cubicBezTo>
                  <a:cubicBezTo>
                    <a:pt x="714590" y="1924784"/>
                    <a:pt x="714590" y="1924784"/>
                    <a:pt x="728986" y="1891327"/>
                  </a:cubicBezTo>
                  <a:cubicBezTo>
                    <a:pt x="738583" y="1867429"/>
                    <a:pt x="772173" y="1848311"/>
                    <a:pt x="796166" y="1857870"/>
                  </a:cubicBezTo>
                  <a:cubicBezTo>
                    <a:pt x="815360" y="1867429"/>
                    <a:pt x="839353" y="1876988"/>
                    <a:pt x="858548" y="1876988"/>
                  </a:cubicBezTo>
                  <a:cubicBezTo>
                    <a:pt x="868145" y="1881768"/>
                    <a:pt x="877742" y="1891327"/>
                    <a:pt x="872943" y="1905665"/>
                  </a:cubicBezTo>
                  <a:cubicBezTo>
                    <a:pt x="868145" y="1915224"/>
                    <a:pt x="858548" y="1924784"/>
                    <a:pt x="848950" y="1920004"/>
                  </a:cubicBezTo>
                  <a:cubicBezTo>
                    <a:pt x="824957" y="1915224"/>
                    <a:pt x="805763" y="1910445"/>
                    <a:pt x="781770" y="1900886"/>
                  </a:cubicBezTo>
                  <a:cubicBezTo>
                    <a:pt x="776972" y="1900886"/>
                    <a:pt x="776972" y="1900886"/>
                    <a:pt x="772173" y="1900886"/>
                  </a:cubicBezTo>
                  <a:cubicBezTo>
                    <a:pt x="772173" y="1900886"/>
                    <a:pt x="767374" y="1905665"/>
                    <a:pt x="767374" y="1905665"/>
                  </a:cubicBezTo>
                  <a:cubicBezTo>
                    <a:pt x="767374" y="1905665"/>
                    <a:pt x="767374" y="1905665"/>
                    <a:pt x="757777" y="1939122"/>
                  </a:cubicBezTo>
                  <a:cubicBezTo>
                    <a:pt x="752979" y="1943902"/>
                    <a:pt x="752979" y="1943902"/>
                    <a:pt x="757777" y="1948681"/>
                  </a:cubicBezTo>
                  <a:cubicBezTo>
                    <a:pt x="757777" y="1953461"/>
                    <a:pt x="757777" y="1953461"/>
                    <a:pt x="762576" y="1953461"/>
                  </a:cubicBezTo>
                  <a:cubicBezTo>
                    <a:pt x="762576" y="1953461"/>
                    <a:pt x="762576" y="1953461"/>
                    <a:pt x="796166" y="1967800"/>
                  </a:cubicBezTo>
                  <a:cubicBezTo>
                    <a:pt x="824957" y="1977359"/>
                    <a:pt x="844152" y="2006036"/>
                    <a:pt x="839353" y="2034714"/>
                  </a:cubicBezTo>
                  <a:cubicBezTo>
                    <a:pt x="839353" y="2034714"/>
                    <a:pt x="839353" y="2034714"/>
                    <a:pt x="829756" y="2072950"/>
                  </a:cubicBezTo>
                  <a:cubicBezTo>
                    <a:pt x="820159" y="2101628"/>
                    <a:pt x="786569" y="2120746"/>
                    <a:pt x="752979" y="2111187"/>
                  </a:cubicBezTo>
                  <a:cubicBezTo>
                    <a:pt x="700194" y="2092069"/>
                    <a:pt x="642611" y="2072950"/>
                    <a:pt x="594625" y="2044273"/>
                  </a:cubicBezTo>
                  <a:cubicBezTo>
                    <a:pt x="561035" y="2029934"/>
                    <a:pt x="551438" y="1991698"/>
                    <a:pt x="565834" y="1967800"/>
                  </a:cubicBezTo>
                  <a:cubicBezTo>
                    <a:pt x="565834" y="1967800"/>
                    <a:pt x="565834" y="1967800"/>
                    <a:pt x="690597" y="1752719"/>
                  </a:cubicBezTo>
                  <a:cubicBezTo>
                    <a:pt x="697795" y="1740770"/>
                    <a:pt x="708592" y="1732406"/>
                    <a:pt x="719988" y="1728224"/>
                  </a:cubicBezTo>
                  <a:close/>
                  <a:moveTo>
                    <a:pt x="1600968" y="1606768"/>
                  </a:moveTo>
                  <a:cubicBezTo>
                    <a:pt x="1613533" y="1608559"/>
                    <a:pt x="1626697" y="1614530"/>
                    <a:pt x="1636270" y="1624083"/>
                  </a:cubicBezTo>
                  <a:lnTo>
                    <a:pt x="1813380" y="1796039"/>
                  </a:lnTo>
                  <a:cubicBezTo>
                    <a:pt x="1837313" y="1819921"/>
                    <a:pt x="1832526" y="1853357"/>
                    <a:pt x="1808593" y="1882017"/>
                  </a:cubicBezTo>
                  <a:cubicBezTo>
                    <a:pt x="1765512" y="1920229"/>
                    <a:pt x="1717645" y="1953665"/>
                    <a:pt x="1674564" y="1982324"/>
                  </a:cubicBezTo>
                  <a:cubicBezTo>
                    <a:pt x="1641057" y="2001430"/>
                    <a:pt x="1602763" y="1996654"/>
                    <a:pt x="1588403" y="1967994"/>
                  </a:cubicBezTo>
                  <a:cubicBezTo>
                    <a:pt x="1588403" y="1967994"/>
                    <a:pt x="1588403" y="1967994"/>
                    <a:pt x="1569256" y="1934559"/>
                  </a:cubicBezTo>
                  <a:cubicBezTo>
                    <a:pt x="1554896" y="1910676"/>
                    <a:pt x="1564469" y="1877240"/>
                    <a:pt x="1593189" y="1858134"/>
                  </a:cubicBezTo>
                  <a:cubicBezTo>
                    <a:pt x="1602763" y="1853357"/>
                    <a:pt x="1612336" y="1843804"/>
                    <a:pt x="1621910" y="1839028"/>
                  </a:cubicBezTo>
                  <a:cubicBezTo>
                    <a:pt x="1621910" y="1834251"/>
                    <a:pt x="1626697" y="1834251"/>
                    <a:pt x="1626697" y="1829474"/>
                  </a:cubicBezTo>
                  <a:cubicBezTo>
                    <a:pt x="1626697" y="1829474"/>
                    <a:pt x="1626697" y="1824698"/>
                    <a:pt x="1621910" y="1819921"/>
                  </a:cubicBezTo>
                  <a:cubicBezTo>
                    <a:pt x="1621910" y="1819921"/>
                    <a:pt x="1621910" y="1819921"/>
                    <a:pt x="1602763" y="1791262"/>
                  </a:cubicBezTo>
                  <a:cubicBezTo>
                    <a:pt x="1602763" y="1791262"/>
                    <a:pt x="1597976" y="1791262"/>
                    <a:pt x="1597976" y="1791262"/>
                  </a:cubicBezTo>
                  <a:cubicBezTo>
                    <a:pt x="1593189" y="1786486"/>
                    <a:pt x="1588403" y="1791262"/>
                    <a:pt x="1588403" y="1791262"/>
                  </a:cubicBezTo>
                  <a:cubicBezTo>
                    <a:pt x="1569256" y="1805592"/>
                    <a:pt x="1550109" y="1815145"/>
                    <a:pt x="1530962" y="1824698"/>
                  </a:cubicBezTo>
                  <a:cubicBezTo>
                    <a:pt x="1521388" y="1834251"/>
                    <a:pt x="1511815" y="1829474"/>
                    <a:pt x="1502241" y="1819921"/>
                  </a:cubicBezTo>
                  <a:cubicBezTo>
                    <a:pt x="1497455" y="1810368"/>
                    <a:pt x="1502241" y="1796039"/>
                    <a:pt x="1511815" y="1791262"/>
                  </a:cubicBezTo>
                  <a:cubicBezTo>
                    <a:pt x="1526175" y="1776932"/>
                    <a:pt x="1545322" y="1767379"/>
                    <a:pt x="1564469" y="1757826"/>
                  </a:cubicBezTo>
                  <a:cubicBezTo>
                    <a:pt x="1583616" y="1738720"/>
                    <a:pt x="1617123" y="1743497"/>
                    <a:pt x="1636270" y="1767379"/>
                  </a:cubicBezTo>
                  <a:cubicBezTo>
                    <a:pt x="1636270" y="1767379"/>
                    <a:pt x="1636270" y="1767379"/>
                    <a:pt x="1660204" y="1796039"/>
                  </a:cubicBezTo>
                  <a:cubicBezTo>
                    <a:pt x="1679351" y="1819921"/>
                    <a:pt x="1674564" y="1853357"/>
                    <a:pt x="1645844" y="1872463"/>
                  </a:cubicBezTo>
                  <a:cubicBezTo>
                    <a:pt x="1636270" y="1882017"/>
                    <a:pt x="1626697" y="1886793"/>
                    <a:pt x="1617123" y="1896346"/>
                  </a:cubicBezTo>
                  <a:cubicBezTo>
                    <a:pt x="1612336" y="1896346"/>
                    <a:pt x="1612336" y="1901123"/>
                    <a:pt x="1607550" y="1901123"/>
                  </a:cubicBezTo>
                  <a:cubicBezTo>
                    <a:pt x="1607550" y="1905899"/>
                    <a:pt x="1607550" y="1905899"/>
                    <a:pt x="1612336" y="1910676"/>
                  </a:cubicBezTo>
                  <a:cubicBezTo>
                    <a:pt x="1612336" y="1910676"/>
                    <a:pt x="1612336" y="1910676"/>
                    <a:pt x="1631483" y="1944112"/>
                  </a:cubicBezTo>
                  <a:cubicBezTo>
                    <a:pt x="1636270" y="1948888"/>
                    <a:pt x="1636270" y="1948888"/>
                    <a:pt x="1641057" y="1948888"/>
                  </a:cubicBezTo>
                  <a:cubicBezTo>
                    <a:pt x="1641057" y="1948888"/>
                    <a:pt x="1645844" y="1948888"/>
                    <a:pt x="1650630" y="1948888"/>
                  </a:cubicBezTo>
                  <a:cubicBezTo>
                    <a:pt x="1693711" y="1915452"/>
                    <a:pt x="1736792" y="1886793"/>
                    <a:pt x="1779872" y="1848581"/>
                  </a:cubicBezTo>
                  <a:cubicBezTo>
                    <a:pt x="1779872" y="1843804"/>
                    <a:pt x="1779872" y="1843804"/>
                    <a:pt x="1779872" y="1839028"/>
                  </a:cubicBezTo>
                  <a:cubicBezTo>
                    <a:pt x="1779872" y="1834251"/>
                    <a:pt x="1779872" y="1834251"/>
                    <a:pt x="1779872" y="1829474"/>
                  </a:cubicBezTo>
                  <a:cubicBezTo>
                    <a:pt x="1779872" y="1829474"/>
                    <a:pt x="1779872" y="1829474"/>
                    <a:pt x="1612336" y="1647965"/>
                  </a:cubicBezTo>
                  <a:cubicBezTo>
                    <a:pt x="1607550" y="1647965"/>
                    <a:pt x="1607550" y="1647965"/>
                    <a:pt x="1602763" y="1647965"/>
                  </a:cubicBezTo>
                  <a:cubicBezTo>
                    <a:pt x="1602763" y="1647965"/>
                    <a:pt x="1597976" y="1647965"/>
                    <a:pt x="1597976" y="1647965"/>
                  </a:cubicBezTo>
                  <a:cubicBezTo>
                    <a:pt x="1502241" y="1733943"/>
                    <a:pt x="1382573" y="1796039"/>
                    <a:pt x="1258118" y="1824698"/>
                  </a:cubicBezTo>
                  <a:cubicBezTo>
                    <a:pt x="1258118" y="1824698"/>
                    <a:pt x="1253331" y="1829474"/>
                    <a:pt x="1253331" y="1829474"/>
                  </a:cubicBezTo>
                  <a:cubicBezTo>
                    <a:pt x="1253331" y="1834251"/>
                    <a:pt x="1253331" y="1834251"/>
                    <a:pt x="1253331" y="1839028"/>
                  </a:cubicBezTo>
                  <a:cubicBezTo>
                    <a:pt x="1253331" y="1839028"/>
                    <a:pt x="1253331" y="1839028"/>
                    <a:pt x="1305985" y="2077855"/>
                  </a:cubicBezTo>
                  <a:cubicBezTo>
                    <a:pt x="1305985" y="2082632"/>
                    <a:pt x="1310772" y="2082632"/>
                    <a:pt x="1310772" y="2087408"/>
                  </a:cubicBezTo>
                  <a:cubicBezTo>
                    <a:pt x="1315559" y="2087408"/>
                    <a:pt x="1320345" y="2087408"/>
                    <a:pt x="1320345" y="2087408"/>
                  </a:cubicBezTo>
                  <a:cubicBezTo>
                    <a:pt x="1377786" y="2077855"/>
                    <a:pt x="1425654" y="2058749"/>
                    <a:pt x="1478308" y="2039643"/>
                  </a:cubicBezTo>
                  <a:cubicBezTo>
                    <a:pt x="1483094" y="2034866"/>
                    <a:pt x="1483094" y="2034866"/>
                    <a:pt x="1483094" y="2030090"/>
                  </a:cubicBezTo>
                  <a:cubicBezTo>
                    <a:pt x="1487881" y="2030090"/>
                    <a:pt x="1487881" y="2025313"/>
                    <a:pt x="1483094" y="2025313"/>
                  </a:cubicBezTo>
                  <a:cubicBezTo>
                    <a:pt x="1483094" y="2025313"/>
                    <a:pt x="1483094" y="2025313"/>
                    <a:pt x="1468734" y="1987101"/>
                  </a:cubicBezTo>
                  <a:cubicBezTo>
                    <a:pt x="1468734" y="1982324"/>
                    <a:pt x="1463947" y="1982324"/>
                    <a:pt x="1463947" y="1982324"/>
                  </a:cubicBezTo>
                  <a:cubicBezTo>
                    <a:pt x="1459161" y="1977547"/>
                    <a:pt x="1454374" y="1977547"/>
                    <a:pt x="1454374" y="1982324"/>
                  </a:cubicBezTo>
                  <a:cubicBezTo>
                    <a:pt x="1454374" y="1982324"/>
                    <a:pt x="1454374" y="1982324"/>
                    <a:pt x="1416080" y="1991877"/>
                  </a:cubicBezTo>
                  <a:cubicBezTo>
                    <a:pt x="1387360" y="2006207"/>
                    <a:pt x="1353852" y="1991877"/>
                    <a:pt x="1344279" y="1958441"/>
                  </a:cubicBezTo>
                  <a:cubicBezTo>
                    <a:pt x="1344279" y="1958441"/>
                    <a:pt x="1344279" y="1958441"/>
                    <a:pt x="1334705" y="1925005"/>
                  </a:cubicBezTo>
                  <a:cubicBezTo>
                    <a:pt x="1329919" y="1896346"/>
                    <a:pt x="1344279" y="1867687"/>
                    <a:pt x="1368213" y="1858134"/>
                  </a:cubicBezTo>
                  <a:cubicBezTo>
                    <a:pt x="1387360" y="1848581"/>
                    <a:pt x="1406507" y="1843804"/>
                    <a:pt x="1425654" y="1834251"/>
                  </a:cubicBezTo>
                  <a:cubicBezTo>
                    <a:pt x="1440014" y="1829474"/>
                    <a:pt x="1449587" y="1834251"/>
                    <a:pt x="1454374" y="1843804"/>
                  </a:cubicBezTo>
                  <a:cubicBezTo>
                    <a:pt x="1459161" y="1853357"/>
                    <a:pt x="1454374" y="1867687"/>
                    <a:pt x="1444801" y="1872463"/>
                  </a:cubicBezTo>
                  <a:cubicBezTo>
                    <a:pt x="1425654" y="1882017"/>
                    <a:pt x="1401720" y="1891570"/>
                    <a:pt x="1382573" y="1896346"/>
                  </a:cubicBezTo>
                  <a:cubicBezTo>
                    <a:pt x="1377786" y="1901123"/>
                    <a:pt x="1377786" y="1901123"/>
                    <a:pt x="1377786" y="1905899"/>
                  </a:cubicBezTo>
                  <a:cubicBezTo>
                    <a:pt x="1372999" y="1905899"/>
                    <a:pt x="1372999" y="1910676"/>
                    <a:pt x="1377786" y="1910676"/>
                  </a:cubicBezTo>
                  <a:cubicBezTo>
                    <a:pt x="1377786" y="1910676"/>
                    <a:pt x="1377786" y="1910676"/>
                    <a:pt x="1387360" y="1948888"/>
                  </a:cubicBezTo>
                  <a:cubicBezTo>
                    <a:pt x="1387360" y="1948888"/>
                    <a:pt x="1392146" y="1953665"/>
                    <a:pt x="1392146" y="1953665"/>
                  </a:cubicBezTo>
                  <a:cubicBezTo>
                    <a:pt x="1396933" y="1953665"/>
                    <a:pt x="1396933" y="1953665"/>
                    <a:pt x="1401720" y="1953665"/>
                  </a:cubicBezTo>
                  <a:cubicBezTo>
                    <a:pt x="1401720" y="1953665"/>
                    <a:pt x="1401720" y="1953665"/>
                    <a:pt x="1435227" y="1939335"/>
                  </a:cubicBezTo>
                  <a:cubicBezTo>
                    <a:pt x="1463947" y="1929782"/>
                    <a:pt x="1497455" y="1939335"/>
                    <a:pt x="1511815" y="1963218"/>
                  </a:cubicBezTo>
                  <a:cubicBezTo>
                    <a:pt x="1511815" y="1963218"/>
                    <a:pt x="1511815" y="1963218"/>
                    <a:pt x="1530962" y="2001430"/>
                  </a:cubicBezTo>
                  <a:cubicBezTo>
                    <a:pt x="1540535" y="2030090"/>
                    <a:pt x="1526175" y="2063525"/>
                    <a:pt x="1492668" y="2077855"/>
                  </a:cubicBezTo>
                  <a:cubicBezTo>
                    <a:pt x="1440014" y="2096961"/>
                    <a:pt x="1387360" y="2116067"/>
                    <a:pt x="1334705" y="2130397"/>
                  </a:cubicBezTo>
                  <a:cubicBezTo>
                    <a:pt x="1296412" y="2139950"/>
                    <a:pt x="1262904" y="2120844"/>
                    <a:pt x="1258118" y="2087408"/>
                  </a:cubicBezTo>
                  <a:cubicBezTo>
                    <a:pt x="1258118" y="2087408"/>
                    <a:pt x="1258118" y="2087408"/>
                    <a:pt x="1215037" y="1843804"/>
                  </a:cubicBezTo>
                  <a:cubicBezTo>
                    <a:pt x="1210250" y="1815145"/>
                    <a:pt x="1229397" y="1791262"/>
                    <a:pt x="1248544" y="1781709"/>
                  </a:cubicBezTo>
                  <a:cubicBezTo>
                    <a:pt x="1368213" y="1753050"/>
                    <a:pt x="1478308" y="1700507"/>
                    <a:pt x="1569256" y="1614530"/>
                  </a:cubicBezTo>
                  <a:cubicBezTo>
                    <a:pt x="1576436" y="1607365"/>
                    <a:pt x="1588403" y="1604976"/>
                    <a:pt x="1600968" y="1606768"/>
                  </a:cubicBezTo>
                  <a:close/>
                  <a:moveTo>
                    <a:pt x="386535" y="1345031"/>
                  </a:moveTo>
                  <a:cubicBezTo>
                    <a:pt x="398539" y="1348612"/>
                    <a:pt x="408143" y="1355774"/>
                    <a:pt x="412945" y="1365324"/>
                  </a:cubicBezTo>
                  <a:cubicBezTo>
                    <a:pt x="460963" y="1475144"/>
                    <a:pt x="537793" y="1575415"/>
                    <a:pt x="633831" y="1651812"/>
                  </a:cubicBezTo>
                  <a:cubicBezTo>
                    <a:pt x="653038" y="1666136"/>
                    <a:pt x="653038" y="1694785"/>
                    <a:pt x="638633" y="1723434"/>
                  </a:cubicBezTo>
                  <a:cubicBezTo>
                    <a:pt x="638633" y="1723434"/>
                    <a:pt x="638633" y="1723434"/>
                    <a:pt x="499378" y="1923976"/>
                  </a:cubicBezTo>
                  <a:cubicBezTo>
                    <a:pt x="480171" y="1947850"/>
                    <a:pt x="441756" y="1952625"/>
                    <a:pt x="412945" y="1928751"/>
                  </a:cubicBezTo>
                  <a:cubicBezTo>
                    <a:pt x="369728" y="1895327"/>
                    <a:pt x="326511" y="1857129"/>
                    <a:pt x="288096" y="1818931"/>
                  </a:cubicBezTo>
                  <a:cubicBezTo>
                    <a:pt x="264087" y="1790282"/>
                    <a:pt x="264087" y="1752083"/>
                    <a:pt x="288096" y="1732984"/>
                  </a:cubicBezTo>
                  <a:cubicBezTo>
                    <a:pt x="288096" y="1732984"/>
                    <a:pt x="288096" y="1732984"/>
                    <a:pt x="316908" y="1709110"/>
                  </a:cubicBezTo>
                  <a:cubicBezTo>
                    <a:pt x="340917" y="1690011"/>
                    <a:pt x="379332" y="1694785"/>
                    <a:pt x="398539" y="1713885"/>
                  </a:cubicBezTo>
                  <a:cubicBezTo>
                    <a:pt x="408143" y="1723434"/>
                    <a:pt x="412945" y="1732984"/>
                    <a:pt x="422549" y="1742534"/>
                  </a:cubicBezTo>
                  <a:cubicBezTo>
                    <a:pt x="427350" y="1742534"/>
                    <a:pt x="427350" y="1747308"/>
                    <a:pt x="432152" y="1747308"/>
                  </a:cubicBezTo>
                  <a:cubicBezTo>
                    <a:pt x="436954" y="1742534"/>
                    <a:pt x="436954" y="1742534"/>
                    <a:pt x="441756" y="1742534"/>
                  </a:cubicBezTo>
                  <a:cubicBezTo>
                    <a:pt x="441756" y="1742534"/>
                    <a:pt x="441756" y="1742534"/>
                    <a:pt x="465765" y="1713885"/>
                  </a:cubicBezTo>
                  <a:cubicBezTo>
                    <a:pt x="465765" y="1713885"/>
                    <a:pt x="465765" y="1709110"/>
                    <a:pt x="465765" y="1709110"/>
                  </a:cubicBezTo>
                  <a:cubicBezTo>
                    <a:pt x="465765" y="1704335"/>
                    <a:pt x="465765" y="1704335"/>
                    <a:pt x="465765" y="1699560"/>
                  </a:cubicBezTo>
                  <a:cubicBezTo>
                    <a:pt x="446558" y="1685236"/>
                    <a:pt x="436954" y="1666136"/>
                    <a:pt x="417747" y="1651812"/>
                  </a:cubicBezTo>
                  <a:cubicBezTo>
                    <a:pt x="412945" y="1642262"/>
                    <a:pt x="412945" y="1632713"/>
                    <a:pt x="422549" y="1623163"/>
                  </a:cubicBezTo>
                  <a:cubicBezTo>
                    <a:pt x="432152" y="1613614"/>
                    <a:pt x="446558" y="1613614"/>
                    <a:pt x="451360" y="1623163"/>
                  </a:cubicBezTo>
                  <a:cubicBezTo>
                    <a:pt x="465765" y="1637488"/>
                    <a:pt x="480171" y="1656587"/>
                    <a:pt x="494576" y="1670911"/>
                  </a:cubicBezTo>
                  <a:cubicBezTo>
                    <a:pt x="513784" y="1690011"/>
                    <a:pt x="513784" y="1723434"/>
                    <a:pt x="494576" y="1742534"/>
                  </a:cubicBezTo>
                  <a:cubicBezTo>
                    <a:pt x="494576" y="1742534"/>
                    <a:pt x="494576" y="1742534"/>
                    <a:pt x="470567" y="1771183"/>
                  </a:cubicBezTo>
                  <a:cubicBezTo>
                    <a:pt x="451360" y="1795057"/>
                    <a:pt x="417747" y="1795057"/>
                    <a:pt x="393737" y="1771183"/>
                  </a:cubicBezTo>
                  <a:cubicBezTo>
                    <a:pt x="384134" y="1766408"/>
                    <a:pt x="374530" y="1752083"/>
                    <a:pt x="364926" y="1742534"/>
                  </a:cubicBezTo>
                  <a:cubicBezTo>
                    <a:pt x="364926" y="1742534"/>
                    <a:pt x="360124" y="1742534"/>
                    <a:pt x="360124" y="1742534"/>
                  </a:cubicBezTo>
                  <a:cubicBezTo>
                    <a:pt x="355322" y="1742534"/>
                    <a:pt x="350521" y="1742534"/>
                    <a:pt x="350521" y="1742534"/>
                  </a:cubicBezTo>
                  <a:cubicBezTo>
                    <a:pt x="350521" y="1742534"/>
                    <a:pt x="350521" y="1742534"/>
                    <a:pt x="321709" y="1771183"/>
                  </a:cubicBezTo>
                  <a:cubicBezTo>
                    <a:pt x="316908" y="1771183"/>
                    <a:pt x="316908" y="1775957"/>
                    <a:pt x="316908" y="1780732"/>
                  </a:cubicBezTo>
                  <a:cubicBezTo>
                    <a:pt x="316908" y="1780732"/>
                    <a:pt x="316908" y="1785507"/>
                    <a:pt x="321709" y="1785507"/>
                  </a:cubicBezTo>
                  <a:cubicBezTo>
                    <a:pt x="355322" y="1828480"/>
                    <a:pt x="398539" y="1861904"/>
                    <a:pt x="441756" y="1895327"/>
                  </a:cubicBezTo>
                  <a:cubicBezTo>
                    <a:pt x="446558" y="1900102"/>
                    <a:pt x="446558" y="1900102"/>
                    <a:pt x="451360" y="1900102"/>
                  </a:cubicBezTo>
                  <a:cubicBezTo>
                    <a:pt x="456162" y="1900102"/>
                    <a:pt x="456162" y="1900102"/>
                    <a:pt x="456162" y="1895327"/>
                  </a:cubicBezTo>
                  <a:cubicBezTo>
                    <a:pt x="456162" y="1895327"/>
                    <a:pt x="456162" y="1895327"/>
                    <a:pt x="609821" y="1699560"/>
                  </a:cubicBezTo>
                  <a:cubicBezTo>
                    <a:pt x="609821" y="1694785"/>
                    <a:pt x="609821" y="1694785"/>
                    <a:pt x="609821" y="1690011"/>
                  </a:cubicBezTo>
                  <a:cubicBezTo>
                    <a:pt x="609821" y="1690011"/>
                    <a:pt x="609821" y="1685236"/>
                    <a:pt x="609821" y="1685236"/>
                  </a:cubicBezTo>
                  <a:cubicBezTo>
                    <a:pt x="504180" y="1608839"/>
                    <a:pt x="427350" y="1499018"/>
                    <a:pt x="374530" y="1384423"/>
                  </a:cubicBezTo>
                  <a:cubicBezTo>
                    <a:pt x="369728" y="1379648"/>
                    <a:pt x="369728" y="1379648"/>
                    <a:pt x="364926" y="1379648"/>
                  </a:cubicBezTo>
                  <a:cubicBezTo>
                    <a:pt x="364926" y="1379648"/>
                    <a:pt x="360124" y="1379648"/>
                    <a:pt x="360124" y="1379648"/>
                  </a:cubicBezTo>
                  <a:cubicBezTo>
                    <a:pt x="360124" y="1379648"/>
                    <a:pt x="360124" y="1379648"/>
                    <a:pt x="129635" y="1475144"/>
                  </a:cubicBezTo>
                  <a:cubicBezTo>
                    <a:pt x="124833" y="1475144"/>
                    <a:pt x="124833" y="1479919"/>
                    <a:pt x="124833" y="1479919"/>
                  </a:cubicBezTo>
                  <a:cubicBezTo>
                    <a:pt x="124833" y="1484694"/>
                    <a:pt x="124833" y="1489469"/>
                    <a:pt x="124833" y="1489469"/>
                  </a:cubicBezTo>
                  <a:cubicBezTo>
                    <a:pt x="148843" y="1541992"/>
                    <a:pt x="172852" y="1589740"/>
                    <a:pt x="201663" y="1632713"/>
                  </a:cubicBezTo>
                  <a:cubicBezTo>
                    <a:pt x="201663" y="1637488"/>
                    <a:pt x="206465" y="1637488"/>
                    <a:pt x="211267" y="1642262"/>
                  </a:cubicBezTo>
                  <a:cubicBezTo>
                    <a:pt x="211267" y="1642262"/>
                    <a:pt x="216069" y="1642262"/>
                    <a:pt x="216069" y="1637488"/>
                  </a:cubicBezTo>
                  <a:cubicBezTo>
                    <a:pt x="216069" y="1637488"/>
                    <a:pt x="216069" y="1637488"/>
                    <a:pt x="249682" y="1618388"/>
                  </a:cubicBezTo>
                  <a:cubicBezTo>
                    <a:pt x="254483" y="1613614"/>
                    <a:pt x="254483" y="1613614"/>
                    <a:pt x="254483" y="1608839"/>
                  </a:cubicBezTo>
                  <a:cubicBezTo>
                    <a:pt x="259285" y="1608839"/>
                    <a:pt x="254483" y="1604064"/>
                    <a:pt x="254483" y="1599289"/>
                  </a:cubicBezTo>
                  <a:cubicBezTo>
                    <a:pt x="254483" y="1599289"/>
                    <a:pt x="254483" y="1599289"/>
                    <a:pt x="235276" y="1565866"/>
                  </a:cubicBezTo>
                  <a:cubicBezTo>
                    <a:pt x="216069" y="1541992"/>
                    <a:pt x="230474" y="1503793"/>
                    <a:pt x="254483" y="1494243"/>
                  </a:cubicBezTo>
                  <a:cubicBezTo>
                    <a:pt x="254483" y="1494243"/>
                    <a:pt x="254483" y="1494243"/>
                    <a:pt x="288096" y="1475144"/>
                  </a:cubicBezTo>
                  <a:cubicBezTo>
                    <a:pt x="316908" y="1460820"/>
                    <a:pt x="345719" y="1475144"/>
                    <a:pt x="360124" y="1494243"/>
                  </a:cubicBezTo>
                  <a:cubicBezTo>
                    <a:pt x="369728" y="1513343"/>
                    <a:pt x="379332" y="1532442"/>
                    <a:pt x="393737" y="1551541"/>
                  </a:cubicBezTo>
                  <a:cubicBezTo>
                    <a:pt x="403341" y="1561091"/>
                    <a:pt x="398539" y="1570640"/>
                    <a:pt x="388935" y="1580190"/>
                  </a:cubicBezTo>
                  <a:cubicBezTo>
                    <a:pt x="379332" y="1584965"/>
                    <a:pt x="364926" y="1584965"/>
                    <a:pt x="360124" y="1575415"/>
                  </a:cubicBezTo>
                  <a:cubicBezTo>
                    <a:pt x="345719" y="1556316"/>
                    <a:pt x="336115" y="1537217"/>
                    <a:pt x="321709" y="1518118"/>
                  </a:cubicBezTo>
                  <a:cubicBezTo>
                    <a:pt x="321709" y="1513343"/>
                    <a:pt x="316908" y="1513343"/>
                    <a:pt x="316908" y="1513343"/>
                  </a:cubicBezTo>
                  <a:cubicBezTo>
                    <a:pt x="312106" y="1513343"/>
                    <a:pt x="312106" y="1513343"/>
                    <a:pt x="307304" y="1513343"/>
                  </a:cubicBezTo>
                  <a:cubicBezTo>
                    <a:pt x="307304" y="1513343"/>
                    <a:pt x="307304" y="1513343"/>
                    <a:pt x="273691" y="1532442"/>
                  </a:cubicBezTo>
                  <a:cubicBezTo>
                    <a:pt x="273691" y="1532442"/>
                    <a:pt x="273691" y="1537217"/>
                    <a:pt x="268889" y="1537217"/>
                  </a:cubicBezTo>
                  <a:cubicBezTo>
                    <a:pt x="268889" y="1541992"/>
                    <a:pt x="268889" y="1541992"/>
                    <a:pt x="273691" y="1546766"/>
                  </a:cubicBezTo>
                  <a:cubicBezTo>
                    <a:pt x="273691" y="1546766"/>
                    <a:pt x="273691" y="1546766"/>
                    <a:pt x="292898" y="1580190"/>
                  </a:cubicBezTo>
                  <a:cubicBezTo>
                    <a:pt x="307304" y="1604064"/>
                    <a:pt x="302502" y="1637488"/>
                    <a:pt x="278493" y="1656587"/>
                  </a:cubicBezTo>
                  <a:cubicBezTo>
                    <a:pt x="278493" y="1656587"/>
                    <a:pt x="278493" y="1656587"/>
                    <a:pt x="244880" y="1680461"/>
                  </a:cubicBezTo>
                  <a:cubicBezTo>
                    <a:pt x="220870" y="1694785"/>
                    <a:pt x="182456" y="1690011"/>
                    <a:pt x="163248" y="1656587"/>
                  </a:cubicBezTo>
                  <a:cubicBezTo>
                    <a:pt x="134437" y="1608839"/>
                    <a:pt x="110428" y="1561091"/>
                    <a:pt x="86418" y="1508568"/>
                  </a:cubicBezTo>
                  <a:cubicBezTo>
                    <a:pt x="72013" y="1475144"/>
                    <a:pt x="86418" y="1441721"/>
                    <a:pt x="110428" y="1427396"/>
                  </a:cubicBezTo>
                  <a:cubicBezTo>
                    <a:pt x="110428" y="1427396"/>
                    <a:pt x="110428" y="1427396"/>
                    <a:pt x="345719" y="1346224"/>
                  </a:cubicBezTo>
                  <a:cubicBezTo>
                    <a:pt x="360124" y="1341450"/>
                    <a:pt x="374530" y="1341450"/>
                    <a:pt x="386535" y="1345031"/>
                  </a:cubicBezTo>
                  <a:close/>
                  <a:moveTo>
                    <a:pt x="1857651" y="1141425"/>
                  </a:moveTo>
                  <a:cubicBezTo>
                    <a:pt x="1857651" y="1141425"/>
                    <a:pt x="1857651" y="1141425"/>
                    <a:pt x="2106858" y="1160523"/>
                  </a:cubicBezTo>
                  <a:cubicBezTo>
                    <a:pt x="2135613" y="1160523"/>
                    <a:pt x="2159575" y="1189172"/>
                    <a:pt x="2154783" y="1227369"/>
                  </a:cubicBezTo>
                  <a:cubicBezTo>
                    <a:pt x="2145198" y="1284666"/>
                    <a:pt x="2135613" y="1337188"/>
                    <a:pt x="2116443" y="1394484"/>
                  </a:cubicBezTo>
                  <a:cubicBezTo>
                    <a:pt x="2106858" y="1427907"/>
                    <a:pt x="2073311" y="1447006"/>
                    <a:pt x="2044556" y="1432682"/>
                  </a:cubicBezTo>
                  <a:cubicBezTo>
                    <a:pt x="2044556" y="1432682"/>
                    <a:pt x="2044556" y="1432682"/>
                    <a:pt x="2006217" y="1423133"/>
                  </a:cubicBezTo>
                  <a:cubicBezTo>
                    <a:pt x="1977462" y="1408809"/>
                    <a:pt x="1967877" y="1380160"/>
                    <a:pt x="1972670" y="1351512"/>
                  </a:cubicBezTo>
                  <a:cubicBezTo>
                    <a:pt x="1972670" y="1351512"/>
                    <a:pt x="1972670" y="1351512"/>
                    <a:pt x="1982254" y="1313314"/>
                  </a:cubicBezTo>
                  <a:cubicBezTo>
                    <a:pt x="1987047" y="1308540"/>
                    <a:pt x="1987047" y="1308540"/>
                    <a:pt x="1982254" y="1303765"/>
                  </a:cubicBezTo>
                  <a:cubicBezTo>
                    <a:pt x="1982254" y="1303765"/>
                    <a:pt x="1977462" y="1298990"/>
                    <a:pt x="1977462" y="1298990"/>
                  </a:cubicBezTo>
                  <a:cubicBezTo>
                    <a:pt x="1977462" y="1298990"/>
                    <a:pt x="1977462" y="1298990"/>
                    <a:pt x="1943915" y="1289441"/>
                  </a:cubicBezTo>
                  <a:cubicBezTo>
                    <a:pt x="1939122" y="1289441"/>
                    <a:pt x="1934330" y="1289441"/>
                    <a:pt x="1934330" y="1294215"/>
                  </a:cubicBezTo>
                  <a:cubicBezTo>
                    <a:pt x="1929537" y="1294215"/>
                    <a:pt x="1929537" y="1294215"/>
                    <a:pt x="1929537" y="1298990"/>
                  </a:cubicBezTo>
                  <a:cubicBezTo>
                    <a:pt x="1924745" y="1322864"/>
                    <a:pt x="1919953" y="1341963"/>
                    <a:pt x="1910368" y="1361061"/>
                  </a:cubicBezTo>
                  <a:cubicBezTo>
                    <a:pt x="1905575" y="1375386"/>
                    <a:pt x="1891198" y="1380160"/>
                    <a:pt x="1881613" y="1375386"/>
                  </a:cubicBezTo>
                  <a:cubicBezTo>
                    <a:pt x="1872028" y="1370611"/>
                    <a:pt x="1862443" y="1361061"/>
                    <a:pt x="1867236" y="1346737"/>
                  </a:cubicBezTo>
                  <a:cubicBezTo>
                    <a:pt x="1876821" y="1327638"/>
                    <a:pt x="1881613" y="1308540"/>
                    <a:pt x="1886405" y="1289441"/>
                  </a:cubicBezTo>
                  <a:cubicBezTo>
                    <a:pt x="1891198" y="1260792"/>
                    <a:pt x="1924745" y="1246468"/>
                    <a:pt x="1953500" y="1251243"/>
                  </a:cubicBezTo>
                  <a:cubicBezTo>
                    <a:pt x="1953500" y="1251243"/>
                    <a:pt x="1953500" y="1251243"/>
                    <a:pt x="1987047" y="1256018"/>
                  </a:cubicBezTo>
                  <a:cubicBezTo>
                    <a:pt x="2015802" y="1260792"/>
                    <a:pt x="2034971" y="1294215"/>
                    <a:pt x="2025387" y="1322864"/>
                  </a:cubicBezTo>
                  <a:cubicBezTo>
                    <a:pt x="2025387" y="1322864"/>
                    <a:pt x="2025387" y="1322864"/>
                    <a:pt x="2015802" y="1361061"/>
                  </a:cubicBezTo>
                  <a:cubicBezTo>
                    <a:pt x="2015802" y="1365836"/>
                    <a:pt x="2015802" y="1365836"/>
                    <a:pt x="2015802" y="1370611"/>
                  </a:cubicBezTo>
                  <a:cubicBezTo>
                    <a:pt x="2020594" y="1375386"/>
                    <a:pt x="2020594" y="1375386"/>
                    <a:pt x="2025387" y="1375386"/>
                  </a:cubicBezTo>
                  <a:cubicBezTo>
                    <a:pt x="2025387" y="1375386"/>
                    <a:pt x="2025387" y="1375386"/>
                    <a:pt x="2063726" y="1389710"/>
                  </a:cubicBezTo>
                  <a:cubicBezTo>
                    <a:pt x="2063726" y="1389710"/>
                    <a:pt x="2068519" y="1389710"/>
                    <a:pt x="2073311" y="1389710"/>
                  </a:cubicBezTo>
                  <a:cubicBezTo>
                    <a:pt x="2073311" y="1384935"/>
                    <a:pt x="2078104" y="1384935"/>
                    <a:pt x="2078104" y="1380160"/>
                  </a:cubicBezTo>
                  <a:cubicBezTo>
                    <a:pt x="2092481" y="1327638"/>
                    <a:pt x="2102066" y="1275117"/>
                    <a:pt x="2111651" y="1222595"/>
                  </a:cubicBezTo>
                  <a:cubicBezTo>
                    <a:pt x="2111651" y="1217820"/>
                    <a:pt x="2111651" y="1213045"/>
                    <a:pt x="2106858" y="1213045"/>
                  </a:cubicBezTo>
                  <a:cubicBezTo>
                    <a:pt x="2106858" y="1208271"/>
                    <a:pt x="2106858" y="1208271"/>
                    <a:pt x="2102066" y="1208271"/>
                  </a:cubicBezTo>
                  <a:cubicBezTo>
                    <a:pt x="2102066" y="1208271"/>
                    <a:pt x="2102066" y="1208271"/>
                    <a:pt x="1857651" y="1174848"/>
                  </a:cubicBezTo>
                  <a:cubicBezTo>
                    <a:pt x="1852858" y="1174848"/>
                    <a:pt x="1848066" y="1174848"/>
                    <a:pt x="1848066" y="1179622"/>
                  </a:cubicBezTo>
                  <a:cubicBezTo>
                    <a:pt x="1843273" y="1179622"/>
                    <a:pt x="1843273" y="1184397"/>
                    <a:pt x="1843273" y="1184397"/>
                  </a:cubicBezTo>
                  <a:cubicBezTo>
                    <a:pt x="1824104" y="1313314"/>
                    <a:pt x="1776179" y="1432682"/>
                    <a:pt x="1699500" y="1537726"/>
                  </a:cubicBezTo>
                  <a:cubicBezTo>
                    <a:pt x="1699500" y="1537726"/>
                    <a:pt x="1699500" y="1542501"/>
                    <a:pt x="1699500" y="1542501"/>
                  </a:cubicBezTo>
                  <a:cubicBezTo>
                    <a:pt x="1699500" y="1547275"/>
                    <a:pt x="1699500" y="1547275"/>
                    <a:pt x="1704292" y="1552050"/>
                  </a:cubicBezTo>
                  <a:cubicBezTo>
                    <a:pt x="1704292" y="1552050"/>
                    <a:pt x="1704292" y="1552050"/>
                    <a:pt x="1900783" y="1700066"/>
                  </a:cubicBezTo>
                  <a:cubicBezTo>
                    <a:pt x="1900783" y="1700066"/>
                    <a:pt x="1905575" y="1700066"/>
                    <a:pt x="1910368" y="1700066"/>
                  </a:cubicBezTo>
                  <a:cubicBezTo>
                    <a:pt x="1910368" y="1700066"/>
                    <a:pt x="1915160" y="1700066"/>
                    <a:pt x="1915160" y="1695292"/>
                  </a:cubicBezTo>
                  <a:cubicBezTo>
                    <a:pt x="1948707" y="1652319"/>
                    <a:pt x="1977462" y="1604572"/>
                    <a:pt x="2001424" y="1561600"/>
                  </a:cubicBezTo>
                  <a:cubicBezTo>
                    <a:pt x="2006217" y="1556825"/>
                    <a:pt x="2006217" y="1552050"/>
                    <a:pt x="2006217" y="1552050"/>
                  </a:cubicBezTo>
                  <a:cubicBezTo>
                    <a:pt x="2001424" y="1547275"/>
                    <a:pt x="2001424" y="1542501"/>
                    <a:pt x="1996632" y="1542501"/>
                  </a:cubicBezTo>
                  <a:cubicBezTo>
                    <a:pt x="1996632" y="1542501"/>
                    <a:pt x="1996632" y="1542501"/>
                    <a:pt x="1963085" y="1523402"/>
                  </a:cubicBezTo>
                  <a:cubicBezTo>
                    <a:pt x="1958292" y="1523402"/>
                    <a:pt x="1958292" y="1523402"/>
                    <a:pt x="1953500" y="1523402"/>
                  </a:cubicBezTo>
                  <a:cubicBezTo>
                    <a:pt x="1948707" y="1523402"/>
                    <a:pt x="1948707" y="1528177"/>
                    <a:pt x="1948707" y="1528177"/>
                  </a:cubicBezTo>
                  <a:cubicBezTo>
                    <a:pt x="1943915" y="1542501"/>
                    <a:pt x="1934330" y="1552050"/>
                    <a:pt x="1929537" y="1561600"/>
                  </a:cubicBezTo>
                  <a:cubicBezTo>
                    <a:pt x="1910368" y="1590248"/>
                    <a:pt x="1876821" y="1599797"/>
                    <a:pt x="1852858" y="1585473"/>
                  </a:cubicBezTo>
                  <a:cubicBezTo>
                    <a:pt x="1852858" y="1585473"/>
                    <a:pt x="1852858" y="1585473"/>
                    <a:pt x="1824104" y="1566374"/>
                  </a:cubicBezTo>
                  <a:cubicBezTo>
                    <a:pt x="1795349" y="1547275"/>
                    <a:pt x="1790556" y="1513852"/>
                    <a:pt x="1804934" y="1489979"/>
                  </a:cubicBezTo>
                  <a:cubicBezTo>
                    <a:pt x="1814519" y="1475655"/>
                    <a:pt x="1824104" y="1451781"/>
                    <a:pt x="1833688" y="1432682"/>
                  </a:cubicBezTo>
                  <a:cubicBezTo>
                    <a:pt x="1838481" y="1423133"/>
                    <a:pt x="1852858" y="1418358"/>
                    <a:pt x="1862443" y="1423133"/>
                  </a:cubicBezTo>
                  <a:cubicBezTo>
                    <a:pt x="1872028" y="1427907"/>
                    <a:pt x="1876821" y="1442232"/>
                    <a:pt x="1872028" y="1451781"/>
                  </a:cubicBezTo>
                  <a:cubicBezTo>
                    <a:pt x="1862443" y="1470880"/>
                    <a:pt x="1852858" y="1494754"/>
                    <a:pt x="1838481" y="1513852"/>
                  </a:cubicBezTo>
                  <a:cubicBezTo>
                    <a:pt x="1838481" y="1513852"/>
                    <a:pt x="1838481" y="1518627"/>
                    <a:pt x="1838481" y="1523402"/>
                  </a:cubicBezTo>
                  <a:cubicBezTo>
                    <a:pt x="1838481" y="1523402"/>
                    <a:pt x="1843273" y="1528177"/>
                    <a:pt x="1843273" y="1528177"/>
                  </a:cubicBezTo>
                  <a:cubicBezTo>
                    <a:pt x="1843273" y="1528177"/>
                    <a:pt x="1843273" y="1528177"/>
                    <a:pt x="1876821" y="1547275"/>
                  </a:cubicBezTo>
                  <a:cubicBezTo>
                    <a:pt x="1876821" y="1547275"/>
                    <a:pt x="1881613" y="1547275"/>
                    <a:pt x="1881613" y="1547275"/>
                  </a:cubicBezTo>
                  <a:cubicBezTo>
                    <a:pt x="1886405" y="1547275"/>
                    <a:pt x="1891198" y="1547275"/>
                    <a:pt x="1891198" y="1542501"/>
                  </a:cubicBezTo>
                  <a:cubicBezTo>
                    <a:pt x="1895990" y="1532951"/>
                    <a:pt x="1905575" y="1523402"/>
                    <a:pt x="1910368" y="1509078"/>
                  </a:cubicBezTo>
                  <a:cubicBezTo>
                    <a:pt x="1919953" y="1480429"/>
                    <a:pt x="1953500" y="1470880"/>
                    <a:pt x="1982254" y="1480429"/>
                  </a:cubicBezTo>
                  <a:cubicBezTo>
                    <a:pt x="1982254" y="1480429"/>
                    <a:pt x="1982254" y="1480429"/>
                    <a:pt x="2020594" y="1499528"/>
                  </a:cubicBezTo>
                  <a:cubicBezTo>
                    <a:pt x="2049349" y="1509078"/>
                    <a:pt x="2058934" y="1547275"/>
                    <a:pt x="2039764" y="1580698"/>
                  </a:cubicBezTo>
                  <a:cubicBezTo>
                    <a:pt x="2015802" y="1628446"/>
                    <a:pt x="1987047" y="1676193"/>
                    <a:pt x="1948707" y="1723940"/>
                  </a:cubicBezTo>
                  <a:cubicBezTo>
                    <a:pt x="1929537" y="1752588"/>
                    <a:pt x="1891198" y="1757363"/>
                    <a:pt x="1867236" y="1738264"/>
                  </a:cubicBezTo>
                  <a:cubicBezTo>
                    <a:pt x="1867236" y="1738264"/>
                    <a:pt x="1867236" y="1738264"/>
                    <a:pt x="1680330" y="1580698"/>
                  </a:cubicBezTo>
                  <a:cubicBezTo>
                    <a:pt x="1656368" y="1561600"/>
                    <a:pt x="1651575" y="1528177"/>
                    <a:pt x="1665953" y="1509078"/>
                  </a:cubicBezTo>
                  <a:cubicBezTo>
                    <a:pt x="1737839" y="1413583"/>
                    <a:pt x="1785764" y="1298990"/>
                    <a:pt x="1800141" y="1179622"/>
                  </a:cubicBezTo>
                  <a:cubicBezTo>
                    <a:pt x="1804934" y="1155749"/>
                    <a:pt x="1828896" y="1136650"/>
                    <a:pt x="1857651" y="1141425"/>
                  </a:cubicBezTo>
                  <a:close/>
                  <a:moveTo>
                    <a:pt x="91012" y="727605"/>
                  </a:moveTo>
                  <a:cubicBezTo>
                    <a:pt x="98139" y="727007"/>
                    <a:pt x="105041" y="727904"/>
                    <a:pt x="111042" y="730297"/>
                  </a:cubicBezTo>
                  <a:cubicBezTo>
                    <a:pt x="111042" y="730297"/>
                    <a:pt x="111042" y="730297"/>
                    <a:pt x="346302" y="811663"/>
                  </a:cubicBezTo>
                  <a:cubicBezTo>
                    <a:pt x="375109" y="826021"/>
                    <a:pt x="389513" y="849952"/>
                    <a:pt x="384712" y="873883"/>
                  </a:cubicBezTo>
                  <a:cubicBezTo>
                    <a:pt x="351103" y="988752"/>
                    <a:pt x="346302" y="1113193"/>
                    <a:pt x="370308" y="1232848"/>
                  </a:cubicBezTo>
                  <a:cubicBezTo>
                    <a:pt x="375109" y="1256779"/>
                    <a:pt x="355904" y="1280710"/>
                    <a:pt x="327097" y="1290282"/>
                  </a:cubicBezTo>
                  <a:lnTo>
                    <a:pt x="87036" y="1357289"/>
                  </a:lnTo>
                  <a:cubicBezTo>
                    <a:pt x="58229" y="1362075"/>
                    <a:pt x="29421" y="1342930"/>
                    <a:pt x="19819" y="1309427"/>
                  </a:cubicBezTo>
                  <a:cubicBezTo>
                    <a:pt x="10216" y="1251992"/>
                    <a:pt x="614" y="1194558"/>
                    <a:pt x="614" y="1141910"/>
                  </a:cubicBezTo>
                  <a:cubicBezTo>
                    <a:pt x="-4187" y="1103620"/>
                    <a:pt x="19819" y="1074903"/>
                    <a:pt x="48626" y="1074903"/>
                  </a:cubicBezTo>
                  <a:cubicBezTo>
                    <a:pt x="48626" y="1074903"/>
                    <a:pt x="48626" y="1074903"/>
                    <a:pt x="91837" y="1074903"/>
                  </a:cubicBezTo>
                  <a:cubicBezTo>
                    <a:pt x="120644" y="1074903"/>
                    <a:pt x="144651" y="1098834"/>
                    <a:pt x="149452" y="1132338"/>
                  </a:cubicBezTo>
                  <a:cubicBezTo>
                    <a:pt x="149452" y="1132338"/>
                    <a:pt x="149452" y="1132338"/>
                    <a:pt x="149452" y="1170627"/>
                  </a:cubicBezTo>
                  <a:cubicBezTo>
                    <a:pt x="149452" y="1170627"/>
                    <a:pt x="149452" y="1175413"/>
                    <a:pt x="154253" y="1175413"/>
                  </a:cubicBezTo>
                  <a:cubicBezTo>
                    <a:pt x="154253" y="1180199"/>
                    <a:pt x="159054" y="1180199"/>
                    <a:pt x="163855" y="1180199"/>
                  </a:cubicBezTo>
                  <a:cubicBezTo>
                    <a:pt x="163855" y="1180199"/>
                    <a:pt x="163855" y="1180199"/>
                    <a:pt x="197464" y="1175413"/>
                  </a:cubicBezTo>
                  <a:cubicBezTo>
                    <a:pt x="202265" y="1175413"/>
                    <a:pt x="202265" y="1170627"/>
                    <a:pt x="207066" y="1170627"/>
                  </a:cubicBezTo>
                  <a:cubicBezTo>
                    <a:pt x="207066" y="1170627"/>
                    <a:pt x="207066" y="1165841"/>
                    <a:pt x="207066" y="1161055"/>
                  </a:cubicBezTo>
                  <a:cubicBezTo>
                    <a:pt x="207066" y="1161055"/>
                    <a:pt x="207066" y="1161055"/>
                    <a:pt x="202265" y="1098834"/>
                  </a:cubicBezTo>
                  <a:cubicBezTo>
                    <a:pt x="202265" y="1084476"/>
                    <a:pt x="211868" y="1074903"/>
                    <a:pt x="226271" y="1074903"/>
                  </a:cubicBezTo>
                  <a:cubicBezTo>
                    <a:pt x="235874" y="1074903"/>
                    <a:pt x="245476" y="1084476"/>
                    <a:pt x="245476" y="1094048"/>
                  </a:cubicBezTo>
                  <a:cubicBezTo>
                    <a:pt x="245476" y="1094048"/>
                    <a:pt x="245476" y="1094048"/>
                    <a:pt x="250277" y="1161055"/>
                  </a:cubicBezTo>
                  <a:cubicBezTo>
                    <a:pt x="255079" y="1184986"/>
                    <a:pt x="235874" y="1213703"/>
                    <a:pt x="202265" y="1218489"/>
                  </a:cubicBezTo>
                  <a:cubicBezTo>
                    <a:pt x="202265" y="1218489"/>
                    <a:pt x="202265" y="1218489"/>
                    <a:pt x="168657" y="1223275"/>
                  </a:cubicBezTo>
                  <a:cubicBezTo>
                    <a:pt x="139849" y="1228061"/>
                    <a:pt x="111042" y="1204130"/>
                    <a:pt x="106241" y="1170627"/>
                  </a:cubicBezTo>
                  <a:cubicBezTo>
                    <a:pt x="106241" y="1170627"/>
                    <a:pt x="106241" y="1170627"/>
                    <a:pt x="106241" y="1132338"/>
                  </a:cubicBezTo>
                  <a:cubicBezTo>
                    <a:pt x="106241" y="1132338"/>
                    <a:pt x="101440" y="1127551"/>
                    <a:pt x="101440" y="1127551"/>
                  </a:cubicBezTo>
                  <a:cubicBezTo>
                    <a:pt x="96638" y="1122765"/>
                    <a:pt x="96638" y="1122765"/>
                    <a:pt x="91837" y="1122765"/>
                  </a:cubicBezTo>
                  <a:cubicBezTo>
                    <a:pt x="91837" y="1122765"/>
                    <a:pt x="91837" y="1122765"/>
                    <a:pt x="53427" y="1122765"/>
                  </a:cubicBezTo>
                  <a:cubicBezTo>
                    <a:pt x="48626" y="1122765"/>
                    <a:pt x="48626" y="1127551"/>
                    <a:pt x="43825" y="1127551"/>
                  </a:cubicBezTo>
                  <a:cubicBezTo>
                    <a:pt x="43825" y="1132338"/>
                    <a:pt x="43825" y="1132338"/>
                    <a:pt x="43825" y="1137124"/>
                  </a:cubicBezTo>
                  <a:cubicBezTo>
                    <a:pt x="43825" y="1189772"/>
                    <a:pt x="53427" y="1247206"/>
                    <a:pt x="63030" y="1299854"/>
                  </a:cubicBezTo>
                  <a:cubicBezTo>
                    <a:pt x="63030" y="1299854"/>
                    <a:pt x="63030" y="1304641"/>
                    <a:pt x="67831" y="1304641"/>
                  </a:cubicBezTo>
                  <a:cubicBezTo>
                    <a:pt x="72632" y="1309427"/>
                    <a:pt x="72632" y="1309427"/>
                    <a:pt x="77433" y="1309427"/>
                  </a:cubicBezTo>
                  <a:cubicBezTo>
                    <a:pt x="77433" y="1309427"/>
                    <a:pt x="77433" y="1309427"/>
                    <a:pt x="317494" y="1251992"/>
                  </a:cubicBezTo>
                  <a:cubicBezTo>
                    <a:pt x="322296" y="1251992"/>
                    <a:pt x="322296" y="1251992"/>
                    <a:pt x="327097" y="1247206"/>
                  </a:cubicBezTo>
                  <a:cubicBezTo>
                    <a:pt x="327097" y="1247206"/>
                    <a:pt x="327097" y="1242420"/>
                    <a:pt x="327097" y="1242420"/>
                  </a:cubicBezTo>
                  <a:cubicBezTo>
                    <a:pt x="298290" y="1117979"/>
                    <a:pt x="307892" y="983966"/>
                    <a:pt x="341501" y="859524"/>
                  </a:cubicBezTo>
                  <a:cubicBezTo>
                    <a:pt x="341501" y="859524"/>
                    <a:pt x="341501" y="854738"/>
                    <a:pt x="341501" y="854738"/>
                  </a:cubicBezTo>
                  <a:cubicBezTo>
                    <a:pt x="336699" y="849952"/>
                    <a:pt x="336699" y="849952"/>
                    <a:pt x="331898" y="849952"/>
                  </a:cubicBezTo>
                  <a:cubicBezTo>
                    <a:pt x="331898" y="849952"/>
                    <a:pt x="331898" y="849952"/>
                    <a:pt x="96638" y="773373"/>
                  </a:cubicBezTo>
                  <a:cubicBezTo>
                    <a:pt x="91837" y="773373"/>
                    <a:pt x="91837" y="773373"/>
                    <a:pt x="87036" y="778159"/>
                  </a:cubicBezTo>
                  <a:cubicBezTo>
                    <a:pt x="87036" y="778159"/>
                    <a:pt x="82235" y="782945"/>
                    <a:pt x="82235" y="782945"/>
                  </a:cubicBezTo>
                  <a:cubicBezTo>
                    <a:pt x="67831" y="835594"/>
                    <a:pt x="53427" y="888242"/>
                    <a:pt x="48626" y="945676"/>
                  </a:cubicBezTo>
                  <a:cubicBezTo>
                    <a:pt x="48626" y="945676"/>
                    <a:pt x="48626" y="950462"/>
                    <a:pt x="48626" y="955248"/>
                  </a:cubicBezTo>
                  <a:cubicBezTo>
                    <a:pt x="53427" y="955248"/>
                    <a:pt x="53427" y="955248"/>
                    <a:pt x="58229" y="955248"/>
                  </a:cubicBezTo>
                  <a:cubicBezTo>
                    <a:pt x="58229" y="955248"/>
                    <a:pt x="58229" y="955248"/>
                    <a:pt x="96638" y="960035"/>
                  </a:cubicBezTo>
                  <a:cubicBezTo>
                    <a:pt x="101440" y="964821"/>
                    <a:pt x="106241" y="960035"/>
                    <a:pt x="106241" y="960035"/>
                  </a:cubicBezTo>
                  <a:cubicBezTo>
                    <a:pt x="111042" y="960035"/>
                    <a:pt x="111042" y="955248"/>
                    <a:pt x="111042" y="950462"/>
                  </a:cubicBezTo>
                  <a:cubicBezTo>
                    <a:pt x="111042" y="950462"/>
                    <a:pt x="111042" y="950462"/>
                    <a:pt x="115843" y="912173"/>
                  </a:cubicBezTo>
                  <a:cubicBezTo>
                    <a:pt x="120644" y="878669"/>
                    <a:pt x="154253" y="859524"/>
                    <a:pt x="183060" y="869097"/>
                  </a:cubicBezTo>
                  <a:cubicBezTo>
                    <a:pt x="183060" y="869097"/>
                    <a:pt x="183060" y="869097"/>
                    <a:pt x="216669" y="878669"/>
                  </a:cubicBezTo>
                  <a:cubicBezTo>
                    <a:pt x="245476" y="883455"/>
                    <a:pt x="264681" y="912173"/>
                    <a:pt x="259880" y="936104"/>
                  </a:cubicBezTo>
                  <a:cubicBezTo>
                    <a:pt x="255079" y="960035"/>
                    <a:pt x="250277" y="979179"/>
                    <a:pt x="250277" y="1003110"/>
                  </a:cubicBezTo>
                  <a:cubicBezTo>
                    <a:pt x="250277" y="1012683"/>
                    <a:pt x="240675" y="1022255"/>
                    <a:pt x="226271" y="1022255"/>
                  </a:cubicBezTo>
                  <a:cubicBezTo>
                    <a:pt x="216669" y="1022255"/>
                    <a:pt x="207066" y="1012683"/>
                    <a:pt x="207066" y="998324"/>
                  </a:cubicBezTo>
                  <a:cubicBezTo>
                    <a:pt x="207066" y="974393"/>
                    <a:pt x="211868" y="955248"/>
                    <a:pt x="216669" y="931317"/>
                  </a:cubicBezTo>
                  <a:cubicBezTo>
                    <a:pt x="216669" y="926531"/>
                    <a:pt x="216669" y="926531"/>
                    <a:pt x="216669" y="921745"/>
                  </a:cubicBezTo>
                  <a:cubicBezTo>
                    <a:pt x="211868" y="921745"/>
                    <a:pt x="211868" y="916959"/>
                    <a:pt x="207066" y="916959"/>
                  </a:cubicBezTo>
                  <a:cubicBezTo>
                    <a:pt x="207066" y="916959"/>
                    <a:pt x="207066" y="916959"/>
                    <a:pt x="173458" y="912173"/>
                  </a:cubicBezTo>
                  <a:cubicBezTo>
                    <a:pt x="168657" y="912173"/>
                    <a:pt x="168657" y="912173"/>
                    <a:pt x="163855" y="912173"/>
                  </a:cubicBezTo>
                  <a:cubicBezTo>
                    <a:pt x="163855" y="916959"/>
                    <a:pt x="159054" y="916959"/>
                    <a:pt x="159054" y="921745"/>
                  </a:cubicBezTo>
                  <a:cubicBezTo>
                    <a:pt x="159054" y="921745"/>
                    <a:pt x="159054" y="921745"/>
                    <a:pt x="154253" y="955248"/>
                  </a:cubicBezTo>
                  <a:cubicBezTo>
                    <a:pt x="149452" y="988752"/>
                    <a:pt x="125446" y="1012683"/>
                    <a:pt x="96638" y="1007897"/>
                  </a:cubicBezTo>
                  <a:cubicBezTo>
                    <a:pt x="96638" y="1007897"/>
                    <a:pt x="96638" y="1007897"/>
                    <a:pt x="53427" y="1007897"/>
                  </a:cubicBezTo>
                  <a:cubicBezTo>
                    <a:pt x="24620" y="1003110"/>
                    <a:pt x="614" y="974393"/>
                    <a:pt x="5415" y="936104"/>
                  </a:cubicBezTo>
                  <a:cubicBezTo>
                    <a:pt x="10216" y="883455"/>
                    <a:pt x="24620" y="826021"/>
                    <a:pt x="39024" y="773373"/>
                  </a:cubicBezTo>
                  <a:cubicBezTo>
                    <a:pt x="46226" y="744656"/>
                    <a:pt x="69631" y="729400"/>
                    <a:pt x="91012" y="727605"/>
                  </a:cubicBezTo>
                  <a:close/>
                  <a:moveTo>
                    <a:pt x="1935188" y="475624"/>
                  </a:moveTo>
                  <a:cubicBezTo>
                    <a:pt x="1956987" y="472490"/>
                    <a:pt x="1982157" y="481443"/>
                    <a:pt x="1996539" y="506511"/>
                  </a:cubicBezTo>
                  <a:cubicBezTo>
                    <a:pt x="2030099" y="554260"/>
                    <a:pt x="2054070" y="602009"/>
                    <a:pt x="2078042" y="654533"/>
                  </a:cubicBezTo>
                  <a:cubicBezTo>
                    <a:pt x="2092424" y="687958"/>
                    <a:pt x="2078042" y="726157"/>
                    <a:pt x="2049276" y="735707"/>
                  </a:cubicBezTo>
                  <a:cubicBezTo>
                    <a:pt x="2049276" y="735707"/>
                    <a:pt x="2049276" y="735707"/>
                    <a:pt x="2010922" y="750031"/>
                  </a:cubicBezTo>
                  <a:cubicBezTo>
                    <a:pt x="1982157" y="759581"/>
                    <a:pt x="1953391" y="740482"/>
                    <a:pt x="1939008" y="711832"/>
                  </a:cubicBezTo>
                  <a:cubicBezTo>
                    <a:pt x="1939008" y="711832"/>
                    <a:pt x="1939008" y="711832"/>
                    <a:pt x="1924626" y="678408"/>
                  </a:cubicBezTo>
                  <a:cubicBezTo>
                    <a:pt x="1924626" y="678408"/>
                    <a:pt x="1919831" y="673633"/>
                    <a:pt x="1919831" y="673633"/>
                  </a:cubicBezTo>
                  <a:cubicBezTo>
                    <a:pt x="1915037" y="673633"/>
                    <a:pt x="1910243" y="673633"/>
                    <a:pt x="1910243" y="673633"/>
                  </a:cubicBezTo>
                  <a:cubicBezTo>
                    <a:pt x="1910243" y="673633"/>
                    <a:pt x="1910243" y="673633"/>
                    <a:pt x="1876683" y="692732"/>
                  </a:cubicBezTo>
                  <a:cubicBezTo>
                    <a:pt x="1871889" y="692732"/>
                    <a:pt x="1871889" y="692732"/>
                    <a:pt x="1871889" y="697507"/>
                  </a:cubicBezTo>
                  <a:cubicBezTo>
                    <a:pt x="1871889" y="702282"/>
                    <a:pt x="1871889" y="702282"/>
                    <a:pt x="1871889" y="707057"/>
                  </a:cubicBezTo>
                  <a:cubicBezTo>
                    <a:pt x="1881477" y="726157"/>
                    <a:pt x="1891066" y="740482"/>
                    <a:pt x="1895860" y="759581"/>
                  </a:cubicBezTo>
                  <a:cubicBezTo>
                    <a:pt x="1900654" y="769131"/>
                    <a:pt x="1895860" y="788231"/>
                    <a:pt x="1886272" y="793005"/>
                  </a:cubicBezTo>
                  <a:cubicBezTo>
                    <a:pt x="1871889" y="797780"/>
                    <a:pt x="1857506" y="788231"/>
                    <a:pt x="1857506" y="773906"/>
                  </a:cubicBezTo>
                  <a:cubicBezTo>
                    <a:pt x="1847918" y="754806"/>
                    <a:pt x="1843123" y="745256"/>
                    <a:pt x="1833535" y="726157"/>
                  </a:cubicBezTo>
                  <a:cubicBezTo>
                    <a:pt x="1819152" y="697507"/>
                    <a:pt x="1833535" y="668858"/>
                    <a:pt x="1857506" y="654533"/>
                  </a:cubicBezTo>
                  <a:cubicBezTo>
                    <a:pt x="1857506" y="654533"/>
                    <a:pt x="1857506" y="654533"/>
                    <a:pt x="1891066" y="635434"/>
                  </a:cubicBezTo>
                  <a:cubicBezTo>
                    <a:pt x="1915037" y="621109"/>
                    <a:pt x="1948597" y="630659"/>
                    <a:pt x="1962980" y="664083"/>
                  </a:cubicBezTo>
                  <a:cubicBezTo>
                    <a:pt x="1962980" y="664083"/>
                    <a:pt x="1962980" y="664083"/>
                    <a:pt x="1982157" y="697507"/>
                  </a:cubicBezTo>
                  <a:cubicBezTo>
                    <a:pt x="1982157" y="697507"/>
                    <a:pt x="1982157" y="702282"/>
                    <a:pt x="1986951" y="702282"/>
                  </a:cubicBezTo>
                  <a:cubicBezTo>
                    <a:pt x="1986951" y="707057"/>
                    <a:pt x="1991745" y="707057"/>
                    <a:pt x="1996539" y="702282"/>
                  </a:cubicBezTo>
                  <a:cubicBezTo>
                    <a:pt x="1996539" y="702282"/>
                    <a:pt x="1996539" y="702282"/>
                    <a:pt x="2030099" y="687958"/>
                  </a:cubicBezTo>
                  <a:cubicBezTo>
                    <a:pt x="2034893" y="687958"/>
                    <a:pt x="2034893" y="683183"/>
                    <a:pt x="2039688" y="683183"/>
                  </a:cubicBezTo>
                  <a:cubicBezTo>
                    <a:pt x="2039688" y="678408"/>
                    <a:pt x="2039688" y="673633"/>
                    <a:pt x="2039688" y="673633"/>
                  </a:cubicBezTo>
                  <a:cubicBezTo>
                    <a:pt x="2015716" y="621109"/>
                    <a:pt x="1991745" y="573360"/>
                    <a:pt x="1962980" y="530386"/>
                  </a:cubicBezTo>
                  <a:cubicBezTo>
                    <a:pt x="1958185" y="525611"/>
                    <a:pt x="1958185" y="525611"/>
                    <a:pt x="1953391" y="520836"/>
                  </a:cubicBezTo>
                  <a:cubicBezTo>
                    <a:pt x="1948597" y="520836"/>
                    <a:pt x="1948597" y="520836"/>
                    <a:pt x="1943803" y="525611"/>
                  </a:cubicBezTo>
                  <a:cubicBezTo>
                    <a:pt x="1943803" y="525611"/>
                    <a:pt x="1943803" y="525611"/>
                    <a:pt x="1737650" y="659308"/>
                  </a:cubicBezTo>
                  <a:cubicBezTo>
                    <a:pt x="1732856" y="659308"/>
                    <a:pt x="1732856" y="664083"/>
                    <a:pt x="1732856" y="664083"/>
                  </a:cubicBezTo>
                  <a:cubicBezTo>
                    <a:pt x="1732856" y="668858"/>
                    <a:pt x="1732856" y="668858"/>
                    <a:pt x="1732856" y="673633"/>
                  </a:cubicBezTo>
                  <a:cubicBezTo>
                    <a:pt x="1799975" y="778681"/>
                    <a:pt x="1843123" y="907603"/>
                    <a:pt x="1847918" y="1031751"/>
                  </a:cubicBezTo>
                  <a:cubicBezTo>
                    <a:pt x="1847918" y="1036526"/>
                    <a:pt x="1847918" y="1036526"/>
                    <a:pt x="1852712" y="1041301"/>
                  </a:cubicBezTo>
                  <a:cubicBezTo>
                    <a:pt x="1852712" y="1041301"/>
                    <a:pt x="1857506" y="1041301"/>
                    <a:pt x="1862300" y="1041301"/>
                  </a:cubicBezTo>
                  <a:cubicBezTo>
                    <a:pt x="1862300" y="1041301"/>
                    <a:pt x="1862300" y="1041301"/>
                    <a:pt x="2106807" y="1031751"/>
                  </a:cubicBezTo>
                  <a:cubicBezTo>
                    <a:pt x="2111601" y="1031751"/>
                    <a:pt x="2111601" y="1031751"/>
                    <a:pt x="2116396" y="1026976"/>
                  </a:cubicBezTo>
                  <a:cubicBezTo>
                    <a:pt x="2116396" y="1022201"/>
                    <a:pt x="2116396" y="1022201"/>
                    <a:pt x="2116396" y="1017426"/>
                  </a:cubicBezTo>
                  <a:cubicBezTo>
                    <a:pt x="2116396" y="964902"/>
                    <a:pt x="2106807" y="912378"/>
                    <a:pt x="2097219" y="855079"/>
                  </a:cubicBezTo>
                  <a:cubicBezTo>
                    <a:pt x="2097219" y="855079"/>
                    <a:pt x="2092424" y="850304"/>
                    <a:pt x="2092424" y="850304"/>
                  </a:cubicBezTo>
                  <a:cubicBezTo>
                    <a:pt x="2087630" y="845529"/>
                    <a:pt x="2087630" y="845529"/>
                    <a:pt x="2082836" y="845529"/>
                  </a:cubicBezTo>
                  <a:cubicBezTo>
                    <a:pt x="2082836" y="845529"/>
                    <a:pt x="2082836" y="845529"/>
                    <a:pt x="2044482" y="855079"/>
                  </a:cubicBezTo>
                  <a:cubicBezTo>
                    <a:pt x="2039688" y="855079"/>
                    <a:pt x="2039688" y="859854"/>
                    <a:pt x="2034893" y="859854"/>
                  </a:cubicBezTo>
                  <a:cubicBezTo>
                    <a:pt x="2034893" y="864629"/>
                    <a:pt x="2034893" y="869404"/>
                    <a:pt x="2034893" y="869404"/>
                  </a:cubicBezTo>
                  <a:cubicBezTo>
                    <a:pt x="2039688" y="883729"/>
                    <a:pt x="2039688" y="893279"/>
                    <a:pt x="2044482" y="907603"/>
                  </a:cubicBezTo>
                  <a:cubicBezTo>
                    <a:pt x="2049276" y="941028"/>
                    <a:pt x="2025305" y="969677"/>
                    <a:pt x="1996539" y="974452"/>
                  </a:cubicBezTo>
                  <a:cubicBezTo>
                    <a:pt x="1996539" y="974452"/>
                    <a:pt x="1996539" y="974452"/>
                    <a:pt x="1962980" y="974452"/>
                  </a:cubicBezTo>
                  <a:cubicBezTo>
                    <a:pt x="1929420" y="979227"/>
                    <a:pt x="1905449" y="960127"/>
                    <a:pt x="1900654" y="931478"/>
                  </a:cubicBezTo>
                  <a:cubicBezTo>
                    <a:pt x="1895860" y="912378"/>
                    <a:pt x="1891066" y="893279"/>
                    <a:pt x="1886272" y="869404"/>
                  </a:cubicBezTo>
                  <a:cubicBezTo>
                    <a:pt x="1881477" y="859854"/>
                    <a:pt x="1891066" y="850304"/>
                    <a:pt x="1900654" y="845529"/>
                  </a:cubicBezTo>
                  <a:cubicBezTo>
                    <a:pt x="1915037" y="840755"/>
                    <a:pt x="1924626" y="845529"/>
                    <a:pt x="1929420" y="859854"/>
                  </a:cubicBezTo>
                  <a:cubicBezTo>
                    <a:pt x="1934214" y="878954"/>
                    <a:pt x="1939008" y="902828"/>
                    <a:pt x="1943803" y="926703"/>
                  </a:cubicBezTo>
                  <a:cubicBezTo>
                    <a:pt x="1943803" y="926703"/>
                    <a:pt x="1943803" y="931478"/>
                    <a:pt x="1948597" y="931478"/>
                  </a:cubicBezTo>
                  <a:cubicBezTo>
                    <a:pt x="1948597" y="936253"/>
                    <a:pt x="1953391" y="936253"/>
                    <a:pt x="1953391" y="936253"/>
                  </a:cubicBezTo>
                  <a:cubicBezTo>
                    <a:pt x="1953391" y="936253"/>
                    <a:pt x="1953391" y="936253"/>
                    <a:pt x="1991745" y="926703"/>
                  </a:cubicBezTo>
                  <a:cubicBezTo>
                    <a:pt x="1991745" y="926703"/>
                    <a:pt x="1996539" y="926703"/>
                    <a:pt x="1996539" y="926703"/>
                  </a:cubicBezTo>
                  <a:cubicBezTo>
                    <a:pt x="2001334" y="921928"/>
                    <a:pt x="2001334" y="917153"/>
                    <a:pt x="2001334" y="917153"/>
                  </a:cubicBezTo>
                  <a:cubicBezTo>
                    <a:pt x="1996539" y="902828"/>
                    <a:pt x="1996539" y="893279"/>
                    <a:pt x="1991745" y="878954"/>
                  </a:cubicBezTo>
                  <a:cubicBezTo>
                    <a:pt x="1986951" y="850304"/>
                    <a:pt x="2001334" y="821655"/>
                    <a:pt x="2030099" y="812105"/>
                  </a:cubicBezTo>
                  <a:cubicBezTo>
                    <a:pt x="2030099" y="812105"/>
                    <a:pt x="2030099" y="812105"/>
                    <a:pt x="2068453" y="797780"/>
                  </a:cubicBezTo>
                  <a:cubicBezTo>
                    <a:pt x="2097219" y="793005"/>
                    <a:pt x="2130778" y="812105"/>
                    <a:pt x="2140367" y="845529"/>
                  </a:cubicBezTo>
                  <a:cubicBezTo>
                    <a:pt x="2149955" y="902828"/>
                    <a:pt x="2159544" y="960127"/>
                    <a:pt x="2159544" y="1017426"/>
                  </a:cubicBezTo>
                  <a:cubicBezTo>
                    <a:pt x="2164338" y="1050850"/>
                    <a:pt x="2140367" y="1079500"/>
                    <a:pt x="2111601" y="1079500"/>
                  </a:cubicBezTo>
                  <a:cubicBezTo>
                    <a:pt x="2111601" y="1079500"/>
                    <a:pt x="2111601" y="1079500"/>
                    <a:pt x="1862300" y="1079500"/>
                  </a:cubicBezTo>
                  <a:cubicBezTo>
                    <a:pt x="1833535" y="1079500"/>
                    <a:pt x="1804769" y="1060400"/>
                    <a:pt x="1804769" y="1036526"/>
                  </a:cubicBezTo>
                  <a:cubicBezTo>
                    <a:pt x="1799975" y="917153"/>
                    <a:pt x="1761621" y="797780"/>
                    <a:pt x="1694502" y="697507"/>
                  </a:cubicBezTo>
                  <a:cubicBezTo>
                    <a:pt x="1684913" y="673633"/>
                    <a:pt x="1689707" y="644983"/>
                    <a:pt x="1713679" y="625884"/>
                  </a:cubicBezTo>
                  <a:cubicBezTo>
                    <a:pt x="1713679" y="625884"/>
                    <a:pt x="1713679" y="625884"/>
                    <a:pt x="1915037" y="482637"/>
                  </a:cubicBezTo>
                  <a:cubicBezTo>
                    <a:pt x="1921030" y="479055"/>
                    <a:pt x="1927922" y="476668"/>
                    <a:pt x="1935188" y="475624"/>
                  </a:cubicBezTo>
                  <a:close/>
                  <a:moveTo>
                    <a:pt x="530203" y="171271"/>
                  </a:moveTo>
                  <a:cubicBezTo>
                    <a:pt x="545805" y="173062"/>
                    <a:pt x="559007" y="180224"/>
                    <a:pt x="566208" y="192162"/>
                  </a:cubicBezTo>
                  <a:cubicBezTo>
                    <a:pt x="566208" y="192162"/>
                    <a:pt x="566208" y="192162"/>
                    <a:pt x="691023" y="407037"/>
                  </a:cubicBezTo>
                  <a:cubicBezTo>
                    <a:pt x="705425" y="435687"/>
                    <a:pt x="700625" y="464337"/>
                    <a:pt x="681422" y="478662"/>
                  </a:cubicBezTo>
                  <a:cubicBezTo>
                    <a:pt x="575809" y="545512"/>
                    <a:pt x="494198" y="636237"/>
                    <a:pt x="436591" y="741287"/>
                  </a:cubicBezTo>
                  <a:cubicBezTo>
                    <a:pt x="426990" y="765162"/>
                    <a:pt x="393386" y="769937"/>
                    <a:pt x="369383" y="760387"/>
                  </a:cubicBezTo>
                  <a:cubicBezTo>
                    <a:pt x="369383" y="760387"/>
                    <a:pt x="369383" y="760387"/>
                    <a:pt x="143755" y="655337"/>
                  </a:cubicBezTo>
                  <a:cubicBezTo>
                    <a:pt x="114951" y="645787"/>
                    <a:pt x="105350" y="607587"/>
                    <a:pt x="119752" y="574162"/>
                  </a:cubicBezTo>
                  <a:cubicBezTo>
                    <a:pt x="148555" y="526412"/>
                    <a:pt x="177359" y="478662"/>
                    <a:pt x="210963" y="435687"/>
                  </a:cubicBezTo>
                  <a:cubicBezTo>
                    <a:pt x="234966" y="407037"/>
                    <a:pt x="268570" y="397487"/>
                    <a:pt x="292573" y="416587"/>
                  </a:cubicBezTo>
                  <a:cubicBezTo>
                    <a:pt x="292573" y="416587"/>
                    <a:pt x="292573" y="416587"/>
                    <a:pt x="326177" y="445237"/>
                  </a:cubicBezTo>
                  <a:cubicBezTo>
                    <a:pt x="345380" y="464337"/>
                    <a:pt x="350180" y="497762"/>
                    <a:pt x="330978" y="521637"/>
                  </a:cubicBezTo>
                  <a:cubicBezTo>
                    <a:pt x="330978" y="521637"/>
                    <a:pt x="330978" y="521637"/>
                    <a:pt x="311776" y="555062"/>
                  </a:cubicBezTo>
                  <a:cubicBezTo>
                    <a:pt x="306975" y="555062"/>
                    <a:pt x="306975" y="559837"/>
                    <a:pt x="306975" y="559837"/>
                  </a:cubicBezTo>
                  <a:cubicBezTo>
                    <a:pt x="306975" y="564612"/>
                    <a:pt x="311776" y="564612"/>
                    <a:pt x="311776" y="569387"/>
                  </a:cubicBezTo>
                  <a:cubicBezTo>
                    <a:pt x="311776" y="569387"/>
                    <a:pt x="311776" y="569387"/>
                    <a:pt x="340579" y="588487"/>
                  </a:cubicBezTo>
                  <a:cubicBezTo>
                    <a:pt x="345380" y="588487"/>
                    <a:pt x="345380" y="588487"/>
                    <a:pt x="350180" y="588487"/>
                  </a:cubicBezTo>
                  <a:cubicBezTo>
                    <a:pt x="354981" y="588487"/>
                    <a:pt x="354981" y="588487"/>
                    <a:pt x="359782" y="583712"/>
                  </a:cubicBezTo>
                  <a:cubicBezTo>
                    <a:pt x="359782" y="583712"/>
                    <a:pt x="359782" y="583712"/>
                    <a:pt x="398186" y="531187"/>
                  </a:cubicBezTo>
                  <a:cubicBezTo>
                    <a:pt x="402987" y="521637"/>
                    <a:pt x="417389" y="521637"/>
                    <a:pt x="426990" y="531187"/>
                  </a:cubicBezTo>
                  <a:cubicBezTo>
                    <a:pt x="436591" y="540737"/>
                    <a:pt x="436591" y="550287"/>
                    <a:pt x="431791" y="559837"/>
                  </a:cubicBezTo>
                  <a:cubicBezTo>
                    <a:pt x="431791" y="559837"/>
                    <a:pt x="431791" y="559837"/>
                    <a:pt x="393386" y="612362"/>
                  </a:cubicBezTo>
                  <a:cubicBezTo>
                    <a:pt x="378984" y="631462"/>
                    <a:pt x="345380" y="641012"/>
                    <a:pt x="321377" y="626687"/>
                  </a:cubicBezTo>
                  <a:cubicBezTo>
                    <a:pt x="321377" y="626687"/>
                    <a:pt x="321377" y="626687"/>
                    <a:pt x="287773" y="607587"/>
                  </a:cubicBezTo>
                  <a:cubicBezTo>
                    <a:pt x="263770" y="588487"/>
                    <a:pt x="254168" y="555062"/>
                    <a:pt x="273371" y="526412"/>
                  </a:cubicBezTo>
                  <a:cubicBezTo>
                    <a:pt x="273371" y="526412"/>
                    <a:pt x="273371" y="526412"/>
                    <a:pt x="297374" y="497762"/>
                  </a:cubicBezTo>
                  <a:cubicBezTo>
                    <a:pt x="297374" y="492987"/>
                    <a:pt x="302174" y="492987"/>
                    <a:pt x="297374" y="488212"/>
                  </a:cubicBezTo>
                  <a:cubicBezTo>
                    <a:pt x="297374" y="483437"/>
                    <a:pt x="297374" y="483437"/>
                    <a:pt x="297374" y="483437"/>
                  </a:cubicBezTo>
                  <a:cubicBezTo>
                    <a:pt x="297374" y="483437"/>
                    <a:pt x="297374" y="483437"/>
                    <a:pt x="263770" y="454787"/>
                  </a:cubicBezTo>
                  <a:cubicBezTo>
                    <a:pt x="258969" y="454787"/>
                    <a:pt x="258969" y="454787"/>
                    <a:pt x="254168" y="454787"/>
                  </a:cubicBezTo>
                  <a:cubicBezTo>
                    <a:pt x="254168" y="454787"/>
                    <a:pt x="249368" y="459562"/>
                    <a:pt x="249368" y="459562"/>
                  </a:cubicBezTo>
                  <a:cubicBezTo>
                    <a:pt x="210963" y="502537"/>
                    <a:pt x="186960" y="550287"/>
                    <a:pt x="158156" y="598037"/>
                  </a:cubicBezTo>
                  <a:cubicBezTo>
                    <a:pt x="158156" y="598037"/>
                    <a:pt x="158156" y="602812"/>
                    <a:pt x="158156" y="607587"/>
                  </a:cubicBezTo>
                  <a:cubicBezTo>
                    <a:pt x="158156" y="607587"/>
                    <a:pt x="162957" y="612362"/>
                    <a:pt x="162957" y="612362"/>
                  </a:cubicBezTo>
                  <a:cubicBezTo>
                    <a:pt x="162957" y="612362"/>
                    <a:pt x="162957" y="612362"/>
                    <a:pt x="383785" y="726962"/>
                  </a:cubicBezTo>
                  <a:cubicBezTo>
                    <a:pt x="388585" y="726962"/>
                    <a:pt x="388585" y="726962"/>
                    <a:pt x="393386" y="726962"/>
                  </a:cubicBezTo>
                  <a:cubicBezTo>
                    <a:pt x="393386" y="726962"/>
                    <a:pt x="398186" y="726962"/>
                    <a:pt x="398186" y="722187"/>
                  </a:cubicBezTo>
                  <a:cubicBezTo>
                    <a:pt x="460594" y="607587"/>
                    <a:pt x="547005" y="512087"/>
                    <a:pt x="657419" y="440462"/>
                  </a:cubicBezTo>
                  <a:cubicBezTo>
                    <a:pt x="657419" y="440462"/>
                    <a:pt x="657419" y="435687"/>
                    <a:pt x="657419" y="435687"/>
                  </a:cubicBezTo>
                  <a:cubicBezTo>
                    <a:pt x="657419" y="430912"/>
                    <a:pt x="657419" y="430912"/>
                    <a:pt x="657419" y="426137"/>
                  </a:cubicBezTo>
                  <a:cubicBezTo>
                    <a:pt x="657419" y="426137"/>
                    <a:pt x="657419" y="426137"/>
                    <a:pt x="523002" y="220812"/>
                  </a:cubicBezTo>
                  <a:cubicBezTo>
                    <a:pt x="523002" y="216037"/>
                    <a:pt x="518201" y="216037"/>
                    <a:pt x="513401" y="216037"/>
                  </a:cubicBezTo>
                  <a:cubicBezTo>
                    <a:pt x="513401" y="216037"/>
                    <a:pt x="508600" y="216037"/>
                    <a:pt x="503800" y="216037"/>
                  </a:cubicBezTo>
                  <a:cubicBezTo>
                    <a:pt x="460594" y="249462"/>
                    <a:pt x="417389" y="278112"/>
                    <a:pt x="378984" y="316312"/>
                  </a:cubicBezTo>
                  <a:cubicBezTo>
                    <a:pt x="374183" y="321087"/>
                    <a:pt x="374183" y="321087"/>
                    <a:pt x="374183" y="325862"/>
                  </a:cubicBezTo>
                  <a:cubicBezTo>
                    <a:pt x="374183" y="330637"/>
                    <a:pt x="374183" y="330637"/>
                    <a:pt x="374183" y="335412"/>
                  </a:cubicBezTo>
                  <a:cubicBezTo>
                    <a:pt x="374183" y="335412"/>
                    <a:pt x="374183" y="335412"/>
                    <a:pt x="402987" y="364062"/>
                  </a:cubicBezTo>
                  <a:cubicBezTo>
                    <a:pt x="407788" y="364062"/>
                    <a:pt x="407788" y="364062"/>
                    <a:pt x="412588" y="364062"/>
                  </a:cubicBezTo>
                  <a:cubicBezTo>
                    <a:pt x="412588" y="364062"/>
                    <a:pt x="417389" y="364062"/>
                    <a:pt x="422189" y="364062"/>
                  </a:cubicBezTo>
                  <a:cubicBezTo>
                    <a:pt x="422189" y="364062"/>
                    <a:pt x="422189" y="364062"/>
                    <a:pt x="450993" y="335412"/>
                  </a:cubicBezTo>
                  <a:cubicBezTo>
                    <a:pt x="474996" y="316312"/>
                    <a:pt x="508600" y="321087"/>
                    <a:pt x="527803" y="344962"/>
                  </a:cubicBezTo>
                  <a:cubicBezTo>
                    <a:pt x="527803" y="344962"/>
                    <a:pt x="527803" y="344962"/>
                    <a:pt x="547005" y="373612"/>
                  </a:cubicBezTo>
                  <a:cubicBezTo>
                    <a:pt x="566208" y="397487"/>
                    <a:pt x="561407" y="430912"/>
                    <a:pt x="542204" y="445237"/>
                  </a:cubicBezTo>
                  <a:cubicBezTo>
                    <a:pt x="542204" y="445237"/>
                    <a:pt x="542204" y="445237"/>
                    <a:pt x="494198" y="492987"/>
                  </a:cubicBezTo>
                  <a:cubicBezTo>
                    <a:pt x="484597" y="497762"/>
                    <a:pt x="474996" y="497762"/>
                    <a:pt x="465395" y="488212"/>
                  </a:cubicBezTo>
                  <a:cubicBezTo>
                    <a:pt x="455794" y="483437"/>
                    <a:pt x="455794" y="469112"/>
                    <a:pt x="465395" y="459562"/>
                  </a:cubicBezTo>
                  <a:cubicBezTo>
                    <a:pt x="465395" y="459562"/>
                    <a:pt x="465395" y="459562"/>
                    <a:pt x="513401" y="411812"/>
                  </a:cubicBezTo>
                  <a:cubicBezTo>
                    <a:pt x="518201" y="411812"/>
                    <a:pt x="518201" y="411812"/>
                    <a:pt x="518201" y="407037"/>
                  </a:cubicBezTo>
                  <a:cubicBezTo>
                    <a:pt x="518201" y="402262"/>
                    <a:pt x="518201" y="402262"/>
                    <a:pt x="513401" y="397487"/>
                  </a:cubicBezTo>
                  <a:cubicBezTo>
                    <a:pt x="513401" y="397487"/>
                    <a:pt x="513401" y="397487"/>
                    <a:pt x="494198" y="368837"/>
                  </a:cubicBezTo>
                  <a:cubicBezTo>
                    <a:pt x="489398" y="368837"/>
                    <a:pt x="489398" y="368837"/>
                    <a:pt x="484597" y="368837"/>
                  </a:cubicBezTo>
                  <a:cubicBezTo>
                    <a:pt x="479797" y="368837"/>
                    <a:pt x="479797" y="368837"/>
                    <a:pt x="474996" y="368837"/>
                  </a:cubicBezTo>
                  <a:cubicBezTo>
                    <a:pt x="474996" y="368837"/>
                    <a:pt x="474996" y="368837"/>
                    <a:pt x="450993" y="392712"/>
                  </a:cubicBezTo>
                  <a:cubicBezTo>
                    <a:pt x="426990" y="416587"/>
                    <a:pt x="393386" y="416587"/>
                    <a:pt x="369383" y="397487"/>
                  </a:cubicBezTo>
                  <a:cubicBezTo>
                    <a:pt x="369383" y="397487"/>
                    <a:pt x="369383" y="397487"/>
                    <a:pt x="340579" y="368837"/>
                  </a:cubicBezTo>
                  <a:cubicBezTo>
                    <a:pt x="316576" y="344962"/>
                    <a:pt x="321377" y="306762"/>
                    <a:pt x="350180" y="282887"/>
                  </a:cubicBezTo>
                  <a:cubicBezTo>
                    <a:pt x="388585" y="244687"/>
                    <a:pt x="436591" y="211262"/>
                    <a:pt x="479797" y="182612"/>
                  </a:cubicBezTo>
                  <a:cubicBezTo>
                    <a:pt x="496599" y="173062"/>
                    <a:pt x="514601" y="169481"/>
                    <a:pt x="530203" y="171271"/>
                  </a:cubicBezTo>
                  <a:close/>
                  <a:moveTo>
                    <a:pt x="1386554" y="49578"/>
                  </a:moveTo>
                  <a:cubicBezTo>
                    <a:pt x="1394577" y="49131"/>
                    <a:pt x="1402976" y="50026"/>
                    <a:pt x="1411374" y="52414"/>
                  </a:cubicBezTo>
                  <a:cubicBezTo>
                    <a:pt x="1468964" y="71518"/>
                    <a:pt x="1521755" y="90623"/>
                    <a:pt x="1569746" y="119279"/>
                  </a:cubicBezTo>
                  <a:cubicBezTo>
                    <a:pt x="1603340" y="133607"/>
                    <a:pt x="1612938" y="171816"/>
                    <a:pt x="1598541" y="195696"/>
                  </a:cubicBezTo>
                  <a:cubicBezTo>
                    <a:pt x="1598541" y="195696"/>
                    <a:pt x="1598541" y="195696"/>
                    <a:pt x="1579344" y="229129"/>
                  </a:cubicBezTo>
                  <a:cubicBezTo>
                    <a:pt x="1564947" y="257785"/>
                    <a:pt x="1531353" y="262561"/>
                    <a:pt x="1502558" y="248233"/>
                  </a:cubicBezTo>
                  <a:cubicBezTo>
                    <a:pt x="1502558" y="248233"/>
                    <a:pt x="1502558" y="248233"/>
                    <a:pt x="1468964" y="233905"/>
                  </a:cubicBezTo>
                  <a:cubicBezTo>
                    <a:pt x="1464165" y="233905"/>
                    <a:pt x="1464165" y="233905"/>
                    <a:pt x="1459366" y="233905"/>
                  </a:cubicBezTo>
                  <a:cubicBezTo>
                    <a:pt x="1459366" y="233905"/>
                    <a:pt x="1454567" y="238681"/>
                    <a:pt x="1454567" y="238681"/>
                  </a:cubicBezTo>
                  <a:cubicBezTo>
                    <a:pt x="1454567" y="238681"/>
                    <a:pt x="1454567" y="238681"/>
                    <a:pt x="1440169" y="272113"/>
                  </a:cubicBezTo>
                  <a:cubicBezTo>
                    <a:pt x="1440169" y="272113"/>
                    <a:pt x="1440169" y="276889"/>
                    <a:pt x="1440169" y="281665"/>
                  </a:cubicBezTo>
                  <a:cubicBezTo>
                    <a:pt x="1440169" y="281665"/>
                    <a:pt x="1440169" y="286441"/>
                    <a:pt x="1444968" y="286441"/>
                  </a:cubicBezTo>
                  <a:cubicBezTo>
                    <a:pt x="1464165" y="295994"/>
                    <a:pt x="1483361" y="305546"/>
                    <a:pt x="1502558" y="315098"/>
                  </a:cubicBezTo>
                  <a:cubicBezTo>
                    <a:pt x="1512156" y="319874"/>
                    <a:pt x="1516955" y="334202"/>
                    <a:pt x="1512156" y="343754"/>
                  </a:cubicBezTo>
                  <a:cubicBezTo>
                    <a:pt x="1507357" y="353306"/>
                    <a:pt x="1492960" y="358082"/>
                    <a:pt x="1483361" y="353306"/>
                  </a:cubicBezTo>
                  <a:cubicBezTo>
                    <a:pt x="1464165" y="343754"/>
                    <a:pt x="1444968" y="334202"/>
                    <a:pt x="1425772" y="324650"/>
                  </a:cubicBezTo>
                  <a:cubicBezTo>
                    <a:pt x="1401776" y="315098"/>
                    <a:pt x="1387379" y="286441"/>
                    <a:pt x="1401776" y="257785"/>
                  </a:cubicBezTo>
                  <a:cubicBezTo>
                    <a:pt x="1401776" y="257785"/>
                    <a:pt x="1401776" y="257785"/>
                    <a:pt x="1411374" y="224353"/>
                  </a:cubicBezTo>
                  <a:cubicBezTo>
                    <a:pt x="1425772" y="195696"/>
                    <a:pt x="1459366" y="181368"/>
                    <a:pt x="1488161" y="195696"/>
                  </a:cubicBezTo>
                  <a:cubicBezTo>
                    <a:pt x="1488161" y="195696"/>
                    <a:pt x="1488161" y="195696"/>
                    <a:pt x="1521755" y="210024"/>
                  </a:cubicBezTo>
                  <a:cubicBezTo>
                    <a:pt x="1526554" y="214800"/>
                    <a:pt x="1526554" y="214800"/>
                    <a:pt x="1531353" y="210024"/>
                  </a:cubicBezTo>
                  <a:cubicBezTo>
                    <a:pt x="1536152" y="210024"/>
                    <a:pt x="1536152" y="210024"/>
                    <a:pt x="1536152" y="205248"/>
                  </a:cubicBezTo>
                  <a:cubicBezTo>
                    <a:pt x="1536152" y="205248"/>
                    <a:pt x="1536152" y="205248"/>
                    <a:pt x="1555349" y="171816"/>
                  </a:cubicBezTo>
                  <a:cubicBezTo>
                    <a:pt x="1560148" y="167040"/>
                    <a:pt x="1560148" y="167040"/>
                    <a:pt x="1555349" y="162264"/>
                  </a:cubicBezTo>
                  <a:cubicBezTo>
                    <a:pt x="1555349" y="157488"/>
                    <a:pt x="1555349" y="157488"/>
                    <a:pt x="1550549" y="157488"/>
                  </a:cubicBezTo>
                  <a:cubicBezTo>
                    <a:pt x="1502558" y="128831"/>
                    <a:pt x="1449768" y="109727"/>
                    <a:pt x="1401776" y="95399"/>
                  </a:cubicBezTo>
                  <a:cubicBezTo>
                    <a:pt x="1396977" y="90623"/>
                    <a:pt x="1392178" y="90623"/>
                    <a:pt x="1392178" y="95399"/>
                  </a:cubicBezTo>
                  <a:cubicBezTo>
                    <a:pt x="1387379" y="95399"/>
                    <a:pt x="1387379" y="95399"/>
                    <a:pt x="1382580" y="100175"/>
                  </a:cubicBezTo>
                  <a:cubicBezTo>
                    <a:pt x="1382580" y="100175"/>
                    <a:pt x="1382580" y="100175"/>
                    <a:pt x="1310592" y="334202"/>
                  </a:cubicBezTo>
                  <a:cubicBezTo>
                    <a:pt x="1310592" y="338978"/>
                    <a:pt x="1310592" y="343754"/>
                    <a:pt x="1310592" y="343754"/>
                  </a:cubicBezTo>
                  <a:cubicBezTo>
                    <a:pt x="1310592" y="348530"/>
                    <a:pt x="1315392" y="348530"/>
                    <a:pt x="1315392" y="348530"/>
                  </a:cubicBezTo>
                  <a:cubicBezTo>
                    <a:pt x="1440169" y="391515"/>
                    <a:pt x="1550549" y="458380"/>
                    <a:pt x="1641733" y="553901"/>
                  </a:cubicBezTo>
                  <a:cubicBezTo>
                    <a:pt x="1641733" y="553901"/>
                    <a:pt x="1641733" y="553901"/>
                    <a:pt x="1646532" y="553901"/>
                  </a:cubicBezTo>
                  <a:cubicBezTo>
                    <a:pt x="1651331" y="553901"/>
                    <a:pt x="1651331" y="553901"/>
                    <a:pt x="1656130" y="553901"/>
                  </a:cubicBezTo>
                  <a:cubicBezTo>
                    <a:pt x="1656130" y="553901"/>
                    <a:pt x="1656130" y="553901"/>
                    <a:pt x="1838498" y="386739"/>
                  </a:cubicBezTo>
                  <a:cubicBezTo>
                    <a:pt x="1838498" y="381963"/>
                    <a:pt x="1838498" y="377187"/>
                    <a:pt x="1838498" y="377187"/>
                  </a:cubicBezTo>
                  <a:cubicBezTo>
                    <a:pt x="1838498" y="372411"/>
                    <a:pt x="1838498" y="372411"/>
                    <a:pt x="1833699" y="367635"/>
                  </a:cubicBezTo>
                  <a:cubicBezTo>
                    <a:pt x="1800105" y="329426"/>
                    <a:pt x="1756912" y="291217"/>
                    <a:pt x="1713720" y="257785"/>
                  </a:cubicBezTo>
                  <a:cubicBezTo>
                    <a:pt x="1713720" y="257785"/>
                    <a:pt x="1708921" y="257785"/>
                    <a:pt x="1704122" y="257785"/>
                  </a:cubicBezTo>
                  <a:cubicBezTo>
                    <a:pt x="1704122" y="257785"/>
                    <a:pt x="1699323" y="257785"/>
                    <a:pt x="1699323" y="262561"/>
                  </a:cubicBezTo>
                  <a:cubicBezTo>
                    <a:pt x="1699323" y="262561"/>
                    <a:pt x="1699323" y="262561"/>
                    <a:pt x="1675327" y="291217"/>
                  </a:cubicBezTo>
                  <a:cubicBezTo>
                    <a:pt x="1670528" y="295994"/>
                    <a:pt x="1670528" y="295994"/>
                    <a:pt x="1670528" y="300770"/>
                  </a:cubicBezTo>
                  <a:cubicBezTo>
                    <a:pt x="1670528" y="305546"/>
                    <a:pt x="1675327" y="305546"/>
                    <a:pt x="1675327" y="310322"/>
                  </a:cubicBezTo>
                  <a:cubicBezTo>
                    <a:pt x="1684925" y="315098"/>
                    <a:pt x="1699323" y="324650"/>
                    <a:pt x="1708921" y="334202"/>
                  </a:cubicBezTo>
                  <a:cubicBezTo>
                    <a:pt x="1732917" y="353306"/>
                    <a:pt x="1732917" y="391515"/>
                    <a:pt x="1713720" y="410619"/>
                  </a:cubicBezTo>
                  <a:cubicBezTo>
                    <a:pt x="1713720" y="410619"/>
                    <a:pt x="1713720" y="410619"/>
                    <a:pt x="1689724" y="434499"/>
                  </a:cubicBezTo>
                  <a:cubicBezTo>
                    <a:pt x="1665729" y="458380"/>
                    <a:pt x="1636934" y="463156"/>
                    <a:pt x="1612938" y="444052"/>
                  </a:cubicBezTo>
                  <a:cubicBezTo>
                    <a:pt x="1598541" y="429723"/>
                    <a:pt x="1579344" y="415395"/>
                    <a:pt x="1560148" y="401067"/>
                  </a:cubicBezTo>
                  <a:cubicBezTo>
                    <a:pt x="1555349" y="396291"/>
                    <a:pt x="1550549" y="381963"/>
                    <a:pt x="1560148" y="372411"/>
                  </a:cubicBezTo>
                  <a:cubicBezTo>
                    <a:pt x="1564947" y="362858"/>
                    <a:pt x="1579344" y="362858"/>
                    <a:pt x="1588943" y="367635"/>
                  </a:cubicBezTo>
                  <a:cubicBezTo>
                    <a:pt x="1603340" y="381963"/>
                    <a:pt x="1622536" y="396291"/>
                    <a:pt x="1641733" y="410619"/>
                  </a:cubicBezTo>
                  <a:cubicBezTo>
                    <a:pt x="1646532" y="410619"/>
                    <a:pt x="1646532" y="410619"/>
                    <a:pt x="1651331" y="410619"/>
                  </a:cubicBezTo>
                  <a:cubicBezTo>
                    <a:pt x="1651331" y="410619"/>
                    <a:pt x="1656130" y="410619"/>
                    <a:pt x="1656130" y="410619"/>
                  </a:cubicBezTo>
                  <a:cubicBezTo>
                    <a:pt x="1656130" y="410619"/>
                    <a:pt x="1656130" y="410619"/>
                    <a:pt x="1680126" y="381963"/>
                  </a:cubicBezTo>
                  <a:cubicBezTo>
                    <a:pt x="1680126" y="377187"/>
                    <a:pt x="1684925" y="377187"/>
                    <a:pt x="1684925" y="372411"/>
                  </a:cubicBezTo>
                  <a:cubicBezTo>
                    <a:pt x="1684925" y="372411"/>
                    <a:pt x="1680126" y="367635"/>
                    <a:pt x="1680126" y="362858"/>
                  </a:cubicBezTo>
                  <a:cubicBezTo>
                    <a:pt x="1670528" y="358082"/>
                    <a:pt x="1660930" y="348530"/>
                    <a:pt x="1651331" y="343754"/>
                  </a:cubicBezTo>
                  <a:cubicBezTo>
                    <a:pt x="1627336" y="324650"/>
                    <a:pt x="1617737" y="291217"/>
                    <a:pt x="1636934" y="262561"/>
                  </a:cubicBezTo>
                  <a:cubicBezTo>
                    <a:pt x="1636934" y="262561"/>
                    <a:pt x="1636934" y="262561"/>
                    <a:pt x="1656130" y="229129"/>
                  </a:cubicBezTo>
                  <a:cubicBezTo>
                    <a:pt x="1675327" y="205248"/>
                    <a:pt x="1713720" y="205248"/>
                    <a:pt x="1742515" y="224353"/>
                  </a:cubicBezTo>
                  <a:cubicBezTo>
                    <a:pt x="1785707" y="257785"/>
                    <a:pt x="1828899" y="295994"/>
                    <a:pt x="1867293" y="338978"/>
                  </a:cubicBezTo>
                  <a:cubicBezTo>
                    <a:pt x="1891288" y="362858"/>
                    <a:pt x="1891288" y="401067"/>
                    <a:pt x="1867293" y="420171"/>
                  </a:cubicBezTo>
                  <a:cubicBezTo>
                    <a:pt x="1867293" y="420171"/>
                    <a:pt x="1867293" y="420171"/>
                    <a:pt x="1680126" y="577782"/>
                  </a:cubicBezTo>
                  <a:cubicBezTo>
                    <a:pt x="1656130" y="596886"/>
                    <a:pt x="1622536" y="601662"/>
                    <a:pt x="1608139" y="582558"/>
                  </a:cubicBezTo>
                  <a:cubicBezTo>
                    <a:pt x="1526554" y="491812"/>
                    <a:pt x="1416174" y="429723"/>
                    <a:pt x="1300994" y="391515"/>
                  </a:cubicBezTo>
                  <a:cubicBezTo>
                    <a:pt x="1281798" y="381963"/>
                    <a:pt x="1267400" y="358082"/>
                    <a:pt x="1276999" y="324650"/>
                  </a:cubicBezTo>
                  <a:cubicBezTo>
                    <a:pt x="1276999" y="324650"/>
                    <a:pt x="1276999" y="324650"/>
                    <a:pt x="1334588" y="85847"/>
                  </a:cubicBezTo>
                  <a:cubicBezTo>
                    <a:pt x="1341787" y="64354"/>
                    <a:pt x="1362483" y="50922"/>
                    <a:pt x="1386554" y="49578"/>
                  </a:cubicBezTo>
                  <a:close/>
                  <a:moveTo>
                    <a:pt x="1032319" y="0"/>
                  </a:moveTo>
                  <a:cubicBezTo>
                    <a:pt x="1089899" y="0"/>
                    <a:pt x="1147479" y="4781"/>
                    <a:pt x="1205059" y="9561"/>
                  </a:cubicBezTo>
                  <a:cubicBezTo>
                    <a:pt x="1238647" y="14342"/>
                    <a:pt x="1262638" y="43027"/>
                    <a:pt x="1257840" y="71711"/>
                  </a:cubicBezTo>
                  <a:cubicBezTo>
                    <a:pt x="1257840" y="71711"/>
                    <a:pt x="1257840" y="71711"/>
                    <a:pt x="1214655" y="315529"/>
                  </a:cubicBezTo>
                  <a:cubicBezTo>
                    <a:pt x="1209857" y="344214"/>
                    <a:pt x="1185865" y="363337"/>
                    <a:pt x="1161874" y="363337"/>
                  </a:cubicBezTo>
                  <a:cubicBezTo>
                    <a:pt x="1041916" y="348994"/>
                    <a:pt x="917160" y="368117"/>
                    <a:pt x="806799" y="411144"/>
                  </a:cubicBezTo>
                  <a:cubicBezTo>
                    <a:pt x="782807" y="415925"/>
                    <a:pt x="758816" y="406363"/>
                    <a:pt x="744421" y="377679"/>
                  </a:cubicBezTo>
                  <a:lnTo>
                    <a:pt x="634060" y="157765"/>
                  </a:lnTo>
                  <a:cubicBezTo>
                    <a:pt x="624463" y="129080"/>
                    <a:pt x="638858" y="95615"/>
                    <a:pt x="672446" y="81273"/>
                  </a:cubicBezTo>
                  <a:cubicBezTo>
                    <a:pt x="725228" y="57369"/>
                    <a:pt x="778009" y="43027"/>
                    <a:pt x="835589" y="28684"/>
                  </a:cubicBezTo>
                  <a:cubicBezTo>
                    <a:pt x="869177" y="19123"/>
                    <a:pt x="902765" y="43027"/>
                    <a:pt x="907563" y="71711"/>
                  </a:cubicBezTo>
                  <a:cubicBezTo>
                    <a:pt x="907563" y="71711"/>
                    <a:pt x="907563" y="71711"/>
                    <a:pt x="912362" y="109957"/>
                  </a:cubicBezTo>
                  <a:cubicBezTo>
                    <a:pt x="917160" y="138642"/>
                    <a:pt x="897967" y="167326"/>
                    <a:pt x="869177" y="172107"/>
                  </a:cubicBezTo>
                  <a:cubicBezTo>
                    <a:pt x="869177" y="172107"/>
                    <a:pt x="869177" y="172107"/>
                    <a:pt x="830790" y="181668"/>
                  </a:cubicBezTo>
                  <a:cubicBezTo>
                    <a:pt x="830790" y="186449"/>
                    <a:pt x="825992" y="186449"/>
                    <a:pt x="825992" y="186449"/>
                  </a:cubicBezTo>
                  <a:cubicBezTo>
                    <a:pt x="821194" y="191230"/>
                    <a:pt x="821194" y="196011"/>
                    <a:pt x="825992" y="196011"/>
                  </a:cubicBezTo>
                  <a:cubicBezTo>
                    <a:pt x="825992" y="196011"/>
                    <a:pt x="825992" y="196011"/>
                    <a:pt x="835589" y="229476"/>
                  </a:cubicBezTo>
                  <a:cubicBezTo>
                    <a:pt x="835589" y="234257"/>
                    <a:pt x="835589" y="234257"/>
                    <a:pt x="840387" y="239037"/>
                  </a:cubicBezTo>
                  <a:cubicBezTo>
                    <a:pt x="840387" y="239037"/>
                    <a:pt x="845185" y="239037"/>
                    <a:pt x="845185" y="239037"/>
                  </a:cubicBezTo>
                  <a:cubicBezTo>
                    <a:pt x="869177" y="234257"/>
                    <a:pt x="888370" y="229476"/>
                    <a:pt x="912362" y="224695"/>
                  </a:cubicBezTo>
                  <a:cubicBezTo>
                    <a:pt x="921958" y="219914"/>
                    <a:pt x="936353" y="229476"/>
                    <a:pt x="936353" y="243818"/>
                  </a:cubicBezTo>
                  <a:cubicBezTo>
                    <a:pt x="936353" y="253380"/>
                    <a:pt x="931555" y="262941"/>
                    <a:pt x="921958" y="267722"/>
                  </a:cubicBezTo>
                  <a:cubicBezTo>
                    <a:pt x="897967" y="267722"/>
                    <a:pt x="878774" y="277283"/>
                    <a:pt x="859580" y="282064"/>
                  </a:cubicBezTo>
                  <a:cubicBezTo>
                    <a:pt x="830790" y="286845"/>
                    <a:pt x="802001" y="272503"/>
                    <a:pt x="792404" y="243818"/>
                  </a:cubicBezTo>
                  <a:cubicBezTo>
                    <a:pt x="792404" y="243818"/>
                    <a:pt x="792404" y="243818"/>
                    <a:pt x="782807" y="210353"/>
                  </a:cubicBezTo>
                  <a:cubicBezTo>
                    <a:pt x="773211" y="181668"/>
                    <a:pt x="787606" y="148203"/>
                    <a:pt x="821194" y="143422"/>
                  </a:cubicBezTo>
                  <a:cubicBezTo>
                    <a:pt x="821194" y="143422"/>
                    <a:pt x="821194" y="143422"/>
                    <a:pt x="859580" y="133861"/>
                  </a:cubicBezTo>
                  <a:cubicBezTo>
                    <a:pt x="859580" y="133861"/>
                    <a:pt x="864379" y="129080"/>
                    <a:pt x="864379" y="129080"/>
                  </a:cubicBezTo>
                  <a:cubicBezTo>
                    <a:pt x="869177" y="124299"/>
                    <a:pt x="869177" y="119519"/>
                    <a:pt x="869177" y="119519"/>
                  </a:cubicBezTo>
                  <a:cubicBezTo>
                    <a:pt x="869177" y="119519"/>
                    <a:pt x="869177" y="119519"/>
                    <a:pt x="859580" y="81273"/>
                  </a:cubicBezTo>
                  <a:cubicBezTo>
                    <a:pt x="859580" y="76492"/>
                    <a:pt x="854782" y="71711"/>
                    <a:pt x="854782" y="71711"/>
                  </a:cubicBezTo>
                  <a:cubicBezTo>
                    <a:pt x="849984" y="71711"/>
                    <a:pt x="845185" y="71711"/>
                    <a:pt x="845185" y="71711"/>
                  </a:cubicBezTo>
                  <a:cubicBezTo>
                    <a:pt x="792404" y="81273"/>
                    <a:pt x="739623" y="100396"/>
                    <a:pt x="686841" y="119519"/>
                  </a:cubicBezTo>
                  <a:cubicBezTo>
                    <a:pt x="686841" y="119519"/>
                    <a:pt x="682043" y="124299"/>
                    <a:pt x="682043" y="124299"/>
                  </a:cubicBezTo>
                  <a:cubicBezTo>
                    <a:pt x="677245" y="129080"/>
                    <a:pt x="677245" y="133861"/>
                    <a:pt x="682043" y="133861"/>
                  </a:cubicBezTo>
                  <a:cubicBezTo>
                    <a:pt x="682043" y="133861"/>
                    <a:pt x="682043" y="133861"/>
                    <a:pt x="778009" y="363337"/>
                  </a:cubicBezTo>
                  <a:cubicBezTo>
                    <a:pt x="778009" y="363337"/>
                    <a:pt x="778009" y="368117"/>
                    <a:pt x="782807" y="368117"/>
                  </a:cubicBezTo>
                  <a:cubicBezTo>
                    <a:pt x="782807" y="368117"/>
                    <a:pt x="787606" y="372898"/>
                    <a:pt x="787606" y="368117"/>
                  </a:cubicBezTo>
                  <a:cubicBezTo>
                    <a:pt x="907563" y="325091"/>
                    <a:pt x="1041916" y="301187"/>
                    <a:pt x="1166672" y="320310"/>
                  </a:cubicBezTo>
                  <a:cubicBezTo>
                    <a:pt x="1171470" y="320310"/>
                    <a:pt x="1171470" y="320310"/>
                    <a:pt x="1176269" y="315529"/>
                  </a:cubicBezTo>
                  <a:cubicBezTo>
                    <a:pt x="1176269" y="315529"/>
                    <a:pt x="1181067" y="310748"/>
                    <a:pt x="1181067" y="310748"/>
                  </a:cubicBezTo>
                  <a:cubicBezTo>
                    <a:pt x="1181067" y="310748"/>
                    <a:pt x="1181067" y="310748"/>
                    <a:pt x="1209857" y="62150"/>
                  </a:cubicBezTo>
                  <a:cubicBezTo>
                    <a:pt x="1209857" y="62150"/>
                    <a:pt x="1209857" y="57369"/>
                    <a:pt x="1209857" y="57369"/>
                  </a:cubicBezTo>
                  <a:cubicBezTo>
                    <a:pt x="1205059" y="52588"/>
                    <a:pt x="1200260" y="52588"/>
                    <a:pt x="1200260" y="52588"/>
                  </a:cubicBezTo>
                  <a:cubicBezTo>
                    <a:pt x="1142681" y="47807"/>
                    <a:pt x="1089899" y="43027"/>
                    <a:pt x="1037118" y="47807"/>
                  </a:cubicBezTo>
                  <a:cubicBezTo>
                    <a:pt x="1032319" y="47807"/>
                    <a:pt x="1027521" y="47807"/>
                    <a:pt x="1027521" y="47807"/>
                  </a:cubicBezTo>
                  <a:cubicBezTo>
                    <a:pt x="1027521" y="52588"/>
                    <a:pt x="1022723" y="52588"/>
                    <a:pt x="1022723" y="57369"/>
                  </a:cubicBezTo>
                  <a:cubicBezTo>
                    <a:pt x="1022723" y="57369"/>
                    <a:pt x="1022723" y="57369"/>
                    <a:pt x="1027521" y="95615"/>
                  </a:cubicBezTo>
                  <a:cubicBezTo>
                    <a:pt x="1027521" y="100396"/>
                    <a:pt x="1027521" y="105176"/>
                    <a:pt x="1032319" y="105176"/>
                  </a:cubicBezTo>
                  <a:cubicBezTo>
                    <a:pt x="1032319" y="105176"/>
                    <a:pt x="1037118" y="109957"/>
                    <a:pt x="1037118" y="109957"/>
                  </a:cubicBezTo>
                  <a:cubicBezTo>
                    <a:pt x="1037118" y="109957"/>
                    <a:pt x="1037118" y="109957"/>
                    <a:pt x="1075504" y="105176"/>
                  </a:cubicBezTo>
                  <a:cubicBezTo>
                    <a:pt x="1109092" y="105176"/>
                    <a:pt x="1133084" y="133861"/>
                    <a:pt x="1133084" y="162545"/>
                  </a:cubicBezTo>
                  <a:cubicBezTo>
                    <a:pt x="1133084" y="162545"/>
                    <a:pt x="1133084" y="162545"/>
                    <a:pt x="1133084" y="200791"/>
                  </a:cubicBezTo>
                  <a:cubicBezTo>
                    <a:pt x="1128286" y="229476"/>
                    <a:pt x="1104294" y="253380"/>
                    <a:pt x="1080303" y="248599"/>
                  </a:cubicBezTo>
                  <a:cubicBezTo>
                    <a:pt x="1080303" y="248599"/>
                    <a:pt x="1080303" y="248599"/>
                    <a:pt x="1013126" y="253380"/>
                  </a:cubicBezTo>
                  <a:cubicBezTo>
                    <a:pt x="1003530" y="253380"/>
                    <a:pt x="989135" y="243818"/>
                    <a:pt x="989135" y="234257"/>
                  </a:cubicBezTo>
                  <a:cubicBezTo>
                    <a:pt x="989135" y="219914"/>
                    <a:pt x="998731" y="210353"/>
                    <a:pt x="1008328" y="210353"/>
                  </a:cubicBezTo>
                  <a:cubicBezTo>
                    <a:pt x="1008328" y="210353"/>
                    <a:pt x="1008328" y="210353"/>
                    <a:pt x="1075504" y="205572"/>
                  </a:cubicBezTo>
                  <a:cubicBezTo>
                    <a:pt x="1080303" y="205572"/>
                    <a:pt x="1085101" y="205572"/>
                    <a:pt x="1085101" y="205572"/>
                  </a:cubicBezTo>
                  <a:cubicBezTo>
                    <a:pt x="1085101" y="200791"/>
                    <a:pt x="1089899" y="200791"/>
                    <a:pt x="1089899" y="196011"/>
                  </a:cubicBezTo>
                  <a:cubicBezTo>
                    <a:pt x="1089899" y="196011"/>
                    <a:pt x="1089899" y="196011"/>
                    <a:pt x="1089899" y="162545"/>
                  </a:cubicBezTo>
                  <a:cubicBezTo>
                    <a:pt x="1089899" y="157765"/>
                    <a:pt x="1089899" y="152984"/>
                    <a:pt x="1085101" y="152984"/>
                  </a:cubicBezTo>
                  <a:cubicBezTo>
                    <a:pt x="1085101" y="152984"/>
                    <a:pt x="1080303" y="148203"/>
                    <a:pt x="1075504" y="148203"/>
                  </a:cubicBezTo>
                  <a:cubicBezTo>
                    <a:pt x="1075504" y="148203"/>
                    <a:pt x="1075504" y="148203"/>
                    <a:pt x="1041916" y="152984"/>
                  </a:cubicBezTo>
                  <a:cubicBezTo>
                    <a:pt x="1008328" y="152984"/>
                    <a:pt x="984336" y="129080"/>
                    <a:pt x="979538" y="100396"/>
                  </a:cubicBezTo>
                  <a:cubicBezTo>
                    <a:pt x="979538" y="100396"/>
                    <a:pt x="979538" y="100396"/>
                    <a:pt x="974740" y="62150"/>
                  </a:cubicBezTo>
                  <a:cubicBezTo>
                    <a:pt x="969941" y="28684"/>
                    <a:pt x="998731" y="4781"/>
                    <a:pt x="1032319" y="0"/>
                  </a:cubicBezTo>
                  <a:close/>
                </a:path>
              </a:pathLst>
            </a:custGeom>
            <a:solidFill>
              <a:srgbClr val="B71C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t" anchorCtr="0" compatLnSpc="1">
              <a:prstTxWarp prst="textNoShape">
                <a:avLst/>
              </a:prstTxWarp>
              <a:noAutofit/>
            </a:bodyPr>
            <a:lstStyle/>
            <a:p>
              <a:endParaRPr lang="zh-CN" altLang="en-US">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7286803" y="2744151"/>
            <a:ext cx="776220" cy="772372"/>
            <a:chOff x="1524001" y="1543049"/>
            <a:chExt cx="2562225" cy="2549525"/>
          </a:xfrm>
        </p:grpSpPr>
        <p:sp>
          <p:nvSpPr>
            <p:cNvPr id="11" name="Freeform 23"/>
            <p:cNvSpPr>
              <a:spLocks/>
            </p:cNvSpPr>
            <p:nvPr/>
          </p:nvSpPr>
          <p:spPr bwMode="auto">
            <a:xfrm>
              <a:off x="1524001" y="1543049"/>
              <a:ext cx="2562225" cy="2549525"/>
            </a:xfrm>
            <a:custGeom>
              <a:avLst/>
              <a:gdLst>
                <a:gd name="T0" fmla="*/ 534 w 534"/>
                <a:gd name="T1" fmla="*/ 267 h 534"/>
                <a:gd name="T2" fmla="*/ 506 w 534"/>
                <a:gd name="T3" fmla="*/ 331 h 534"/>
                <a:gd name="T4" fmla="*/ 498 w 534"/>
                <a:gd name="T5" fmla="*/ 400 h 534"/>
                <a:gd name="T6" fmla="*/ 442 w 534"/>
                <a:gd name="T7" fmla="*/ 442 h 534"/>
                <a:gd name="T8" fmla="*/ 400 w 534"/>
                <a:gd name="T9" fmla="*/ 498 h 534"/>
                <a:gd name="T10" fmla="*/ 331 w 534"/>
                <a:gd name="T11" fmla="*/ 506 h 534"/>
                <a:gd name="T12" fmla="*/ 267 w 534"/>
                <a:gd name="T13" fmla="*/ 534 h 534"/>
                <a:gd name="T14" fmla="*/ 203 w 534"/>
                <a:gd name="T15" fmla="*/ 506 h 534"/>
                <a:gd name="T16" fmla="*/ 134 w 534"/>
                <a:gd name="T17" fmla="*/ 498 h 534"/>
                <a:gd name="T18" fmla="*/ 92 w 534"/>
                <a:gd name="T19" fmla="*/ 442 h 534"/>
                <a:gd name="T20" fmla="*/ 36 w 534"/>
                <a:gd name="T21" fmla="*/ 400 h 534"/>
                <a:gd name="T22" fmla="*/ 28 w 534"/>
                <a:gd name="T23" fmla="*/ 331 h 534"/>
                <a:gd name="T24" fmla="*/ 0 w 534"/>
                <a:gd name="T25" fmla="*/ 267 h 534"/>
                <a:gd name="T26" fmla="*/ 28 w 534"/>
                <a:gd name="T27" fmla="*/ 203 h 534"/>
                <a:gd name="T28" fmla="*/ 36 w 534"/>
                <a:gd name="T29" fmla="*/ 134 h 534"/>
                <a:gd name="T30" fmla="*/ 92 w 534"/>
                <a:gd name="T31" fmla="*/ 92 h 534"/>
                <a:gd name="T32" fmla="*/ 134 w 534"/>
                <a:gd name="T33" fmla="*/ 36 h 534"/>
                <a:gd name="T34" fmla="*/ 203 w 534"/>
                <a:gd name="T35" fmla="*/ 28 h 534"/>
                <a:gd name="T36" fmla="*/ 267 w 534"/>
                <a:gd name="T37" fmla="*/ 0 h 534"/>
                <a:gd name="T38" fmla="*/ 331 w 534"/>
                <a:gd name="T39" fmla="*/ 28 h 534"/>
                <a:gd name="T40" fmla="*/ 400 w 534"/>
                <a:gd name="T41" fmla="*/ 36 h 534"/>
                <a:gd name="T42" fmla="*/ 442 w 534"/>
                <a:gd name="T43" fmla="*/ 92 h 534"/>
                <a:gd name="T44" fmla="*/ 498 w 534"/>
                <a:gd name="T45" fmla="*/ 134 h 534"/>
                <a:gd name="T46" fmla="*/ 506 w 534"/>
                <a:gd name="T47" fmla="*/ 203 h 534"/>
                <a:gd name="T48" fmla="*/ 534 w 534"/>
                <a:gd name="T49" fmla="*/ 26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534">
                  <a:moveTo>
                    <a:pt x="534" y="267"/>
                  </a:moveTo>
                  <a:cubicBezTo>
                    <a:pt x="534" y="290"/>
                    <a:pt x="512" y="310"/>
                    <a:pt x="506" y="331"/>
                  </a:cubicBezTo>
                  <a:cubicBezTo>
                    <a:pt x="500" y="353"/>
                    <a:pt x="509" y="381"/>
                    <a:pt x="498" y="400"/>
                  </a:cubicBezTo>
                  <a:cubicBezTo>
                    <a:pt x="487" y="420"/>
                    <a:pt x="458" y="426"/>
                    <a:pt x="442" y="442"/>
                  </a:cubicBezTo>
                  <a:cubicBezTo>
                    <a:pt x="426" y="458"/>
                    <a:pt x="420" y="487"/>
                    <a:pt x="400" y="498"/>
                  </a:cubicBezTo>
                  <a:cubicBezTo>
                    <a:pt x="381" y="509"/>
                    <a:pt x="353" y="500"/>
                    <a:pt x="331" y="506"/>
                  </a:cubicBezTo>
                  <a:cubicBezTo>
                    <a:pt x="310" y="512"/>
                    <a:pt x="290" y="534"/>
                    <a:pt x="267" y="534"/>
                  </a:cubicBezTo>
                  <a:cubicBezTo>
                    <a:pt x="244" y="534"/>
                    <a:pt x="224" y="512"/>
                    <a:pt x="203" y="506"/>
                  </a:cubicBezTo>
                  <a:cubicBezTo>
                    <a:pt x="181" y="500"/>
                    <a:pt x="153" y="509"/>
                    <a:pt x="134" y="498"/>
                  </a:cubicBezTo>
                  <a:cubicBezTo>
                    <a:pt x="114" y="487"/>
                    <a:pt x="108" y="458"/>
                    <a:pt x="92" y="442"/>
                  </a:cubicBezTo>
                  <a:cubicBezTo>
                    <a:pt x="76" y="426"/>
                    <a:pt x="47" y="420"/>
                    <a:pt x="36" y="400"/>
                  </a:cubicBezTo>
                  <a:cubicBezTo>
                    <a:pt x="25" y="381"/>
                    <a:pt x="34" y="353"/>
                    <a:pt x="28" y="331"/>
                  </a:cubicBezTo>
                  <a:cubicBezTo>
                    <a:pt x="22" y="310"/>
                    <a:pt x="0" y="290"/>
                    <a:pt x="0" y="267"/>
                  </a:cubicBezTo>
                  <a:cubicBezTo>
                    <a:pt x="0" y="244"/>
                    <a:pt x="22" y="224"/>
                    <a:pt x="28" y="203"/>
                  </a:cubicBezTo>
                  <a:cubicBezTo>
                    <a:pt x="34" y="181"/>
                    <a:pt x="25" y="153"/>
                    <a:pt x="36" y="134"/>
                  </a:cubicBezTo>
                  <a:cubicBezTo>
                    <a:pt x="47" y="114"/>
                    <a:pt x="76" y="108"/>
                    <a:pt x="92" y="92"/>
                  </a:cubicBezTo>
                  <a:cubicBezTo>
                    <a:pt x="108" y="76"/>
                    <a:pt x="114" y="47"/>
                    <a:pt x="134" y="36"/>
                  </a:cubicBezTo>
                  <a:cubicBezTo>
                    <a:pt x="153" y="25"/>
                    <a:pt x="181" y="34"/>
                    <a:pt x="203" y="28"/>
                  </a:cubicBezTo>
                  <a:cubicBezTo>
                    <a:pt x="224" y="22"/>
                    <a:pt x="244" y="0"/>
                    <a:pt x="267" y="0"/>
                  </a:cubicBezTo>
                  <a:cubicBezTo>
                    <a:pt x="290" y="0"/>
                    <a:pt x="310" y="22"/>
                    <a:pt x="331" y="28"/>
                  </a:cubicBezTo>
                  <a:cubicBezTo>
                    <a:pt x="353" y="34"/>
                    <a:pt x="381" y="25"/>
                    <a:pt x="400" y="36"/>
                  </a:cubicBezTo>
                  <a:cubicBezTo>
                    <a:pt x="420" y="47"/>
                    <a:pt x="426" y="76"/>
                    <a:pt x="442" y="92"/>
                  </a:cubicBezTo>
                  <a:cubicBezTo>
                    <a:pt x="458" y="108"/>
                    <a:pt x="487" y="114"/>
                    <a:pt x="498" y="134"/>
                  </a:cubicBezTo>
                  <a:cubicBezTo>
                    <a:pt x="509" y="153"/>
                    <a:pt x="500" y="181"/>
                    <a:pt x="506" y="203"/>
                  </a:cubicBezTo>
                  <a:cubicBezTo>
                    <a:pt x="512" y="224"/>
                    <a:pt x="534" y="244"/>
                    <a:pt x="534" y="267"/>
                  </a:cubicBezTo>
                  <a:close/>
                </a:path>
              </a:pathLst>
            </a:custGeom>
            <a:solidFill>
              <a:srgbClr val="FF3D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ctr" anchorCtr="0" compatLnSpc="1">
              <a:prstTxWarp prst="textNoShape">
                <a:avLst/>
              </a:prstTxWarp>
            </a:bodyPr>
            <a:lstStyle/>
            <a:p>
              <a:pPr algn="ctr"/>
              <a:r>
                <a:rPr lang="en-US" altLang="zh-CN" sz="1400" dirty="0">
                  <a:latin typeface="Times New Roman" panose="02020603050405020304" pitchFamily="18" charset="0"/>
                  <a:cs typeface="Times New Roman" panose="02020603050405020304" pitchFamily="18" charset="0"/>
                </a:rPr>
                <a:t>03</a:t>
              </a:r>
              <a:endParaRPr lang="zh-CN" altLang="en-US" sz="1400" dirty="0">
                <a:latin typeface="Times New Roman" panose="02020603050405020304" pitchFamily="18" charset="0"/>
                <a:cs typeface="Times New Roman" panose="02020603050405020304" pitchFamily="18" charset="0"/>
              </a:endParaRPr>
            </a:p>
          </p:txBody>
        </p:sp>
        <p:sp>
          <p:nvSpPr>
            <p:cNvPr id="12" name="自由: 形状 11"/>
            <p:cNvSpPr>
              <a:spLocks/>
            </p:cNvSpPr>
            <p:nvPr/>
          </p:nvSpPr>
          <p:spPr bwMode="auto">
            <a:xfrm>
              <a:off x="1725038" y="1738312"/>
              <a:ext cx="2160157" cy="2160285"/>
            </a:xfrm>
            <a:custGeom>
              <a:avLst/>
              <a:gdLst>
                <a:gd name="connsiteX0" fmla="*/ 719988 w 2160157"/>
                <a:gd name="connsiteY0" fmla="*/ 1728224 h 2160285"/>
                <a:gd name="connsiteX1" fmla="*/ 752979 w 2160157"/>
                <a:gd name="connsiteY1" fmla="*/ 1728821 h 2160285"/>
                <a:gd name="connsiteX2" fmla="*/ 1108074 w 2160157"/>
                <a:gd name="connsiteY2" fmla="*/ 1800515 h 2160285"/>
                <a:gd name="connsiteX3" fmla="*/ 1156060 w 2160157"/>
                <a:gd name="connsiteY3" fmla="*/ 1853090 h 2160285"/>
                <a:gd name="connsiteX4" fmla="*/ 1180053 w 2160157"/>
                <a:gd name="connsiteY4" fmla="*/ 2101628 h 2160285"/>
                <a:gd name="connsiteX5" fmla="*/ 1117671 w 2160157"/>
                <a:gd name="connsiteY5" fmla="*/ 2158983 h 2160285"/>
                <a:gd name="connsiteX6" fmla="*/ 949721 w 2160157"/>
                <a:gd name="connsiteY6" fmla="*/ 2149423 h 2160285"/>
                <a:gd name="connsiteX7" fmla="*/ 896936 w 2160157"/>
                <a:gd name="connsiteY7" fmla="*/ 2087289 h 2160285"/>
                <a:gd name="connsiteX8" fmla="*/ 901735 w 2160157"/>
                <a:gd name="connsiteY8" fmla="*/ 2049052 h 2160285"/>
                <a:gd name="connsiteX9" fmla="*/ 968915 w 2160157"/>
                <a:gd name="connsiteY9" fmla="*/ 2001257 h 2160285"/>
                <a:gd name="connsiteX10" fmla="*/ 1002505 w 2160157"/>
                <a:gd name="connsiteY10" fmla="*/ 2006036 h 2160285"/>
                <a:gd name="connsiteX11" fmla="*/ 1012102 w 2160157"/>
                <a:gd name="connsiteY11" fmla="*/ 2006036 h 2160285"/>
                <a:gd name="connsiteX12" fmla="*/ 1016901 w 2160157"/>
                <a:gd name="connsiteY12" fmla="*/ 1996477 h 2160285"/>
                <a:gd name="connsiteX13" fmla="*/ 1021699 w 2160157"/>
                <a:gd name="connsiteY13" fmla="*/ 1963020 h 2160285"/>
                <a:gd name="connsiteX14" fmla="*/ 1016901 w 2160157"/>
                <a:gd name="connsiteY14" fmla="*/ 1953461 h 2160285"/>
                <a:gd name="connsiteX15" fmla="*/ 1007304 w 2160157"/>
                <a:gd name="connsiteY15" fmla="*/ 1948681 h 2160285"/>
                <a:gd name="connsiteX16" fmla="*/ 944922 w 2160157"/>
                <a:gd name="connsiteY16" fmla="*/ 1939122 h 2160285"/>
                <a:gd name="connsiteX17" fmla="*/ 925728 w 2160157"/>
                <a:gd name="connsiteY17" fmla="*/ 1915224 h 2160285"/>
                <a:gd name="connsiteX18" fmla="*/ 949721 w 2160157"/>
                <a:gd name="connsiteY18" fmla="*/ 1900886 h 2160285"/>
                <a:gd name="connsiteX19" fmla="*/ 1012102 w 2160157"/>
                <a:gd name="connsiteY19" fmla="*/ 1905665 h 2160285"/>
                <a:gd name="connsiteX20" fmla="*/ 1060088 w 2160157"/>
                <a:gd name="connsiteY20" fmla="*/ 1963020 h 2160285"/>
                <a:gd name="connsiteX21" fmla="*/ 1060088 w 2160157"/>
                <a:gd name="connsiteY21" fmla="*/ 1996477 h 2160285"/>
                <a:gd name="connsiteX22" fmla="*/ 1002505 w 2160157"/>
                <a:gd name="connsiteY22" fmla="*/ 2049052 h 2160285"/>
                <a:gd name="connsiteX23" fmla="*/ 964116 w 2160157"/>
                <a:gd name="connsiteY23" fmla="*/ 2044273 h 2160285"/>
                <a:gd name="connsiteX24" fmla="*/ 954519 w 2160157"/>
                <a:gd name="connsiteY24" fmla="*/ 2049052 h 2160285"/>
                <a:gd name="connsiteX25" fmla="*/ 949721 w 2160157"/>
                <a:gd name="connsiteY25" fmla="*/ 2053832 h 2160285"/>
                <a:gd name="connsiteX26" fmla="*/ 944922 w 2160157"/>
                <a:gd name="connsiteY26" fmla="*/ 2096848 h 2160285"/>
                <a:gd name="connsiteX27" fmla="*/ 944922 w 2160157"/>
                <a:gd name="connsiteY27" fmla="*/ 2106407 h 2160285"/>
                <a:gd name="connsiteX28" fmla="*/ 954519 w 2160157"/>
                <a:gd name="connsiteY28" fmla="*/ 2106407 h 2160285"/>
                <a:gd name="connsiteX29" fmla="*/ 1117671 w 2160157"/>
                <a:gd name="connsiteY29" fmla="*/ 2115966 h 2160285"/>
                <a:gd name="connsiteX30" fmla="*/ 1127268 w 2160157"/>
                <a:gd name="connsiteY30" fmla="*/ 2111187 h 2160285"/>
                <a:gd name="connsiteX31" fmla="*/ 1132067 w 2160157"/>
                <a:gd name="connsiteY31" fmla="*/ 2101628 h 2160285"/>
                <a:gd name="connsiteX32" fmla="*/ 1117671 w 2160157"/>
                <a:gd name="connsiteY32" fmla="*/ 1857870 h 2160285"/>
                <a:gd name="connsiteX33" fmla="*/ 1112872 w 2160157"/>
                <a:gd name="connsiteY33" fmla="*/ 1848311 h 2160285"/>
                <a:gd name="connsiteX34" fmla="*/ 1108074 w 2160157"/>
                <a:gd name="connsiteY34" fmla="*/ 1843531 h 2160285"/>
                <a:gd name="connsiteX35" fmla="*/ 733784 w 2160157"/>
                <a:gd name="connsiteY35" fmla="*/ 1767058 h 2160285"/>
                <a:gd name="connsiteX36" fmla="*/ 728986 w 2160157"/>
                <a:gd name="connsiteY36" fmla="*/ 1767058 h 2160285"/>
                <a:gd name="connsiteX37" fmla="*/ 719389 w 2160157"/>
                <a:gd name="connsiteY37" fmla="*/ 1771837 h 2160285"/>
                <a:gd name="connsiteX38" fmla="*/ 609021 w 2160157"/>
                <a:gd name="connsiteY38" fmla="*/ 1991698 h 2160285"/>
                <a:gd name="connsiteX39" fmla="*/ 609021 w 2160157"/>
                <a:gd name="connsiteY39" fmla="*/ 2001257 h 2160285"/>
                <a:gd name="connsiteX40" fmla="*/ 613820 w 2160157"/>
                <a:gd name="connsiteY40" fmla="*/ 2006036 h 2160285"/>
                <a:gd name="connsiteX41" fmla="*/ 767374 w 2160157"/>
                <a:gd name="connsiteY41" fmla="*/ 2068171 h 2160285"/>
                <a:gd name="connsiteX42" fmla="*/ 776972 w 2160157"/>
                <a:gd name="connsiteY42" fmla="*/ 2068171 h 2160285"/>
                <a:gd name="connsiteX43" fmla="*/ 781770 w 2160157"/>
                <a:gd name="connsiteY43" fmla="*/ 2063391 h 2160285"/>
                <a:gd name="connsiteX44" fmla="*/ 791367 w 2160157"/>
                <a:gd name="connsiteY44" fmla="*/ 2020375 h 2160285"/>
                <a:gd name="connsiteX45" fmla="*/ 791367 w 2160157"/>
                <a:gd name="connsiteY45" fmla="*/ 2015595 h 2160285"/>
                <a:gd name="connsiteX46" fmla="*/ 781770 w 2160157"/>
                <a:gd name="connsiteY46" fmla="*/ 2006036 h 2160285"/>
                <a:gd name="connsiteX47" fmla="*/ 748180 w 2160157"/>
                <a:gd name="connsiteY47" fmla="*/ 1996477 h 2160285"/>
                <a:gd name="connsiteX48" fmla="*/ 714590 w 2160157"/>
                <a:gd name="connsiteY48" fmla="*/ 1924784 h 2160285"/>
                <a:gd name="connsiteX49" fmla="*/ 728986 w 2160157"/>
                <a:gd name="connsiteY49" fmla="*/ 1891327 h 2160285"/>
                <a:gd name="connsiteX50" fmla="*/ 796166 w 2160157"/>
                <a:gd name="connsiteY50" fmla="*/ 1857870 h 2160285"/>
                <a:gd name="connsiteX51" fmla="*/ 858548 w 2160157"/>
                <a:gd name="connsiteY51" fmla="*/ 1876988 h 2160285"/>
                <a:gd name="connsiteX52" fmla="*/ 872943 w 2160157"/>
                <a:gd name="connsiteY52" fmla="*/ 1905665 h 2160285"/>
                <a:gd name="connsiteX53" fmla="*/ 848950 w 2160157"/>
                <a:gd name="connsiteY53" fmla="*/ 1920004 h 2160285"/>
                <a:gd name="connsiteX54" fmla="*/ 781770 w 2160157"/>
                <a:gd name="connsiteY54" fmla="*/ 1900886 h 2160285"/>
                <a:gd name="connsiteX55" fmla="*/ 772173 w 2160157"/>
                <a:gd name="connsiteY55" fmla="*/ 1900886 h 2160285"/>
                <a:gd name="connsiteX56" fmla="*/ 767374 w 2160157"/>
                <a:gd name="connsiteY56" fmla="*/ 1905665 h 2160285"/>
                <a:gd name="connsiteX57" fmla="*/ 757777 w 2160157"/>
                <a:gd name="connsiteY57" fmla="*/ 1939122 h 2160285"/>
                <a:gd name="connsiteX58" fmla="*/ 757777 w 2160157"/>
                <a:gd name="connsiteY58" fmla="*/ 1948681 h 2160285"/>
                <a:gd name="connsiteX59" fmla="*/ 762576 w 2160157"/>
                <a:gd name="connsiteY59" fmla="*/ 1953461 h 2160285"/>
                <a:gd name="connsiteX60" fmla="*/ 796166 w 2160157"/>
                <a:gd name="connsiteY60" fmla="*/ 1967800 h 2160285"/>
                <a:gd name="connsiteX61" fmla="*/ 839353 w 2160157"/>
                <a:gd name="connsiteY61" fmla="*/ 2034714 h 2160285"/>
                <a:gd name="connsiteX62" fmla="*/ 829756 w 2160157"/>
                <a:gd name="connsiteY62" fmla="*/ 2072950 h 2160285"/>
                <a:gd name="connsiteX63" fmla="*/ 752979 w 2160157"/>
                <a:gd name="connsiteY63" fmla="*/ 2111187 h 2160285"/>
                <a:gd name="connsiteX64" fmla="*/ 594625 w 2160157"/>
                <a:gd name="connsiteY64" fmla="*/ 2044273 h 2160285"/>
                <a:gd name="connsiteX65" fmla="*/ 565834 w 2160157"/>
                <a:gd name="connsiteY65" fmla="*/ 1967800 h 2160285"/>
                <a:gd name="connsiteX66" fmla="*/ 690597 w 2160157"/>
                <a:gd name="connsiteY66" fmla="*/ 1752719 h 2160285"/>
                <a:gd name="connsiteX67" fmla="*/ 719988 w 2160157"/>
                <a:gd name="connsiteY67" fmla="*/ 1728224 h 2160285"/>
                <a:gd name="connsiteX68" fmla="*/ 1600968 w 2160157"/>
                <a:gd name="connsiteY68" fmla="*/ 1606768 h 2160285"/>
                <a:gd name="connsiteX69" fmla="*/ 1636270 w 2160157"/>
                <a:gd name="connsiteY69" fmla="*/ 1624083 h 2160285"/>
                <a:gd name="connsiteX70" fmla="*/ 1813380 w 2160157"/>
                <a:gd name="connsiteY70" fmla="*/ 1796039 h 2160285"/>
                <a:gd name="connsiteX71" fmla="*/ 1808593 w 2160157"/>
                <a:gd name="connsiteY71" fmla="*/ 1882017 h 2160285"/>
                <a:gd name="connsiteX72" fmla="*/ 1674564 w 2160157"/>
                <a:gd name="connsiteY72" fmla="*/ 1982324 h 2160285"/>
                <a:gd name="connsiteX73" fmla="*/ 1588403 w 2160157"/>
                <a:gd name="connsiteY73" fmla="*/ 1967994 h 2160285"/>
                <a:gd name="connsiteX74" fmla="*/ 1569256 w 2160157"/>
                <a:gd name="connsiteY74" fmla="*/ 1934559 h 2160285"/>
                <a:gd name="connsiteX75" fmla="*/ 1593189 w 2160157"/>
                <a:gd name="connsiteY75" fmla="*/ 1858134 h 2160285"/>
                <a:gd name="connsiteX76" fmla="*/ 1621910 w 2160157"/>
                <a:gd name="connsiteY76" fmla="*/ 1839028 h 2160285"/>
                <a:gd name="connsiteX77" fmla="*/ 1626697 w 2160157"/>
                <a:gd name="connsiteY77" fmla="*/ 1829474 h 2160285"/>
                <a:gd name="connsiteX78" fmla="*/ 1621910 w 2160157"/>
                <a:gd name="connsiteY78" fmla="*/ 1819921 h 2160285"/>
                <a:gd name="connsiteX79" fmla="*/ 1602763 w 2160157"/>
                <a:gd name="connsiteY79" fmla="*/ 1791262 h 2160285"/>
                <a:gd name="connsiteX80" fmla="*/ 1597976 w 2160157"/>
                <a:gd name="connsiteY80" fmla="*/ 1791262 h 2160285"/>
                <a:gd name="connsiteX81" fmla="*/ 1588403 w 2160157"/>
                <a:gd name="connsiteY81" fmla="*/ 1791262 h 2160285"/>
                <a:gd name="connsiteX82" fmla="*/ 1530962 w 2160157"/>
                <a:gd name="connsiteY82" fmla="*/ 1824698 h 2160285"/>
                <a:gd name="connsiteX83" fmla="*/ 1502241 w 2160157"/>
                <a:gd name="connsiteY83" fmla="*/ 1819921 h 2160285"/>
                <a:gd name="connsiteX84" fmla="*/ 1511815 w 2160157"/>
                <a:gd name="connsiteY84" fmla="*/ 1791262 h 2160285"/>
                <a:gd name="connsiteX85" fmla="*/ 1564469 w 2160157"/>
                <a:gd name="connsiteY85" fmla="*/ 1757826 h 2160285"/>
                <a:gd name="connsiteX86" fmla="*/ 1636270 w 2160157"/>
                <a:gd name="connsiteY86" fmla="*/ 1767379 h 2160285"/>
                <a:gd name="connsiteX87" fmla="*/ 1660204 w 2160157"/>
                <a:gd name="connsiteY87" fmla="*/ 1796039 h 2160285"/>
                <a:gd name="connsiteX88" fmla="*/ 1645844 w 2160157"/>
                <a:gd name="connsiteY88" fmla="*/ 1872463 h 2160285"/>
                <a:gd name="connsiteX89" fmla="*/ 1617123 w 2160157"/>
                <a:gd name="connsiteY89" fmla="*/ 1896346 h 2160285"/>
                <a:gd name="connsiteX90" fmla="*/ 1607550 w 2160157"/>
                <a:gd name="connsiteY90" fmla="*/ 1901123 h 2160285"/>
                <a:gd name="connsiteX91" fmla="*/ 1612336 w 2160157"/>
                <a:gd name="connsiteY91" fmla="*/ 1910676 h 2160285"/>
                <a:gd name="connsiteX92" fmla="*/ 1631483 w 2160157"/>
                <a:gd name="connsiteY92" fmla="*/ 1944112 h 2160285"/>
                <a:gd name="connsiteX93" fmla="*/ 1641057 w 2160157"/>
                <a:gd name="connsiteY93" fmla="*/ 1948888 h 2160285"/>
                <a:gd name="connsiteX94" fmla="*/ 1650630 w 2160157"/>
                <a:gd name="connsiteY94" fmla="*/ 1948888 h 2160285"/>
                <a:gd name="connsiteX95" fmla="*/ 1779872 w 2160157"/>
                <a:gd name="connsiteY95" fmla="*/ 1848581 h 2160285"/>
                <a:gd name="connsiteX96" fmla="*/ 1779872 w 2160157"/>
                <a:gd name="connsiteY96" fmla="*/ 1839028 h 2160285"/>
                <a:gd name="connsiteX97" fmla="*/ 1779872 w 2160157"/>
                <a:gd name="connsiteY97" fmla="*/ 1829474 h 2160285"/>
                <a:gd name="connsiteX98" fmla="*/ 1612336 w 2160157"/>
                <a:gd name="connsiteY98" fmla="*/ 1647965 h 2160285"/>
                <a:gd name="connsiteX99" fmla="*/ 1602763 w 2160157"/>
                <a:gd name="connsiteY99" fmla="*/ 1647965 h 2160285"/>
                <a:gd name="connsiteX100" fmla="*/ 1597976 w 2160157"/>
                <a:gd name="connsiteY100" fmla="*/ 1647965 h 2160285"/>
                <a:gd name="connsiteX101" fmla="*/ 1258118 w 2160157"/>
                <a:gd name="connsiteY101" fmla="*/ 1824698 h 2160285"/>
                <a:gd name="connsiteX102" fmla="*/ 1253331 w 2160157"/>
                <a:gd name="connsiteY102" fmla="*/ 1829474 h 2160285"/>
                <a:gd name="connsiteX103" fmla="*/ 1253331 w 2160157"/>
                <a:gd name="connsiteY103" fmla="*/ 1839028 h 2160285"/>
                <a:gd name="connsiteX104" fmla="*/ 1305985 w 2160157"/>
                <a:gd name="connsiteY104" fmla="*/ 2077855 h 2160285"/>
                <a:gd name="connsiteX105" fmla="*/ 1310772 w 2160157"/>
                <a:gd name="connsiteY105" fmla="*/ 2087408 h 2160285"/>
                <a:gd name="connsiteX106" fmla="*/ 1320345 w 2160157"/>
                <a:gd name="connsiteY106" fmla="*/ 2087408 h 2160285"/>
                <a:gd name="connsiteX107" fmla="*/ 1478308 w 2160157"/>
                <a:gd name="connsiteY107" fmla="*/ 2039643 h 2160285"/>
                <a:gd name="connsiteX108" fmla="*/ 1483094 w 2160157"/>
                <a:gd name="connsiteY108" fmla="*/ 2030090 h 2160285"/>
                <a:gd name="connsiteX109" fmla="*/ 1483094 w 2160157"/>
                <a:gd name="connsiteY109" fmla="*/ 2025313 h 2160285"/>
                <a:gd name="connsiteX110" fmla="*/ 1468734 w 2160157"/>
                <a:gd name="connsiteY110" fmla="*/ 1987101 h 2160285"/>
                <a:gd name="connsiteX111" fmla="*/ 1463947 w 2160157"/>
                <a:gd name="connsiteY111" fmla="*/ 1982324 h 2160285"/>
                <a:gd name="connsiteX112" fmla="*/ 1454374 w 2160157"/>
                <a:gd name="connsiteY112" fmla="*/ 1982324 h 2160285"/>
                <a:gd name="connsiteX113" fmla="*/ 1416080 w 2160157"/>
                <a:gd name="connsiteY113" fmla="*/ 1991877 h 2160285"/>
                <a:gd name="connsiteX114" fmla="*/ 1344279 w 2160157"/>
                <a:gd name="connsiteY114" fmla="*/ 1958441 h 2160285"/>
                <a:gd name="connsiteX115" fmla="*/ 1334705 w 2160157"/>
                <a:gd name="connsiteY115" fmla="*/ 1925005 h 2160285"/>
                <a:gd name="connsiteX116" fmla="*/ 1368213 w 2160157"/>
                <a:gd name="connsiteY116" fmla="*/ 1858134 h 2160285"/>
                <a:gd name="connsiteX117" fmla="*/ 1425654 w 2160157"/>
                <a:gd name="connsiteY117" fmla="*/ 1834251 h 2160285"/>
                <a:gd name="connsiteX118" fmla="*/ 1454374 w 2160157"/>
                <a:gd name="connsiteY118" fmla="*/ 1843804 h 2160285"/>
                <a:gd name="connsiteX119" fmla="*/ 1444801 w 2160157"/>
                <a:gd name="connsiteY119" fmla="*/ 1872463 h 2160285"/>
                <a:gd name="connsiteX120" fmla="*/ 1382573 w 2160157"/>
                <a:gd name="connsiteY120" fmla="*/ 1896346 h 2160285"/>
                <a:gd name="connsiteX121" fmla="*/ 1377786 w 2160157"/>
                <a:gd name="connsiteY121" fmla="*/ 1905899 h 2160285"/>
                <a:gd name="connsiteX122" fmla="*/ 1377786 w 2160157"/>
                <a:gd name="connsiteY122" fmla="*/ 1910676 h 2160285"/>
                <a:gd name="connsiteX123" fmla="*/ 1387360 w 2160157"/>
                <a:gd name="connsiteY123" fmla="*/ 1948888 h 2160285"/>
                <a:gd name="connsiteX124" fmla="*/ 1392146 w 2160157"/>
                <a:gd name="connsiteY124" fmla="*/ 1953665 h 2160285"/>
                <a:gd name="connsiteX125" fmla="*/ 1401720 w 2160157"/>
                <a:gd name="connsiteY125" fmla="*/ 1953665 h 2160285"/>
                <a:gd name="connsiteX126" fmla="*/ 1435227 w 2160157"/>
                <a:gd name="connsiteY126" fmla="*/ 1939335 h 2160285"/>
                <a:gd name="connsiteX127" fmla="*/ 1511815 w 2160157"/>
                <a:gd name="connsiteY127" fmla="*/ 1963218 h 2160285"/>
                <a:gd name="connsiteX128" fmla="*/ 1530962 w 2160157"/>
                <a:gd name="connsiteY128" fmla="*/ 2001430 h 2160285"/>
                <a:gd name="connsiteX129" fmla="*/ 1492668 w 2160157"/>
                <a:gd name="connsiteY129" fmla="*/ 2077855 h 2160285"/>
                <a:gd name="connsiteX130" fmla="*/ 1334705 w 2160157"/>
                <a:gd name="connsiteY130" fmla="*/ 2130397 h 2160285"/>
                <a:gd name="connsiteX131" fmla="*/ 1258118 w 2160157"/>
                <a:gd name="connsiteY131" fmla="*/ 2087408 h 2160285"/>
                <a:gd name="connsiteX132" fmla="*/ 1215037 w 2160157"/>
                <a:gd name="connsiteY132" fmla="*/ 1843804 h 2160285"/>
                <a:gd name="connsiteX133" fmla="*/ 1248544 w 2160157"/>
                <a:gd name="connsiteY133" fmla="*/ 1781709 h 2160285"/>
                <a:gd name="connsiteX134" fmla="*/ 1569256 w 2160157"/>
                <a:gd name="connsiteY134" fmla="*/ 1614530 h 2160285"/>
                <a:gd name="connsiteX135" fmla="*/ 1600968 w 2160157"/>
                <a:gd name="connsiteY135" fmla="*/ 1606768 h 2160285"/>
                <a:gd name="connsiteX136" fmla="*/ 386535 w 2160157"/>
                <a:gd name="connsiteY136" fmla="*/ 1345031 h 2160285"/>
                <a:gd name="connsiteX137" fmla="*/ 412945 w 2160157"/>
                <a:gd name="connsiteY137" fmla="*/ 1365324 h 2160285"/>
                <a:gd name="connsiteX138" fmla="*/ 633831 w 2160157"/>
                <a:gd name="connsiteY138" fmla="*/ 1651812 h 2160285"/>
                <a:gd name="connsiteX139" fmla="*/ 638633 w 2160157"/>
                <a:gd name="connsiteY139" fmla="*/ 1723434 h 2160285"/>
                <a:gd name="connsiteX140" fmla="*/ 499378 w 2160157"/>
                <a:gd name="connsiteY140" fmla="*/ 1923976 h 2160285"/>
                <a:gd name="connsiteX141" fmla="*/ 412945 w 2160157"/>
                <a:gd name="connsiteY141" fmla="*/ 1928751 h 2160285"/>
                <a:gd name="connsiteX142" fmla="*/ 288096 w 2160157"/>
                <a:gd name="connsiteY142" fmla="*/ 1818931 h 2160285"/>
                <a:gd name="connsiteX143" fmla="*/ 288096 w 2160157"/>
                <a:gd name="connsiteY143" fmla="*/ 1732984 h 2160285"/>
                <a:gd name="connsiteX144" fmla="*/ 316908 w 2160157"/>
                <a:gd name="connsiteY144" fmla="*/ 1709110 h 2160285"/>
                <a:gd name="connsiteX145" fmla="*/ 398539 w 2160157"/>
                <a:gd name="connsiteY145" fmla="*/ 1713885 h 2160285"/>
                <a:gd name="connsiteX146" fmla="*/ 422549 w 2160157"/>
                <a:gd name="connsiteY146" fmla="*/ 1742534 h 2160285"/>
                <a:gd name="connsiteX147" fmla="*/ 432152 w 2160157"/>
                <a:gd name="connsiteY147" fmla="*/ 1747308 h 2160285"/>
                <a:gd name="connsiteX148" fmla="*/ 441756 w 2160157"/>
                <a:gd name="connsiteY148" fmla="*/ 1742534 h 2160285"/>
                <a:gd name="connsiteX149" fmla="*/ 465765 w 2160157"/>
                <a:gd name="connsiteY149" fmla="*/ 1713885 h 2160285"/>
                <a:gd name="connsiteX150" fmla="*/ 465765 w 2160157"/>
                <a:gd name="connsiteY150" fmla="*/ 1709110 h 2160285"/>
                <a:gd name="connsiteX151" fmla="*/ 465765 w 2160157"/>
                <a:gd name="connsiteY151" fmla="*/ 1699560 h 2160285"/>
                <a:gd name="connsiteX152" fmla="*/ 417747 w 2160157"/>
                <a:gd name="connsiteY152" fmla="*/ 1651812 h 2160285"/>
                <a:gd name="connsiteX153" fmla="*/ 422549 w 2160157"/>
                <a:gd name="connsiteY153" fmla="*/ 1623163 h 2160285"/>
                <a:gd name="connsiteX154" fmla="*/ 451360 w 2160157"/>
                <a:gd name="connsiteY154" fmla="*/ 1623163 h 2160285"/>
                <a:gd name="connsiteX155" fmla="*/ 494576 w 2160157"/>
                <a:gd name="connsiteY155" fmla="*/ 1670911 h 2160285"/>
                <a:gd name="connsiteX156" fmla="*/ 494576 w 2160157"/>
                <a:gd name="connsiteY156" fmla="*/ 1742534 h 2160285"/>
                <a:gd name="connsiteX157" fmla="*/ 470567 w 2160157"/>
                <a:gd name="connsiteY157" fmla="*/ 1771183 h 2160285"/>
                <a:gd name="connsiteX158" fmla="*/ 393737 w 2160157"/>
                <a:gd name="connsiteY158" fmla="*/ 1771183 h 2160285"/>
                <a:gd name="connsiteX159" fmla="*/ 364926 w 2160157"/>
                <a:gd name="connsiteY159" fmla="*/ 1742534 h 2160285"/>
                <a:gd name="connsiteX160" fmla="*/ 360124 w 2160157"/>
                <a:gd name="connsiteY160" fmla="*/ 1742534 h 2160285"/>
                <a:gd name="connsiteX161" fmla="*/ 350521 w 2160157"/>
                <a:gd name="connsiteY161" fmla="*/ 1742534 h 2160285"/>
                <a:gd name="connsiteX162" fmla="*/ 321709 w 2160157"/>
                <a:gd name="connsiteY162" fmla="*/ 1771183 h 2160285"/>
                <a:gd name="connsiteX163" fmla="*/ 316908 w 2160157"/>
                <a:gd name="connsiteY163" fmla="*/ 1780732 h 2160285"/>
                <a:gd name="connsiteX164" fmla="*/ 321709 w 2160157"/>
                <a:gd name="connsiteY164" fmla="*/ 1785507 h 2160285"/>
                <a:gd name="connsiteX165" fmla="*/ 441756 w 2160157"/>
                <a:gd name="connsiteY165" fmla="*/ 1895327 h 2160285"/>
                <a:gd name="connsiteX166" fmla="*/ 451360 w 2160157"/>
                <a:gd name="connsiteY166" fmla="*/ 1900102 h 2160285"/>
                <a:gd name="connsiteX167" fmla="*/ 456162 w 2160157"/>
                <a:gd name="connsiteY167" fmla="*/ 1895327 h 2160285"/>
                <a:gd name="connsiteX168" fmla="*/ 609821 w 2160157"/>
                <a:gd name="connsiteY168" fmla="*/ 1699560 h 2160285"/>
                <a:gd name="connsiteX169" fmla="*/ 609821 w 2160157"/>
                <a:gd name="connsiteY169" fmla="*/ 1690011 h 2160285"/>
                <a:gd name="connsiteX170" fmla="*/ 609821 w 2160157"/>
                <a:gd name="connsiteY170" fmla="*/ 1685236 h 2160285"/>
                <a:gd name="connsiteX171" fmla="*/ 374530 w 2160157"/>
                <a:gd name="connsiteY171" fmla="*/ 1384423 h 2160285"/>
                <a:gd name="connsiteX172" fmla="*/ 364926 w 2160157"/>
                <a:gd name="connsiteY172" fmla="*/ 1379648 h 2160285"/>
                <a:gd name="connsiteX173" fmla="*/ 360124 w 2160157"/>
                <a:gd name="connsiteY173" fmla="*/ 1379648 h 2160285"/>
                <a:gd name="connsiteX174" fmla="*/ 129635 w 2160157"/>
                <a:gd name="connsiteY174" fmla="*/ 1475144 h 2160285"/>
                <a:gd name="connsiteX175" fmla="*/ 124833 w 2160157"/>
                <a:gd name="connsiteY175" fmla="*/ 1479919 h 2160285"/>
                <a:gd name="connsiteX176" fmla="*/ 124833 w 2160157"/>
                <a:gd name="connsiteY176" fmla="*/ 1489469 h 2160285"/>
                <a:gd name="connsiteX177" fmla="*/ 201663 w 2160157"/>
                <a:gd name="connsiteY177" fmla="*/ 1632713 h 2160285"/>
                <a:gd name="connsiteX178" fmla="*/ 211267 w 2160157"/>
                <a:gd name="connsiteY178" fmla="*/ 1642262 h 2160285"/>
                <a:gd name="connsiteX179" fmla="*/ 216069 w 2160157"/>
                <a:gd name="connsiteY179" fmla="*/ 1637488 h 2160285"/>
                <a:gd name="connsiteX180" fmla="*/ 249682 w 2160157"/>
                <a:gd name="connsiteY180" fmla="*/ 1618388 h 2160285"/>
                <a:gd name="connsiteX181" fmla="*/ 254483 w 2160157"/>
                <a:gd name="connsiteY181" fmla="*/ 1608839 h 2160285"/>
                <a:gd name="connsiteX182" fmla="*/ 254483 w 2160157"/>
                <a:gd name="connsiteY182" fmla="*/ 1599289 h 2160285"/>
                <a:gd name="connsiteX183" fmla="*/ 235276 w 2160157"/>
                <a:gd name="connsiteY183" fmla="*/ 1565866 h 2160285"/>
                <a:gd name="connsiteX184" fmla="*/ 254483 w 2160157"/>
                <a:gd name="connsiteY184" fmla="*/ 1494243 h 2160285"/>
                <a:gd name="connsiteX185" fmla="*/ 288096 w 2160157"/>
                <a:gd name="connsiteY185" fmla="*/ 1475144 h 2160285"/>
                <a:gd name="connsiteX186" fmla="*/ 360124 w 2160157"/>
                <a:gd name="connsiteY186" fmla="*/ 1494243 h 2160285"/>
                <a:gd name="connsiteX187" fmla="*/ 393737 w 2160157"/>
                <a:gd name="connsiteY187" fmla="*/ 1551541 h 2160285"/>
                <a:gd name="connsiteX188" fmla="*/ 388935 w 2160157"/>
                <a:gd name="connsiteY188" fmla="*/ 1580190 h 2160285"/>
                <a:gd name="connsiteX189" fmla="*/ 360124 w 2160157"/>
                <a:gd name="connsiteY189" fmla="*/ 1575415 h 2160285"/>
                <a:gd name="connsiteX190" fmla="*/ 321709 w 2160157"/>
                <a:gd name="connsiteY190" fmla="*/ 1518118 h 2160285"/>
                <a:gd name="connsiteX191" fmla="*/ 316908 w 2160157"/>
                <a:gd name="connsiteY191" fmla="*/ 1513343 h 2160285"/>
                <a:gd name="connsiteX192" fmla="*/ 307304 w 2160157"/>
                <a:gd name="connsiteY192" fmla="*/ 1513343 h 2160285"/>
                <a:gd name="connsiteX193" fmla="*/ 273691 w 2160157"/>
                <a:gd name="connsiteY193" fmla="*/ 1532442 h 2160285"/>
                <a:gd name="connsiteX194" fmla="*/ 268889 w 2160157"/>
                <a:gd name="connsiteY194" fmla="*/ 1537217 h 2160285"/>
                <a:gd name="connsiteX195" fmla="*/ 273691 w 2160157"/>
                <a:gd name="connsiteY195" fmla="*/ 1546766 h 2160285"/>
                <a:gd name="connsiteX196" fmla="*/ 292898 w 2160157"/>
                <a:gd name="connsiteY196" fmla="*/ 1580190 h 2160285"/>
                <a:gd name="connsiteX197" fmla="*/ 278493 w 2160157"/>
                <a:gd name="connsiteY197" fmla="*/ 1656587 h 2160285"/>
                <a:gd name="connsiteX198" fmla="*/ 244880 w 2160157"/>
                <a:gd name="connsiteY198" fmla="*/ 1680461 h 2160285"/>
                <a:gd name="connsiteX199" fmla="*/ 163248 w 2160157"/>
                <a:gd name="connsiteY199" fmla="*/ 1656587 h 2160285"/>
                <a:gd name="connsiteX200" fmla="*/ 86418 w 2160157"/>
                <a:gd name="connsiteY200" fmla="*/ 1508568 h 2160285"/>
                <a:gd name="connsiteX201" fmla="*/ 110428 w 2160157"/>
                <a:gd name="connsiteY201" fmla="*/ 1427396 h 2160285"/>
                <a:gd name="connsiteX202" fmla="*/ 345719 w 2160157"/>
                <a:gd name="connsiteY202" fmla="*/ 1346224 h 2160285"/>
                <a:gd name="connsiteX203" fmla="*/ 386535 w 2160157"/>
                <a:gd name="connsiteY203" fmla="*/ 1345031 h 2160285"/>
                <a:gd name="connsiteX204" fmla="*/ 1857651 w 2160157"/>
                <a:gd name="connsiteY204" fmla="*/ 1141425 h 2160285"/>
                <a:gd name="connsiteX205" fmla="*/ 2106858 w 2160157"/>
                <a:gd name="connsiteY205" fmla="*/ 1160523 h 2160285"/>
                <a:gd name="connsiteX206" fmla="*/ 2154783 w 2160157"/>
                <a:gd name="connsiteY206" fmla="*/ 1227369 h 2160285"/>
                <a:gd name="connsiteX207" fmla="*/ 2116443 w 2160157"/>
                <a:gd name="connsiteY207" fmla="*/ 1394484 h 2160285"/>
                <a:gd name="connsiteX208" fmla="*/ 2044556 w 2160157"/>
                <a:gd name="connsiteY208" fmla="*/ 1432682 h 2160285"/>
                <a:gd name="connsiteX209" fmla="*/ 2006217 w 2160157"/>
                <a:gd name="connsiteY209" fmla="*/ 1423133 h 2160285"/>
                <a:gd name="connsiteX210" fmla="*/ 1972670 w 2160157"/>
                <a:gd name="connsiteY210" fmla="*/ 1351512 h 2160285"/>
                <a:gd name="connsiteX211" fmla="*/ 1982254 w 2160157"/>
                <a:gd name="connsiteY211" fmla="*/ 1313314 h 2160285"/>
                <a:gd name="connsiteX212" fmla="*/ 1982254 w 2160157"/>
                <a:gd name="connsiteY212" fmla="*/ 1303765 h 2160285"/>
                <a:gd name="connsiteX213" fmla="*/ 1977462 w 2160157"/>
                <a:gd name="connsiteY213" fmla="*/ 1298990 h 2160285"/>
                <a:gd name="connsiteX214" fmla="*/ 1943915 w 2160157"/>
                <a:gd name="connsiteY214" fmla="*/ 1289441 h 2160285"/>
                <a:gd name="connsiteX215" fmla="*/ 1934330 w 2160157"/>
                <a:gd name="connsiteY215" fmla="*/ 1294215 h 2160285"/>
                <a:gd name="connsiteX216" fmla="*/ 1929537 w 2160157"/>
                <a:gd name="connsiteY216" fmla="*/ 1298990 h 2160285"/>
                <a:gd name="connsiteX217" fmla="*/ 1910368 w 2160157"/>
                <a:gd name="connsiteY217" fmla="*/ 1361061 h 2160285"/>
                <a:gd name="connsiteX218" fmla="*/ 1881613 w 2160157"/>
                <a:gd name="connsiteY218" fmla="*/ 1375386 h 2160285"/>
                <a:gd name="connsiteX219" fmla="*/ 1867236 w 2160157"/>
                <a:gd name="connsiteY219" fmla="*/ 1346737 h 2160285"/>
                <a:gd name="connsiteX220" fmla="*/ 1886405 w 2160157"/>
                <a:gd name="connsiteY220" fmla="*/ 1289441 h 2160285"/>
                <a:gd name="connsiteX221" fmla="*/ 1953500 w 2160157"/>
                <a:gd name="connsiteY221" fmla="*/ 1251243 h 2160285"/>
                <a:gd name="connsiteX222" fmla="*/ 1987047 w 2160157"/>
                <a:gd name="connsiteY222" fmla="*/ 1256018 h 2160285"/>
                <a:gd name="connsiteX223" fmla="*/ 2025387 w 2160157"/>
                <a:gd name="connsiteY223" fmla="*/ 1322864 h 2160285"/>
                <a:gd name="connsiteX224" fmla="*/ 2015802 w 2160157"/>
                <a:gd name="connsiteY224" fmla="*/ 1361061 h 2160285"/>
                <a:gd name="connsiteX225" fmla="*/ 2015802 w 2160157"/>
                <a:gd name="connsiteY225" fmla="*/ 1370611 h 2160285"/>
                <a:gd name="connsiteX226" fmla="*/ 2025387 w 2160157"/>
                <a:gd name="connsiteY226" fmla="*/ 1375386 h 2160285"/>
                <a:gd name="connsiteX227" fmla="*/ 2063726 w 2160157"/>
                <a:gd name="connsiteY227" fmla="*/ 1389710 h 2160285"/>
                <a:gd name="connsiteX228" fmla="*/ 2073311 w 2160157"/>
                <a:gd name="connsiteY228" fmla="*/ 1389710 h 2160285"/>
                <a:gd name="connsiteX229" fmla="*/ 2078104 w 2160157"/>
                <a:gd name="connsiteY229" fmla="*/ 1380160 h 2160285"/>
                <a:gd name="connsiteX230" fmla="*/ 2111651 w 2160157"/>
                <a:gd name="connsiteY230" fmla="*/ 1222595 h 2160285"/>
                <a:gd name="connsiteX231" fmla="*/ 2106858 w 2160157"/>
                <a:gd name="connsiteY231" fmla="*/ 1213045 h 2160285"/>
                <a:gd name="connsiteX232" fmla="*/ 2102066 w 2160157"/>
                <a:gd name="connsiteY232" fmla="*/ 1208271 h 2160285"/>
                <a:gd name="connsiteX233" fmla="*/ 1857651 w 2160157"/>
                <a:gd name="connsiteY233" fmla="*/ 1174848 h 2160285"/>
                <a:gd name="connsiteX234" fmla="*/ 1848066 w 2160157"/>
                <a:gd name="connsiteY234" fmla="*/ 1179622 h 2160285"/>
                <a:gd name="connsiteX235" fmla="*/ 1843273 w 2160157"/>
                <a:gd name="connsiteY235" fmla="*/ 1184397 h 2160285"/>
                <a:gd name="connsiteX236" fmla="*/ 1699500 w 2160157"/>
                <a:gd name="connsiteY236" fmla="*/ 1537726 h 2160285"/>
                <a:gd name="connsiteX237" fmla="*/ 1699500 w 2160157"/>
                <a:gd name="connsiteY237" fmla="*/ 1542501 h 2160285"/>
                <a:gd name="connsiteX238" fmla="*/ 1704292 w 2160157"/>
                <a:gd name="connsiteY238" fmla="*/ 1552050 h 2160285"/>
                <a:gd name="connsiteX239" fmla="*/ 1900783 w 2160157"/>
                <a:gd name="connsiteY239" fmla="*/ 1700066 h 2160285"/>
                <a:gd name="connsiteX240" fmla="*/ 1910368 w 2160157"/>
                <a:gd name="connsiteY240" fmla="*/ 1700066 h 2160285"/>
                <a:gd name="connsiteX241" fmla="*/ 1915160 w 2160157"/>
                <a:gd name="connsiteY241" fmla="*/ 1695292 h 2160285"/>
                <a:gd name="connsiteX242" fmla="*/ 2001424 w 2160157"/>
                <a:gd name="connsiteY242" fmla="*/ 1561600 h 2160285"/>
                <a:gd name="connsiteX243" fmla="*/ 2006217 w 2160157"/>
                <a:gd name="connsiteY243" fmla="*/ 1552050 h 2160285"/>
                <a:gd name="connsiteX244" fmla="*/ 1996632 w 2160157"/>
                <a:gd name="connsiteY244" fmla="*/ 1542501 h 2160285"/>
                <a:gd name="connsiteX245" fmla="*/ 1963085 w 2160157"/>
                <a:gd name="connsiteY245" fmla="*/ 1523402 h 2160285"/>
                <a:gd name="connsiteX246" fmla="*/ 1953500 w 2160157"/>
                <a:gd name="connsiteY246" fmla="*/ 1523402 h 2160285"/>
                <a:gd name="connsiteX247" fmla="*/ 1948707 w 2160157"/>
                <a:gd name="connsiteY247" fmla="*/ 1528177 h 2160285"/>
                <a:gd name="connsiteX248" fmla="*/ 1929537 w 2160157"/>
                <a:gd name="connsiteY248" fmla="*/ 1561600 h 2160285"/>
                <a:gd name="connsiteX249" fmla="*/ 1852858 w 2160157"/>
                <a:gd name="connsiteY249" fmla="*/ 1585473 h 2160285"/>
                <a:gd name="connsiteX250" fmla="*/ 1824104 w 2160157"/>
                <a:gd name="connsiteY250" fmla="*/ 1566374 h 2160285"/>
                <a:gd name="connsiteX251" fmla="*/ 1804934 w 2160157"/>
                <a:gd name="connsiteY251" fmla="*/ 1489979 h 2160285"/>
                <a:gd name="connsiteX252" fmla="*/ 1833688 w 2160157"/>
                <a:gd name="connsiteY252" fmla="*/ 1432682 h 2160285"/>
                <a:gd name="connsiteX253" fmla="*/ 1862443 w 2160157"/>
                <a:gd name="connsiteY253" fmla="*/ 1423133 h 2160285"/>
                <a:gd name="connsiteX254" fmla="*/ 1872028 w 2160157"/>
                <a:gd name="connsiteY254" fmla="*/ 1451781 h 2160285"/>
                <a:gd name="connsiteX255" fmla="*/ 1838481 w 2160157"/>
                <a:gd name="connsiteY255" fmla="*/ 1513852 h 2160285"/>
                <a:gd name="connsiteX256" fmla="*/ 1838481 w 2160157"/>
                <a:gd name="connsiteY256" fmla="*/ 1523402 h 2160285"/>
                <a:gd name="connsiteX257" fmla="*/ 1843273 w 2160157"/>
                <a:gd name="connsiteY257" fmla="*/ 1528177 h 2160285"/>
                <a:gd name="connsiteX258" fmla="*/ 1876821 w 2160157"/>
                <a:gd name="connsiteY258" fmla="*/ 1547275 h 2160285"/>
                <a:gd name="connsiteX259" fmla="*/ 1881613 w 2160157"/>
                <a:gd name="connsiteY259" fmla="*/ 1547275 h 2160285"/>
                <a:gd name="connsiteX260" fmla="*/ 1891198 w 2160157"/>
                <a:gd name="connsiteY260" fmla="*/ 1542501 h 2160285"/>
                <a:gd name="connsiteX261" fmla="*/ 1910368 w 2160157"/>
                <a:gd name="connsiteY261" fmla="*/ 1509078 h 2160285"/>
                <a:gd name="connsiteX262" fmla="*/ 1982254 w 2160157"/>
                <a:gd name="connsiteY262" fmla="*/ 1480429 h 2160285"/>
                <a:gd name="connsiteX263" fmla="*/ 2020594 w 2160157"/>
                <a:gd name="connsiteY263" fmla="*/ 1499528 h 2160285"/>
                <a:gd name="connsiteX264" fmla="*/ 2039764 w 2160157"/>
                <a:gd name="connsiteY264" fmla="*/ 1580698 h 2160285"/>
                <a:gd name="connsiteX265" fmla="*/ 1948707 w 2160157"/>
                <a:gd name="connsiteY265" fmla="*/ 1723940 h 2160285"/>
                <a:gd name="connsiteX266" fmla="*/ 1867236 w 2160157"/>
                <a:gd name="connsiteY266" fmla="*/ 1738264 h 2160285"/>
                <a:gd name="connsiteX267" fmla="*/ 1680330 w 2160157"/>
                <a:gd name="connsiteY267" fmla="*/ 1580698 h 2160285"/>
                <a:gd name="connsiteX268" fmla="*/ 1665953 w 2160157"/>
                <a:gd name="connsiteY268" fmla="*/ 1509078 h 2160285"/>
                <a:gd name="connsiteX269" fmla="*/ 1800141 w 2160157"/>
                <a:gd name="connsiteY269" fmla="*/ 1179622 h 2160285"/>
                <a:gd name="connsiteX270" fmla="*/ 1857651 w 2160157"/>
                <a:gd name="connsiteY270" fmla="*/ 1141425 h 2160285"/>
                <a:gd name="connsiteX271" fmla="*/ 91012 w 2160157"/>
                <a:gd name="connsiteY271" fmla="*/ 727605 h 2160285"/>
                <a:gd name="connsiteX272" fmla="*/ 111042 w 2160157"/>
                <a:gd name="connsiteY272" fmla="*/ 730297 h 2160285"/>
                <a:gd name="connsiteX273" fmla="*/ 346302 w 2160157"/>
                <a:gd name="connsiteY273" fmla="*/ 811663 h 2160285"/>
                <a:gd name="connsiteX274" fmla="*/ 384712 w 2160157"/>
                <a:gd name="connsiteY274" fmla="*/ 873883 h 2160285"/>
                <a:gd name="connsiteX275" fmla="*/ 370308 w 2160157"/>
                <a:gd name="connsiteY275" fmla="*/ 1232848 h 2160285"/>
                <a:gd name="connsiteX276" fmla="*/ 327097 w 2160157"/>
                <a:gd name="connsiteY276" fmla="*/ 1290282 h 2160285"/>
                <a:gd name="connsiteX277" fmla="*/ 87036 w 2160157"/>
                <a:gd name="connsiteY277" fmla="*/ 1357289 h 2160285"/>
                <a:gd name="connsiteX278" fmla="*/ 19819 w 2160157"/>
                <a:gd name="connsiteY278" fmla="*/ 1309427 h 2160285"/>
                <a:gd name="connsiteX279" fmla="*/ 614 w 2160157"/>
                <a:gd name="connsiteY279" fmla="*/ 1141910 h 2160285"/>
                <a:gd name="connsiteX280" fmla="*/ 48626 w 2160157"/>
                <a:gd name="connsiteY280" fmla="*/ 1074903 h 2160285"/>
                <a:gd name="connsiteX281" fmla="*/ 91837 w 2160157"/>
                <a:gd name="connsiteY281" fmla="*/ 1074903 h 2160285"/>
                <a:gd name="connsiteX282" fmla="*/ 149452 w 2160157"/>
                <a:gd name="connsiteY282" fmla="*/ 1132338 h 2160285"/>
                <a:gd name="connsiteX283" fmla="*/ 149452 w 2160157"/>
                <a:gd name="connsiteY283" fmla="*/ 1170627 h 2160285"/>
                <a:gd name="connsiteX284" fmla="*/ 154253 w 2160157"/>
                <a:gd name="connsiteY284" fmla="*/ 1175413 h 2160285"/>
                <a:gd name="connsiteX285" fmla="*/ 163855 w 2160157"/>
                <a:gd name="connsiteY285" fmla="*/ 1180199 h 2160285"/>
                <a:gd name="connsiteX286" fmla="*/ 197464 w 2160157"/>
                <a:gd name="connsiteY286" fmla="*/ 1175413 h 2160285"/>
                <a:gd name="connsiteX287" fmla="*/ 207066 w 2160157"/>
                <a:gd name="connsiteY287" fmla="*/ 1170627 h 2160285"/>
                <a:gd name="connsiteX288" fmla="*/ 207066 w 2160157"/>
                <a:gd name="connsiteY288" fmla="*/ 1161055 h 2160285"/>
                <a:gd name="connsiteX289" fmla="*/ 202265 w 2160157"/>
                <a:gd name="connsiteY289" fmla="*/ 1098834 h 2160285"/>
                <a:gd name="connsiteX290" fmla="*/ 226271 w 2160157"/>
                <a:gd name="connsiteY290" fmla="*/ 1074903 h 2160285"/>
                <a:gd name="connsiteX291" fmla="*/ 245476 w 2160157"/>
                <a:gd name="connsiteY291" fmla="*/ 1094048 h 2160285"/>
                <a:gd name="connsiteX292" fmla="*/ 250277 w 2160157"/>
                <a:gd name="connsiteY292" fmla="*/ 1161055 h 2160285"/>
                <a:gd name="connsiteX293" fmla="*/ 202265 w 2160157"/>
                <a:gd name="connsiteY293" fmla="*/ 1218489 h 2160285"/>
                <a:gd name="connsiteX294" fmla="*/ 168657 w 2160157"/>
                <a:gd name="connsiteY294" fmla="*/ 1223275 h 2160285"/>
                <a:gd name="connsiteX295" fmla="*/ 106241 w 2160157"/>
                <a:gd name="connsiteY295" fmla="*/ 1170627 h 2160285"/>
                <a:gd name="connsiteX296" fmla="*/ 106241 w 2160157"/>
                <a:gd name="connsiteY296" fmla="*/ 1132338 h 2160285"/>
                <a:gd name="connsiteX297" fmla="*/ 101440 w 2160157"/>
                <a:gd name="connsiteY297" fmla="*/ 1127551 h 2160285"/>
                <a:gd name="connsiteX298" fmla="*/ 91837 w 2160157"/>
                <a:gd name="connsiteY298" fmla="*/ 1122765 h 2160285"/>
                <a:gd name="connsiteX299" fmla="*/ 53427 w 2160157"/>
                <a:gd name="connsiteY299" fmla="*/ 1122765 h 2160285"/>
                <a:gd name="connsiteX300" fmla="*/ 43825 w 2160157"/>
                <a:gd name="connsiteY300" fmla="*/ 1127551 h 2160285"/>
                <a:gd name="connsiteX301" fmla="*/ 43825 w 2160157"/>
                <a:gd name="connsiteY301" fmla="*/ 1137124 h 2160285"/>
                <a:gd name="connsiteX302" fmla="*/ 63030 w 2160157"/>
                <a:gd name="connsiteY302" fmla="*/ 1299854 h 2160285"/>
                <a:gd name="connsiteX303" fmla="*/ 67831 w 2160157"/>
                <a:gd name="connsiteY303" fmla="*/ 1304641 h 2160285"/>
                <a:gd name="connsiteX304" fmla="*/ 77433 w 2160157"/>
                <a:gd name="connsiteY304" fmla="*/ 1309427 h 2160285"/>
                <a:gd name="connsiteX305" fmla="*/ 317494 w 2160157"/>
                <a:gd name="connsiteY305" fmla="*/ 1251992 h 2160285"/>
                <a:gd name="connsiteX306" fmla="*/ 327097 w 2160157"/>
                <a:gd name="connsiteY306" fmla="*/ 1247206 h 2160285"/>
                <a:gd name="connsiteX307" fmla="*/ 327097 w 2160157"/>
                <a:gd name="connsiteY307" fmla="*/ 1242420 h 2160285"/>
                <a:gd name="connsiteX308" fmla="*/ 341501 w 2160157"/>
                <a:gd name="connsiteY308" fmla="*/ 859524 h 2160285"/>
                <a:gd name="connsiteX309" fmla="*/ 341501 w 2160157"/>
                <a:gd name="connsiteY309" fmla="*/ 854738 h 2160285"/>
                <a:gd name="connsiteX310" fmla="*/ 331898 w 2160157"/>
                <a:gd name="connsiteY310" fmla="*/ 849952 h 2160285"/>
                <a:gd name="connsiteX311" fmla="*/ 96638 w 2160157"/>
                <a:gd name="connsiteY311" fmla="*/ 773373 h 2160285"/>
                <a:gd name="connsiteX312" fmla="*/ 87036 w 2160157"/>
                <a:gd name="connsiteY312" fmla="*/ 778159 h 2160285"/>
                <a:gd name="connsiteX313" fmla="*/ 82235 w 2160157"/>
                <a:gd name="connsiteY313" fmla="*/ 782945 h 2160285"/>
                <a:gd name="connsiteX314" fmla="*/ 48626 w 2160157"/>
                <a:gd name="connsiteY314" fmla="*/ 945676 h 2160285"/>
                <a:gd name="connsiteX315" fmla="*/ 48626 w 2160157"/>
                <a:gd name="connsiteY315" fmla="*/ 955248 h 2160285"/>
                <a:gd name="connsiteX316" fmla="*/ 58229 w 2160157"/>
                <a:gd name="connsiteY316" fmla="*/ 955248 h 2160285"/>
                <a:gd name="connsiteX317" fmla="*/ 96638 w 2160157"/>
                <a:gd name="connsiteY317" fmla="*/ 960035 h 2160285"/>
                <a:gd name="connsiteX318" fmla="*/ 106241 w 2160157"/>
                <a:gd name="connsiteY318" fmla="*/ 960035 h 2160285"/>
                <a:gd name="connsiteX319" fmla="*/ 111042 w 2160157"/>
                <a:gd name="connsiteY319" fmla="*/ 950462 h 2160285"/>
                <a:gd name="connsiteX320" fmla="*/ 115843 w 2160157"/>
                <a:gd name="connsiteY320" fmla="*/ 912173 h 2160285"/>
                <a:gd name="connsiteX321" fmla="*/ 183060 w 2160157"/>
                <a:gd name="connsiteY321" fmla="*/ 869097 h 2160285"/>
                <a:gd name="connsiteX322" fmla="*/ 216669 w 2160157"/>
                <a:gd name="connsiteY322" fmla="*/ 878669 h 2160285"/>
                <a:gd name="connsiteX323" fmla="*/ 259880 w 2160157"/>
                <a:gd name="connsiteY323" fmla="*/ 936104 h 2160285"/>
                <a:gd name="connsiteX324" fmla="*/ 250277 w 2160157"/>
                <a:gd name="connsiteY324" fmla="*/ 1003110 h 2160285"/>
                <a:gd name="connsiteX325" fmla="*/ 226271 w 2160157"/>
                <a:gd name="connsiteY325" fmla="*/ 1022255 h 2160285"/>
                <a:gd name="connsiteX326" fmla="*/ 207066 w 2160157"/>
                <a:gd name="connsiteY326" fmla="*/ 998324 h 2160285"/>
                <a:gd name="connsiteX327" fmla="*/ 216669 w 2160157"/>
                <a:gd name="connsiteY327" fmla="*/ 931317 h 2160285"/>
                <a:gd name="connsiteX328" fmla="*/ 216669 w 2160157"/>
                <a:gd name="connsiteY328" fmla="*/ 921745 h 2160285"/>
                <a:gd name="connsiteX329" fmla="*/ 207066 w 2160157"/>
                <a:gd name="connsiteY329" fmla="*/ 916959 h 2160285"/>
                <a:gd name="connsiteX330" fmla="*/ 173458 w 2160157"/>
                <a:gd name="connsiteY330" fmla="*/ 912173 h 2160285"/>
                <a:gd name="connsiteX331" fmla="*/ 163855 w 2160157"/>
                <a:gd name="connsiteY331" fmla="*/ 912173 h 2160285"/>
                <a:gd name="connsiteX332" fmla="*/ 159054 w 2160157"/>
                <a:gd name="connsiteY332" fmla="*/ 921745 h 2160285"/>
                <a:gd name="connsiteX333" fmla="*/ 154253 w 2160157"/>
                <a:gd name="connsiteY333" fmla="*/ 955248 h 2160285"/>
                <a:gd name="connsiteX334" fmla="*/ 96638 w 2160157"/>
                <a:gd name="connsiteY334" fmla="*/ 1007897 h 2160285"/>
                <a:gd name="connsiteX335" fmla="*/ 53427 w 2160157"/>
                <a:gd name="connsiteY335" fmla="*/ 1007897 h 2160285"/>
                <a:gd name="connsiteX336" fmla="*/ 5415 w 2160157"/>
                <a:gd name="connsiteY336" fmla="*/ 936104 h 2160285"/>
                <a:gd name="connsiteX337" fmla="*/ 39024 w 2160157"/>
                <a:gd name="connsiteY337" fmla="*/ 773373 h 2160285"/>
                <a:gd name="connsiteX338" fmla="*/ 91012 w 2160157"/>
                <a:gd name="connsiteY338" fmla="*/ 727605 h 2160285"/>
                <a:gd name="connsiteX339" fmla="*/ 1935188 w 2160157"/>
                <a:gd name="connsiteY339" fmla="*/ 475624 h 2160285"/>
                <a:gd name="connsiteX340" fmla="*/ 1996539 w 2160157"/>
                <a:gd name="connsiteY340" fmla="*/ 506511 h 2160285"/>
                <a:gd name="connsiteX341" fmla="*/ 2078042 w 2160157"/>
                <a:gd name="connsiteY341" fmla="*/ 654533 h 2160285"/>
                <a:gd name="connsiteX342" fmla="*/ 2049276 w 2160157"/>
                <a:gd name="connsiteY342" fmla="*/ 735707 h 2160285"/>
                <a:gd name="connsiteX343" fmla="*/ 2010922 w 2160157"/>
                <a:gd name="connsiteY343" fmla="*/ 750031 h 2160285"/>
                <a:gd name="connsiteX344" fmla="*/ 1939008 w 2160157"/>
                <a:gd name="connsiteY344" fmla="*/ 711832 h 2160285"/>
                <a:gd name="connsiteX345" fmla="*/ 1924626 w 2160157"/>
                <a:gd name="connsiteY345" fmla="*/ 678408 h 2160285"/>
                <a:gd name="connsiteX346" fmla="*/ 1919831 w 2160157"/>
                <a:gd name="connsiteY346" fmla="*/ 673633 h 2160285"/>
                <a:gd name="connsiteX347" fmla="*/ 1910243 w 2160157"/>
                <a:gd name="connsiteY347" fmla="*/ 673633 h 2160285"/>
                <a:gd name="connsiteX348" fmla="*/ 1876683 w 2160157"/>
                <a:gd name="connsiteY348" fmla="*/ 692732 h 2160285"/>
                <a:gd name="connsiteX349" fmla="*/ 1871889 w 2160157"/>
                <a:gd name="connsiteY349" fmla="*/ 697507 h 2160285"/>
                <a:gd name="connsiteX350" fmla="*/ 1871889 w 2160157"/>
                <a:gd name="connsiteY350" fmla="*/ 707057 h 2160285"/>
                <a:gd name="connsiteX351" fmla="*/ 1895860 w 2160157"/>
                <a:gd name="connsiteY351" fmla="*/ 759581 h 2160285"/>
                <a:gd name="connsiteX352" fmla="*/ 1886272 w 2160157"/>
                <a:gd name="connsiteY352" fmla="*/ 793005 h 2160285"/>
                <a:gd name="connsiteX353" fmla="*/ 1857506 w 2160157"/>
                <a:gd name="connsiteY353" fmla="*/ 773906 h 2160285"/>
                <a:gd name="connsiteX354" fmla="*/ 1833535 w 2160157"/>
                <a:gd name="connsiteY354" fmla="*/ 726157 h 2160285"/>
                <a:gd name="connsiteX355" fmla="*/ 1857506 w 2160157"/>
                <a:gd name="connsiteY355" fmla="*/ 654533 h 2160285"/>
                <a:gd name="connsiteX356" fmla="*/ 1891066 w 2160157"/>
                <a:gd name="connsiteY356" fmla="*/ 635434 h 2160285"/>
                <a:gd name="connsiteX357" fmla="*/ 1962980 w 2160157"/>
                <a:gd name="connsiteY357" fmla="*/ 664083 h 2160285"/>
                <a:gd name="connsiteX358" fmla="*/ 1982157 w 2160157"/>
                <a:gd name="connsiteY358" fmla="*/ 697507 h 2160285"/>
                <a:gd name="connsiteX359" fmla="*/ 1986951 w 2160157"/>
                <a:gd name="connsiteY359" fmla="*/ 702282 h 2160285"/>
                <a:gd name="connsiteX360" fmla="*/ 1996539 w 2160157"/>
                <a:gd name="connsiteY360" fmla="*/ 702282 h 2160285"/>
                <a:gd name="connsiteX361" fmla="*/ 2030099 w 2160157"/>
                <a:gd name="connsiteY361" fmla="*/ 687958 h 2160285"/>
                <a:gd name="connsiteX362" fmla="*/ 2039688 w 2160157"/>
                <a:gd name="connsiteY362" fmla="*/ 683183 h 2160285"/>
                <a:gd name="connsiteX363" fmla="*/ 2039688 w 2160157"/>
                <a:gd name="connsiteY363" fmla="*/ 673633 h 2160285"/>
                <a:gd name="connsiteX364" fmla="*/ 1962980 w 2160157"/>
                <a:gd name="connsiteY364" fmla="*/ 530386 h 2160285"/>
                <a:gd name="connsiteX365" fmla="*/ 1953391 w 2160157"/>
                <a:gd name="connsiteY365" fmla="*/ 520836 h 2160285"/>
                <a:gd name="connsiteX366" fmla="*/ 1943803 w 2160157"/>
                <a:gd name="connsiteY366" fmla="*/ 525611 h 2160285"/>
                <a:gd name="connsiteX367" fmla="*/ 1737650 w 2160157"/>
                <a:gd name="connsiteY367" fmla="*/ 659308 h 2160285"/>
                <a:gd name="connsiteX368" fmla="*/ 1732856 w 2160157"/>
                <a:gd name="connsiteY368" fmla="*/ 664083 h 2160285"/>
                <a:gd name="connsiteX369" fmla="*/ 1732856 w 2160157"/>
                <a:gd name="connsiteY369" fmla="*/ 673633 h 2160285"/>
                <a:gd name="connsiteX370" fmla="*/ 1847918 w 2160157"/>
                <a:gd name="connsiteY370" fmla="*/ 1031751 h 2160285"/>
                <a:gd name="connsiteX371" fmla="*/ 1852712 w 2160157"/>
                <a:gd name="connsiteY371" fmla="*/ 1041301 h 2160285"/>
                <a:gd name="connsiteX372" fmla="*/ 1862300 w 2160157"/>
                <a:gd name="connsiteY372" fmla="*/ 1041301 h 2160285"/>
                <a:gd name="connsiteX373" fmla="*/ 2106807 w 2160157"/>
                <a:gd name="connsiteY373" fmla="*/ 1031751 h 2160285"/>
                <a:gd name="connsiteX374" fmla="*/ 2116396 w 2160157"/>
                <a:gd name="connsiteY374" fmla="*/ 1026976 h 2160285"/>
                <a:gd name="connsiteX375" fmla="*/ 2116396 w 2160157"/>
                <a:gd name="connsiteY375" fmla="*/ 1017426 h 2160285"/>
                <a:gd name="connsiteX376" fmla="*/ 2097219 w 2160157"/>
                <a:gd name="connsiteY376" fmla="*/ 855079 h 2160285"/>
                <a:gd name="connsiteX377" fmla="*/ 2092424 w 2160157"/>
                <a:gd name="connsiteY377" fmla="*/ 850304 h 2160285"/>
                <a:gd name="connsiteX378" fmla="*/ 2082836 w 2160157"/>
                <a:gd name="connsiteY378" fmla="*/ 845529 h 2160285"/>
                <a:gd name="connsiteX379" fmla="*/ 2044482 w 2160157"/>
                <a:gd name="connsiteY379" fmla="*/ 855079 h 2160285"/>
                <a:gd name="connsiteX380" fmla="*/ 2034893 w 2160157"/>
                <a:gd name="connsiteY380" fmla="*/ 859854 h 2160285"/>
                <a:gd name="connsiteX381" fmla="*/ 2034893 w 2160157"/>
                <a:gd name="connsiteY381" fmla="*/ 869404 h 2160285"/>
                <a:gd name="connsiteX382" fmla="*/ 2044482 w 2160157"/>
                <a:gd name="connsiteY382" fmla="*/ 907603 h 2160285"/>
                <a:gd name="connsiteX383" fmla="*/ 1996539 w 2160157"/>
                <a:gd name="connsiteY383" fmla="*/ 974452 h 2160285"/>
                <a:gd name="connsiteX384" fmla="*/ 1962980 w 2160157"/>
                <a:gd name="connsiteY384" fmla="*/ 974452 h 2160285"/>
                <a:gd name="connsiteX385" fmla="*/ 1900654 w 2160157"/>
                <a:gd name="connsiteY385" fmla="*/ 931478 h 2160285"/>
                <a:gd name="connsiteX386" fmla="*/ 1886272 w 2160157"/>
                <a:gd name="connsiteY386" fmla="*/ 869404 h 2160285"/>
                <a:gd name="connsiteX387" fmla="*/ 1900654 w 2160157"/>
                <a:gd name="connsiteY387" fmla="*/ 845529 h 2160285"/>
                <a:gd name="connsiteX388" fmla="*/ 1929420 w 2160157"/>
                <a:gd name="connsiteY388" fmla="*/ 859854 h 2160285"/>
                <a:gd name="connsiteX389" fmla="*/ 1943803 w 2160157"/>
                <a:gd name="connsiteY389" fmla="*/ 926703 h 2160285"/>
                <a:gd name="connsiteX390" fmla="*/ 1948597 w 2160157"/>
                <a:gd name="connsiteY390" fmla="*/ 931478 h 2160285"/>
                <a:gd name="connsiteX391" fmla="*/ 1953391 w 2160157"/>
                <a:gd name="connsiteY391" fmla="*/ 936253 h 2160285"/>
                <a:gd name="connsiteX392" fmla="*/ 1991745 w 2160157"/>
                <a:gd name="connsiteY392" fmla="*/ 926703 h 2160285"/>
                <a:gd name="connsiteX393" fmla="*/ 1996539 w 2160157"/>
                <a:gd name="connsiteY393" fmla="*/ 926703 h 2160285"/>
                <a:gd name="connsiteX394" fmla="*/ 2001334 w 2160157"/>
                <a:gd name="connsiteY394" fmla="*/ 917153 h 2160285"/>
                <a:gd name="connsiteX395" fmla="*/ 1991745 w 2160157"/>
                <a:gd name="connsiteY395" fmla="*/ 878954 h 2160285"/>
                <a:gd name="connsiteX396" fmla="*/ 2030099 w 2160157"/>
                <a:gd name="connsiteY396" fmla="*/ 812105 h 2160285"/>
                <a:gd name="connsiteX397" fmla="*/ 2068453 w 2160157"/>
                <a:gd name="connsiteY397" fmla="*/ 797780 h 2160285"/>
                <a:gd name="connsiteX398" fmla="*/ 2140367 w 2160157"/>
                <a:gd name="connsiteY398" fmla="*/ 845529 h 2160285"/>
                <a:gd name="connsiteX399" fmla="*/ 2159544 w 2160157"/>
                <a:gd name="connsiteY399" fmla="*/ 1017426 h 2160285"/>
                <a:gd name="connsiteX400" fmla="*/ 2111601 w 2160157"/>
                <a:gd name="connsiteY400" fmla="*/ 1079500 h 2160285"/>
                <a:gd name="connsiteX401" fmla="*/ 1862300 w 2160157"/>
                <a:gd name="connsiteY401" fmla="*/ 1079500 h 2160285"/>
                <a:gd name="connsiteX402" fmla="*/ 1804769 w 2160157"/>
                <a:gd name="connsiteY402" fmla="*/ 1036526 h 2160285"/>
                <a:gd name="connsiteX403" fmla="*/ 1694502 w 2160157"/>
                <a:gd name="connsiteY403" fmla="*/ 697507 h 2160285"/>
                <a:gd name="connsiteX404" fmla="*/ 1713679 w 2160157"/>
                <a:gd name="connsiteY404" fmla="*/ 625884 h 2160285"/>
                <a:gd name="connsiteX405" fmla="*/ 1915037 w 2160157"/>
                <a:gd name="connsiteY405" fmla="*/ 482637 h 2160285"/>
                <a:gd name="connsiteX406" fmla="*/ 1935188 w 2160157"/>
                <a:gd name="connsiteY406" fmla="*/ 475624 h 2160285"/>
                <a:gd name="connsiteX407" fmla="*/ 530203 w 2160157"/>
                <a:gd name="connsiteY407" fmla="*/ 171271 h 2160285"/>
                <a:gd name="connsiteX408" fmla="*/ 566208 w 2160157"/>
                <a:gd name="connsiteY408" fmla="*/ 192162 h 2160285"/>
                <a:gd name="connsiteX409" fmla="*/ 691023 w 2160157"/>
                <a:gd name="connsiteY409" fmla="*/ 407037 h 2160285"/>
                <a:gd name="connsiteX410" fmla="*/ 681422 w 2160157"/>
                <a:gd name="connsiteY410" fmla="*/ 478662 h 2160285"/>
                <a:gd name="connsiteX411" fmla="*/ 436591 w 2160157"/>
                <a:gd name="connsiteY411" fmla="*/ 741287 h 2160285"/>
                <a:gd name="connsiteX412" fmla="*/ 369383 w 2160157"/>
                <a:gd name="connsiteY412" fmla="*/ 760387 h 2160285"/>
                <a:gd name="connsiteX413" fmla="*/ 143755 w 2160157"/>
                <a:gd name="connsiteY413" fmla="*/ 655337 h 2160285"/>
                <a:gd name="connsiteX414" fmla="*/ 119752 w 2160157"/>
                <a:gd name="connsiteY414" fmla="*/ 574162 h 2160285"/>
                <a:gd name="connsiteX415" fmla="*/ 210963 w 2160157"/>
                <a:gd name="connsiteY415" fmla="*/ 435687 h 2160285"/>
                <a:gd name="connsiteX416" fmla="*/ 292573 w 2160157"/>
                <a:gd name="connsiteY416" fmla="*/ 416587 h 2160285"/>
                <a:gd name="connsiteX417" fmla="*/ 326177 w 2160157"/>
                <a:gd name="connsiteY417" fmla="*/ 445237 h 2160285"/>
                <a:gd name="connsiteX418" fmla="*/ 330978 w 2160157"/>
                <a:gd name="connsiteY418" fmla="*/ 521637 h 2160285"/>
                <a:gd name="connsiteX419" fmla="*/ 311776 w 2160157"/>
                <a:gd name="connsiteY419" fmla="*/ 555062 h 2160285"/>
                <a:gd name="connsiteX420" fmla="*/ 306975 w 2160157"/>
                <a:gd name="connsiteY420" fmla="*/ 559837 h 2160285"/>
                <a:gd name="connsiteX421" fmla="*/ 311776 w 2160157"/>
                <a:gd name="connsiteY421" fmla="*/ 569387 h 2160285"/>
                <a:gd name="connsiteX422" fmla="*/ 340579 w 2160157"/>
                <a:gd name="connsiteY422" fmla="*/ 588487 h 2160285"/>
                <a:gd name="connsiteX423" fmla="*/ 350180 w 2160157"/>
                <a:gd name="connsiteY423" fmla="*/ 588487 h 2160285"/>
                <a:gd name="connsiteX424" fmla="*/ 359782 w 2160157"/>
                <a:gd name="connsiteY424" fmla="*/ 583712 h 2160285"/>
                <a:gd name="connsiteX425" fmla="*/ 398186 w 2160157"/>
                <a:gd name="connsiteY425" fmla="*/ 531187 h 2160285"/>
                <a:gd name="connsiteX426" fmla="*/ 426990 w 2160157"/>
                <a:gd name="connsiteY426" fmla="*/ 531187 h 2160285"/>
                <a:gd name="connsiteX427" fmla="*/ 431791 w 2160157"/>
                <a:gd name="connsiteY427" fmla="*/ 559837 h 2160285"/>
                <a:gd name="connsiteX428" fmla="*/ 393386 w 2160157"/>
                <a:gd name="connsiteY428" fmla="*/ 612362 h 2160285"/>
                <a:gd name="connsiteX429" fmla="*/ 321377 w 2160157"/>
                <a:gd name="connsiteY429" fmla="*/ 626687 h 2160285"/>
                <a:gd name="connsiteX430" fmla="*/ 287773 w 2160157"/>
                <a:gd name="connsiteY430" fmla="*/ 607587 h 2160285"/>
                <a:gd name="connsiteX431" fmla="*/ 273371 w 2160157"/>
                <a:gd name="connsiteY431" fmla="*/ 526412 h 2160285"/>
                <a:gd name="connsiteX432" fmla="*/ 297374 w 2160157"/>
                <a:gd name="connsiteY432" fmla="*/ 497762 h 2160285"/>
                <a:gd name="connsiteX433" fmla="*/ 297374 w 2160157"/>
                <a:gd name="connsiteY433" fmla="*/ 488212 h 2160285"/>
                <a:gd name="connsiteX434" fmla="*/ 297374 w 2160157"/>
                <a:gd name="connsiteY434" fmla="*/ 483437 h 2160285"/>
                <a:gd name="connsiteX435" fmla="*/ 263770 w 2160157"/>
                <a:gd name="connsiteY435" fmla="*/ 454787 h 2160285"/>
                <a:gd name="connsiteX436" fmla="*/ 254168 w 2160157"/>
                <a:gd name="connsiteY436" fmla="*/ 454787 h 2160285"/>
                <a:gd name="connsiteX437" fmla="*/ 249368 w 2160157"/>
                <a:gd name="connsiteY437" fmla="*/ 459562 h 2160285"/>
                <a:gd name="connsiteX438" fmla="*/ 158156 w 2160157"/>
                <a:gd name="connsiteY438" fmla="*/ 598037 h 2160285"/>
                <a:gd name="connsiteX439" fmla="*/ 158156 w 2160157"/>
                <a:gd name="connsiteY439" fmla="*/ 607587 h 2160285"/>
                <a:gd name="connsiteX440" fmla="*/ 162957 w 2160157"/>
                <a:gd name="connsiteY440" fmla="*/ 612362 h 2160285"/>
                <a:gd name="connsiteX441" fmla="*/ 383785 w 2160157"/>
                <a:gd name="connsiteY441" fmla="*/ 726962 h 2160285"/>
                <a:gd name="connsiteX442" fmla="*/ 393386 w 2160157"/>
                <a:gd name="connsiteY442" fmla="*/ 726962 h 2160285"/>
                <a:gd name="connsiteX443" fmla="*/ 398186 w 2160157"/>
                <a:gd name="connsiteY443" fmla="*/ 722187 h 2160285"/>
                <a:gd name="connsiteX444" fmla="*/ 657419 w 2160157"/>
                <a:gd name="connsiteY444" fmla="*/ 440462 h 2160285"/>
                <a:gd name="connsiteX445" fmla="*/ 657419 w 2160157"/>
                <a:gd name="connsiteY445" fmla="*/ 435687 h 2160285"/>
                <a:gd name="connsiteX446" fmla="*/ 657419 w 2160157"/>
                <a:gd name="connsiteY446" fmla="*/ 426137 h 2160285"/>
                <a:gd name="connsiteX447" fmla="*/ 523002 w 2160157"/>
                <a:gd name="connsiteY447" fmla="*/ 220812 h 2160285"/>
                <a:gd name="connsiteX448" fmla="*/ 513401 w 2160157"/>
                <a:gd name="connsiteY448" fmla="*/ 216037 h 2160285"/>
                <a:gd name="connsiteX449" fmla="*/ 503800 w 2160157"/>
                <a:gd name="connsiteY449" fmla="*/ 216037 h 2160285"/>
                <a:gd name="connsiteX450" fmla="*/ 378984 w 2160157"/>
                <a:gd name="connsiteY450" fmla="*/ 316312 h 2160285"/>
                <a:gd name="connsiteX451" fmla="*/ 374183 w 2160157"/>
                <a:gd name="connsiteY451" fmla="*/ 325862 h 2160285"/>
                <a:gd name="connsiteX452" fmla="*/ 374183 w 2160157"/>
                <a:gd name="connsiteY452" fmla="*/ 335412 h 2160285"/>
                <a:gd name="connsiteX453" fmla="*/ 402987 w 2160157"/>
                <a:gd name="connsiteY453" fmla="*/ 364062 h 2160285"/>
                <a:gd name="connsiteX454" fmla="*/ 412588 w 2160157"/>
                <a:gd name="connsiteY454" fmla="*/ 364062 h 2160285"/>
                <a:gd name="connsiteX455" fmla="*/ 422189 w 2160157"/>
                <a:gd name="connsiteY455" fmla="*/ 364062 h 2160285"/>
                <a:gd name="connsiteX456" fmla="*/ 450993 w 2160157"/>
                <a:gd name="connsiteY456" fmla="*/ 335412 h 2160285"/>
                <a:gd name="connsiteX457" fmla="*/ 527803 w 2160157"/>
                <a:gd name="connsiteY457" fmla="*/ 344962 h 2160285"/>
                <a:gd name="connsiteX458" fmla="*/ 547005 w 2160157"/>
                <a:gd name="connsiteY458" fmla="*/ 373612 h 2160285"/>
                <a:gd name="connsiteX459" fmla="*/ 542204 w 2160157"/>
                <a:gd name="connsiteY459" fmla="*/ 445237 h 2160285"/>
                <a:gd name="connsiteX460" fmla="*/ 494198 w 2160157"/>
                <a:gd name="connsiteY460" fmla="*/ 492987 h 2160285"/>
                <a:gd name="connsiteX461" fmla="*/ 465395 w 2160157"/>
                <a:gd name="connsiteY461" fmla="*/ 488212 h 2160285"/>
                <a:gd name="connsiteX462" fmla="*/ 465395 w 2160157"/>
                <a:gd name="connsiteY462" fmla="*/ 459562 h 2160285"/>
                <a:gd name="connsiteX463" fmla="*/ 513401 w 2160157"/>
                <a:gd name="connsiteY463" fmla="*/ 411812 h 2160285"/>
                <a:gd name="connsiteX464" fmla="*/ 518201 w 2160157"/>
                <a:gd name="connsiteY464" fmla="*/ 407037 h 2160285"/>
                <a:gd name="connsiteX465" fmla="*/ 513401 w 2160157"/>
                <a:gd name="connsiteY465" fmla="*/ 397487 h 2160285"/>
                <a:gd name="connsiteX466" fmla="*/ 494198 w 2160157"/>
                <a:gd name="connsiteY466" fmla="*/ 368837 h 2160285"/>
                <a:gd name="connsiteX467" fmla="*/ 484597 w 2160157"/>
                <a:gd name="connsiteY467" fmla="*/ 368837 h 2160285"/>
                <a:gd name="connsiteX468" fmla="*/ 474996 w 2160157"/>
                <a:gd name="connsiteY468" fmla="*/ 368837 h 2160285"/>
                <a:gd name="connsiteX469" fmla="*/ 450993 w 2160157"/>
                <a:gd name="connsiteY469" fmla="*/ 392712 h 2160285"/>
                <a:gd name="connsiteX470" fmla="*/ 369383 w 2160157"/>
                <a:gd name="connsiteY470" fmla="*/ 397487 h 2160285"/>
                <a:gd name="connsiteX471" fmla="*/ 340579 w 2160157"/>
                <a:gd name="connsiteY471" fmla="*/ 368837 h 2160285"/>
                <a:gd name="connsiteX472" fmla="*/ 350180 w 2160157"/>
                <a:gd name="connsiteY472" fmla="*/ 282887 h 2160285"/>
                <a:gd name="connsiteX473" fmla="*/ 479797 w 2160157"/>
                <a:gd name="connsiteY473" fmla="*/ 182612 h 2160285"/>
                <a:gd name="connsiteX474" fmla="*/ 530203 w 2160157"/>
                <a:gd name="connsiteY474" fmla="*/ 171271 h 2160285"/>
                <a:gd name="connsiteX475" fmla="*/ 1386554 w 2160157"/>
                <a:gd name="connsiteY475" fmla="*/ 49578 h 2160285"/>
                <a:gd name="connsiteX476" fmla="*/ 1411374 w 2160157"/>
                <a:gd name="connsiteY476" fmla="*/ 52414 h 2160285"/>
                <a:gd name="connsiteX477" fmla="*/ 1569746 w 2160157"/>
                <a:gd name="connsiteY477" fmla="*/ 119279 h 2160285"/>
                <a:gd name="connsiteX478" fmla="*/ 1598541 w 2160157"/>
                <a:gd name="connsiteY478" fmla="*/ 195696 h 2160285"/>
                <a:gd name="connsiteX479" fmla="*/ 1579344 w 2160157"/>
                <a:gd name="connsiteY479" fmla="*/ 229129 h 2160285"/>
                <a:gd name="connsiteX480" fmla="*/ 1502558 w 2160157"/>
                <a:gd name="connsiteY480" fmla="*/ 248233 h 2160285"/>
                <a:gd name="connsiteX481" fmla="*/ 1468964 w 2160157"/>
                <a:gd name="connsiteY481" fmla="*/ 233905 h 2160285"/>
                <a:gd name="connsiteX482" fmla="*/ 1459366 w 2160157"/>
                <a:gd name="connsiteY482" fmla="*/ 233905 h 2160285"/>
                <a:gd name="connsiteX483" fmla="*/ 1454567 w 2160157"/>
                <a:gd name="connsiteY483" fmla="*/ 238681 h 2160285"/>
                <a:gd name="connsiteX484" fmla="*/ 1440169 w 2160157"/>
                <a:gd name="connsiteY484" fmla="*/ 272113 h 2160285"/>
                <a:gd name="connsiteX485" fmla="*/ 1440169 w 2160157"/>
                <a:gd name="connsiteY485" fmla="*/ 281665 h 2160285"/>
                <a:gd name="connsiteX486" fmla="*/ 1444968 w 2160157"/>
                <a:gd name="connsiteY486" fmla="*/ 286441 h 2160285"/>
                <a:gd name="connsiteX487" fmla="*/ 1502558 w 2160157"/>
                <a:gd name="connsiteY487" fmla="*/ 315098 h 2160285"/>
                <a:gd name="connsiteX488" fmla="*/ 1512156 w 2160157"/>
                <a:gd name="connsiteY488" fmla="*/ 343754 h 2160285"/>
                <a:gd name="connsiteX489" fmla="*/ 1483361 w 2160157"/>
                <a:gd name="connsiteY489" fmla="*/ 353306 h 2160285"/>
                <a:gd name="connsiteX490" fmla="*/ 1425772 w 2160157"/>
                <a:gd name="connsiteY490" fmla="*/ 324650 h 2160285"/>
                <a:gd name="connsiteX491" fmla="*/ 1401776 w 2160157"/>
                <a:gd name="connsiteY491" fmla="*/ 257785 h 2160285"/>
                <a:gd name="connsiteX492" fmla="*/ 1411374 w 2160157"/>
                <a:gd name="connsiteY492" fmla="*/ 224353 h 2160285"/>
                <a:gd name="connsiteX493" fmla="*/ 1488161 w 2160157"/>
                <a:gd name="connsiteY493" fmla="*/ 195696 h 2160285"/>
                <a:gd name="connsiteX494" fmla="*/ 1521755 w 2160157"/>
                <a:gd name="connsiteY494" fmla="*/ 210024 h 2160285"/>
                <a:gd name="connsiteX495" fmla="*/ 1531353 w 2160157"/>
                <a:gd name="connsiteY495" fmla="*/ 210024 h 2160285"/>
                <a:gd name="connsiteX496" fmla="*/ 1536152 w 2160157"/>
                <a:gd name="connsiteY496" fmla="*/ 205248 h 2160285"/>
                <a:gd name="connsiteX497" fmla="*/ 1555349 w 2160157"/>
                <a:gd name="connsiteY497" fmla="*/ 171816 h 2160285"/>
                <a:gd name="connsiteX498" fmla="*/ 1555349 w 2160157"/>
                <a:gd name="connsiteY498" fmla="*/ 162264 h 2160285"/>
                <a:gd name="connsiteX499" fmla="*/ 1550549 w 2160157"/>
                <a:gd name="connsiteY499" fmla="*/ 157488 h 2160285"/>
                <a:gd name="connsiteX500" fmla="*/ 1401776 w 2160157"/>
                <a:gd name="connsiteY500" fmla="*/ 95399 h 2160285"/>
                <a:gd name="connsiteX501" fmla="*/ 1392178 w 2160157"/>
                <a:gd name="connsiteY501" fmla="*/ 95399 h 2160285"/>
                <a:gd name="connsiteX502" fmla="*/ 1382580 w 2160157"/>
                <a:gd name="connsiteY502" fmla="*/ 100175 h 2160285"/>
                <a:gd name="connsiteX503" fmla="*/ 1310592 w 2160157"/>
                <a:gd name="connsiteY503" fmla="*/ 334202 h 2160285"/>
                <a:gd name="connsiteX504" fmla="*/ 1310592 w 2160157"/>
                <a:gd name="connsiteY504" fmla="*/ 343754 h 2160285"/>
                <a:gd name="connsiteX505" fmla="*/ 1315392 w 2160157"/>
                <a:gd name="connsiteY505" fmla="*/ 348530 h 2160285"/>
                <a:gd name="connsiteX506" fmla="*/ 1641733 w 2160157"/>
                <a:gd name="connsiteY506" fmla="*/ 553901 h 2160285"/>
                <a:gd name="connsiteX507" fmla="*/ 1646532 w 2160157"/>
                <a:gd name="connsiteY507" fmla="*/ 553901 h 2160285"/>
                <a:gd name="connsiteX508" fmla="*/ 1656130 w 2160157"/>
                <a:gd name="connsiteY508" fmla="*/ 553901 h 2160285"/>
                <a:gd name="connsiteX509" fmla="*/ 1838498 w 2160157"/>
                <a:gd name="connsiteY509" fmla="*/ 386739 h 2160285"/>
                <a:gd name="connsiteX510" fmla="*/ 1838498 w 2160157"/>
                <a:gd name="connsiteY510" fmla="*/ 377187 h 2160285"/>
                <a:gd name="connsiteX511" fmla="*/ 1833699 w 2160157"/>
                <a:gd name="connsiteY511" fmla="*/ 367635 h 2160285"/>
                <a:gd name="connsiteX512" fmla="*/ 1713720 w 2160157"/>
                <a:gd name="connsiteY512" fmla="*/ 257785 h 2160285"/>
                <a:gd name="connsiteX513" fmla="*/ 1704122 w 2160157"/>
                <a:gd name="connsiteY513" fmla="*/ 257785 h 2160285"/>
                <a:gd name="connsiteX514" fmla="*/ 1699323 w 2160157"/>
                <a:gd name="connsiteY514" fmla="*/ 262561 h 2160285"/>
                <a:gd name="connsiteX515" fmla="*/ 1675327 w 2160157"/>
                <a:gd name="connsiteY515" fmla="*/ 291217 h 2160285"/>
                <a:gd name="connsiteX516" fmla="*/ 1670528 w 2160157"/>
                <a:gd name="connsiteY516" fmla="*/ 300770 h 2160285"/>
                <a:gd name="connsiteX517" fmla="*/ 1675327 w 2160157"/>
                <a:gd name="connsiteY517" fmla="*/ 310322 h 2160285"/>
                <a:gd name="connsiteX518" fmla="*/ 1708921 w 2160157"/>
                <a:gd name="connsiteY518" fmla="*/ 334202 h 2160285"/>
                <a:gd name="connsiteX519" fmla="*/ 1713720 w 2160157"/>
                <a:gd name="connsiteY519" fmla="*/ 410619 h 2160285"/>
                <a:gd name="connsiteX520" fmla="*/ 1689724 w 2160157"/>
                <a:gd name="connsiteY520" fmla="*/ 434499 h 2160285"/>
                <a:gd name="connsiteX521" fmla="*/ 1612938 w 2160157"/>
                <a:gd name="connsiteY521" fmla="*/ 444052 h 2160285"/>
                <a:gd name="connsiteX522" fmla="*/ 1560148 w 2160157"/>
                <a:gd name="connsiteY522" fmla="*/ 401067 h 2160285"/>
                <a:gd name="connsiteX523" fmla="*/ 1560148 w 2160157"/>
                <a:gd name="connsiteY523" fmla="*/ 372411 h 2160285"/>
                <a:gd name="connsiteX524" fmla="*/ 1588943 w 2160157"/>
                <a:gd name="connsiteY524" fmla="*/ 367635 h 2160285"/>
                <a:gd name="connsiteX525" fmla="*/ 1641733 w 2160157"/>
                <a:gd name="connsiteY525" fmla="*/ 410619 h 2160285"/>
                <a:gd name="connsiteX526" fmla="*/ 1651331 w 2160157"/>
                <a:gd name="connsiteY526" fmla="*/ 410619 h 2160285"/>
                <a:gd name="connsiteX527" fmla="*/ 1656130 w 2160157"/>
                <a:gd name="connsiteY527" fmla="*/ 410619 h 2160285"/>
                <a:gd name="connsiteX528" fmla="*/ 1680126 w 2160157"/>
                <a:gd name="connsiteY528" fmla="*/ 381963 h 2160285"/>
                <a:gd name="connsiteX529" fmla="*/ 1684925 w 2160157"/>
                <a:gd name="connsiteY529" fmla="*/ 372411 h 2160285"/>
                <a:gd name="connsiteX530" fmla="*/ 1680126 w 2160157"/>
                <a:gd name="connsiteY530" fmla="*/ 362858 h 2160285"/>
                <a:gd name="connsiteX531" fmla="*/ 1651331 w 2160157"/>
                <a:gd name="connsiteY531" fmla="*/ 343754 h 2160285"/>
                <a:gd name="connsiteX532" fmla="*/ 1636934 w 2160157"/>
                <a:gd name="connsiteY532" fmla="*/ 262561 h 2160285"/>
                <a:gd name="connsiteX533" fmla="*/ 1656130 w 2160157"/>
                <a:gd name="connsiteY533" fmla="*/ 229129 h 2160285"/>
                <a:gd name="connsiteX534" fmla="*/ 1742515 w 2160157"/>
                <a:gd name="connsiteY534" fmla="*/ 224353 h 2160285"/>
                <a:gd name="connsiteX535" fmla="*/ 1867293 w 2160157"/>
                <a:gd name="connsiteY535" fmla="*/ 338978 h 2160285"/>
                <a:gd name="connsiteX536" fmla="*/ 1867293 w 2160157"/>
                <a:gd name="connsiteY536" fmla="*/ 420171 h 2160285"/>
                <a:gd name="connsiteX537" fmla="*/ 1680126 w 2160157"/>
                <a:gd name="connsiteY537" fmla="*/ 577782 h 2160285"/>
                <a:gd name="connsiteX538" fmla="*/ 1608139 w 2160157"/>
                <a:gd name="connsiteY538" fmla="*/ 582558 h 2160285"/>
                <a:gd name="connsiteX539" fmla="*/ 1300994 w 2160157"/>
                <a:gd name="connsiteY539" fmla="*/ 391515 h 2160285"/>
                <a:gd name="connsiteX540" fmla="*/ 1276999 w 2160157"/>
                <a:gd name="connsiteY540" fmla="*/ 324650 h 2160285"/>
                <a:gd name="connsiteX541" fmla="*/ 1334588 w 2160157"/>
                <a:gd name="connsiteY541" fmla="*/ 85847 h 2160285"/>
                <a:gd name="connsiteX542" fmla="*/ 1386554 w 2160157"/>
                <a:gd name="connsiteY542" fmla="*/ 49578 h 2160285"/>
                <a:gd name="connsiteX543" fmla="*/ 1032319 w 2160157"/>
                <a:gd name="connsiteY543" fmla="*/ 0 h 2160285"/>
                <a:gd name="connsiteX544" fmla="*/ 1205059 w 2160157"/>
                <a:gd name="connsiteY544" fmla="*/ 9561 h 2160285"/>
                <a:gd name="connsiteX545" fmla="*/ 1257840 w 2160157"/>
                <a:gd name="connsiteY545" fmla="*/ 71711 h 2160285"/>
                <a:gd name="connsiteX546" fmla="*/ 1214655 w 2160157"/>
                <a:gd name="connsiteY546" fmla="*/ 315529 h 2160285"/>
                <a:gd name="connsiteX547" fmla="*/ 1161874 w 2160157"/>
                <a:gd name="connsiteY547" fmla="*/ 363337 h 2160285"/>
                <a:gd name="connsiteX548" fmla="*/ 806799 w 2160157"/>
                <a:gd name="connsiteY548" fmla="*/ 411144 h 2160285"/>
                <a:gd name="connsiteX549" fmla="*/ 744421 w 2160157"/>
                <a:gd name="connsiteY549" fmla="*/ 377679 h 2160285"/>
                <a:gd name="connsiteX550" fmla="*/ 634060 w 2160157"/>
                <a:gd name="connsiteY550" fmla="*/ 157765 h 2160285"/>
                <a:gd name="connsiteX551" fmla="*/ 672446 w 2160157"/>
                <a:gd name="connsiteY551" fmla="*/ 81273 h 2160285"/>
                <a:gd name="connsiteX552" fmla="*/ 835589 w 2160157"/>
                <a:gd name="connsiteY552" fmla="*/ 28684 h 2160285"/>
                <a:gd name="connsiteX553" fmla="*/ 907563 w 2160157"/>
                <a:gd name="connsiteY553" fmla="*/ 71711 h 2160285"/>
                <a:gd name="connsiteX554" fmla="*/ 912362 w 2160157"/>
                <a:gd name="connsiteY554" fmla="*/ 109957 h 2160285"/>
                <a:gd name="connsiteX555" fmla="*/ 869177 w 2160157"/>
                <a:gd name="connsiteY555" fmla="*/ 172107 h 2160285"/>
                <a:gd name="connsiteX556" fmla="*/ 830790 w 2160157"/>
                <a:gd name="connsiteY556" fmla="*/ 181668 h 2160285"/>
                <a:gd name="connsiteX557" fmla="*/ 825992 w 2160157"/>
                <a:gd name="connsiteY557" fmla="*/ 186449 h 2160285"/>
                <a:gd name="connsiteX558" fmla="*/ 825992 w 2160157"/>
                <a:gd name="connsiteY558" fmla="*/ 196011 h 2160285"/>
                <a:gd name="connsiteX559" fmla="*/ 835589 w 2160157"/>
                <a:gd name="connsiteY559" fmla="*/ 229476 h 2160285"/>
                <a:gd name="connsiteX560" fmla="*/ 840387 w 2160157"/>
                <a:gd name="connsiteY560" fmla="*/ 239037 h 2160285"/>
                <a:gd name="connsiteX561" fmla="*/ 845185 w 2160157"/>
                <a:gd name="connsiteY561" fmla="*/ 239037 h 2160285"/>
                <a:gd name="connsiteX562" fmla="*/ 912362 w 2160157"/>
                <a:gd name="connsiteY562" fmla="*/ 224695 h 2160285"/>
                <a:gd name="connsiteX563" fmla="*/ 936353 w 2160157"/>
                <a:gd name="connsiteY563" fmla="*/ 243818 h 2160285"/>
                <a:gd name="connsiteX564" fmla="*/ 921958 w 2160157"/>
                <a:gd name="connsiteY564" fmla="*/ 267722 h 2160285"/>
                <a:gd name="connsiteX565" fmla="*/ 859580 w 2160157"/>
                <a:gd name="connsiteY565" fmla="*/ 282064 h 2160285"/>
                <a:gd name="connsiteX566" fmla="*/ 792404 w 2160157"/>
                <a:gd name="connsiteY566" fmla="*/ 243818 h 2160285"/>
                <a:gd name="connsiteX567" fmla="*/ 782807 w 2160157"/>
                <a:gd name="connsiteY567" fmla="*/ 210353 h 2160285"/>
                <a:gd name="connsiteX568" fmla="*/ 821194 w 2160157"/>
                <a:gd name="connsiteY568" fmla="*/ 143422 h 2160285"/>
                <a:gd name="connsiteX569" fmla="*/ 859580 w 2160157"/>
                <a:gd name="connsiteY569" fmla="*/ 133861 h 2160285"/>
                <a:gd name="connsiteX570" fmla="*/ 864379 w 2160157"/>
                <a:gd name="connsiteY570" fmla="*/ 129080 h 2160285"/>
                <a:gd name="connsiteX571" fmla="*/ 869177 w 2160157"/>
                <a:gd name="connsiteY571" fmla="*/ 119519 h 2160285"/>
                <a:gd name="connsiteX572" fmla="*/ 859580 w 2160157"/>
                <a:gd name="connsiteY572" fmla="*/ 81273 h 2160285"/>
                <a:gd name="connsiteX573" fmla="*/ 854782 w 2160157"/>
                <a:gd name="connsiteY573" fmla="*/ 71711 h 2160285"/>
                <a:gd name="connsiteX574" fmla="*/ 845185 w 2160157"/>
                <a:gd name="connsiteY574" fmla="*/ 71711 h 2160285"/>
                <a:gd name="connsiteX575" fmla="*/ 686841 w 2160157"/>
                <a:gd name="connsiteY575" fmla="*/ 119519 h 2160285"/>
                <a:gd name="connsiteX576" fmla="*/ 682043 w 2160157"/>
                <a:gd name="connsiteY576" fmla="*/ 124299 h 2160285"/>
                <a:gd name="connsiteX577" fmla="*/ 682043 w 2160157"/>
                <a:gd name="connsiteY577" fmla="*/ 133861 h 2160285"/>
                <a:gd name="connsiteX578" fmla="*/ 778009 w 2160157"/>
                <a:gd name="connsiteY578" fmla="*/ 363337 h 2160285"/>
                <a:gd name="connsiteX579" fmla="*/ 782807 w 2160157"/>
                <a:gd name="connsiteY579" fmla="*/ 368117 h 2160285"/>
                <a:gd name="connsiteX580" fmla="*/ 787606 w 2160157"/>
                <a:gd name="connsiteY580" fmla="*/ 368117 h 2160285"/>
                <a:gd name="connsiteX581" fmla="*/ 1166672 w 2160157"/>
                <a:gd name="connsiteY581" fmla="*/ 320310 h 2160285"/>
                <a:gd name="connsiteX582" fmla="*/ 1176269 w 2160157"/>
                <a:gd name="connsiteY582" fmla="*/ 315529 h 2160285"/>
                <a:gd name="connsiteX583" fmla="*/ 1181067 w 2160157"/>
                <a:gd name="connsiteY583" fmla="*/ 310748 h 2160285"/>
                <a:gd name="connsiteX584" fmla="*/ 1209857 w 2160157"/>
                <a:gd name="connsiteY584" fmla="*/ 62150 h 2160285"/>
                <a:gd name="connsiteX585" fmla="*/ 1209857 w 2160157"/>
                <a:gd name="connsiteY585" fmla="*/ 57369 h 2160285"/>
                <a:gd name="connsiteX586" fmla="*/ 1200260 w 2160157"/>
                <a:gd name="connsiteY586" fmla="*/ 52588 h 2160285"/>
                <a:gd name="connsiteX587" fmla="*/ 1037118 w 2160157"/>
                <a:gd name="connsiteY587" fmla="*/ 47807 h 2160285"/>
                <a:gd name="connsiteX588" fmla="*/ 1027521 w 2160157"/>
                <a:gd name="connsiteY588" fmla="*/ 47807 h 2160285"/>
                <a:gd name="connsiteX589" fmla="*/ 1022723 w 2160157"/>
                <a:gd name="connsiteY589" fmla="*/ 57369 h 2160285"/>
                <a:gd name="connsiteX590" fmla="*/ 1027521 w 2160157"/>
                <a:gd name="connsiteY590" fmla="*/ 95615 h 2160285"/>
                <a:gd name="connsiteX591" fmla="*/ 1032319 w 2160157"/>
                <a:gd name="connsiteY591" fmla="*/ 105176 h 2160285"/>
                <a:gd name="connsiteX592" fmla="*/ 1037118 w 2160157"/>
                <a:gd name="connsiteY592" fmla="*/ 109957 h 2160285"/>
                <a:gd name="connsiteX593" fmla="*/ 1075504 w 2160157"/>
                <a:gd name="connsiteY593" fmla="*/ 105176 h 2160285"/>
                <a:gd name="connsiteX594" fmla="*/ 1133084 w 2160157"/>
                <a:gd name="connsiteY594" fmla="*/ 162545 h 2160285"/>
                <a:gd name="connsiteX595" fmla="*/ 1133084 w 2160157"/>
                <a:gd name="connsiteY595" fmla="*/ 200791 h 2160285"/>
                <a:gd name="connsiteX596" fmla="*/ 1080303 w 2160157"/>
                <a:gd name="connsiteY596" fmla="*/ 248599 h 2160285"/>
                <a:gd name="connsiteX597" fmla="*/ 1013126 w 2160157"/>
                <a:gd name="connsiteY597" fmla="*/ 253380 h 2160285"/>
                <a:gd name="connsiteX598" fmla="*/ 989135 w 2160157"/>
                <a:gd name="connsiteY598" fmla="*/ 234257 h 2160285"/>
                <a:gd name="connsiteX599" fmla="*/ 1008328 w 2160157"/>
                <a:gd name="connsiteY599" fmla="*/ 210353 h 2160285"/>
                <a:gd name="connsiteX600" fmla="*/ 1075504 w 2160157"/>
                <a:gd name="connsiteY600" fmla="*/ 205572 h 2160285"/>
                <a:gd name="connsiteX601" fmla="*/ 1085101 w 2160157"/>
                <a:gd name="connsiteY601" fmla="*/ 205572 h 2160285"/>
                <a:gd name="connsiteX602" fmla="*/ 1089899 w 2160157"/>
                <a:gd name="connsiteY602" fmla="*/ 196011 h 2160285"/>
                <a:gd name="connsiteX603" fmla="*/ 1089899 w 2160157"/>
                <a:gd name="connsiteY603" fmla="*/ 162545 h 2160285"/>
                <a:gd name="connsiteX604" fmla="*/ 1085101 w 2160157"/>
                <a:gd name="connsiteY604" fmla="*/ 152984 h 2160285"/>
                <a:gd name="connsiteX605" fmla="*/ 1075504 w 2160157"/>
                <a:gd name="connsiteY605" fmla="*/ 148203 h 2160285"/>
                <a:gd name="connsiteX606" fmla="*/ 1041916 w 2160157"/>
                <a:gd name="connsiteY606" fmla="*/ 152984 h 2160285"/>
                <a:gd name="connsiteX607" fmla="*/ 979538 w 2160157"/>
                <a:gd name="connsiteY607" fmla="*/ 100396 h 2160285"/>
                <a:gd name="connsiteX608" fmla="*/ 974740 w 2160157"/>
                <a:gd name="connsiteY608" fmla="*/ 62150 h 2160285"/>
                <a:gd name="connsiteX609" fmla="*/ 1032319 w 2160157"/>
                <a:gd name="connsiteY609" fmla="*/ 0 h 216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Lst>
              <a:rect l="l" t="t" r="r" b="b"/>
              <a:pathLst>
                <a:path w="2160157" h="2160285">
                  <a:moveTo>
                    <a:pt x="719988" y="1728224"/>
                  </a:moveTo>
                  <a:cubicBezTo>
                    <a:pt x="731385" y="1724042"/>
                    <a:pt x="743382" y="1724042"/>
                    <a:pt x="752979" y="1728821"/>
                  </a:cubicBezTo>
                  <a:cubicBezTo>
                    <a:pt x="863346" y="1781397"/>
                    <a:pt x="983311" y="1810074"/>
                    <a:pt x="1108074" y="1800515"/>
                  </a:cubicBezTo>
                  <a:cubicBezTo>
                    <a:pt x="1132067" y="1800515"/>
                    <a:pt x="1151261" y="1824413"/>
                    <a:pt x="1156060" y="1853090"/>
                  </a:cubicBezTo>
                  <a:lnTo>
                    <a:pt x="1180053" y="2101628"/>
                  </a:lnTo>
                  <a:cubicBezTo>
                    <a:pt x="1184851" y="2130305"/>
                    <a:pt x="1156060" y="2154203"/>
                    <a:pt x="1117671" y="2158983"/>
                  </a:cubicBezTo>
                  <a:cubicBezTo>
                    <a:pt x="1064887" y="2163762"/>
                    <a:pt x="1007304" y="2154203"/>
                    <a:pt x="949721" y="2149423"/>
                  </a:cubicBezTo>
                  <a:cubicBezTo>
                    <a:pt x="916131" y="2144644"/>
                    <a:pt x="892138" y="2115966"/>
                    <a:pt x="896936" y="2087289"/>
                  </a:cubicBezTo>
                  <a:cubicBezTo>
                    <a:pt x="896936" y="2087289"/>
                    <a:pt x="896936" y="2087289"/>
                    <a:pt x="901735" y="2049052"/>
                  </a:cubicBezTo>
                  <a:cubicBezTo>
                    <a:pt x="906533" y="2020375"/>
                    <a:pt x="935325" y="2001257"/>
                    <a:pt x="968915" y="2001257"/>
                  </a:cubicBezTo>
                  <a:cubicBezTo>
                    <a:pt x="978512" y="2006036"/>
                    <a:pt x="992908" y="2006036"/>
                    <a:pt x="1002505" y="2006036"/>
                  </a:cubicBezTo>
                  <a:cubicBezTo>
                    <a:pt x="1007304" y="2006036"/>
                    <a:pt x="1012102" y="2006036"/>
                    <a:pt x="1012102" y="2006036"/>
                  </a:cubicBezTo>
                  <a:cubicBezTo>
                    <a:pt x="1016901" y="2001257"/>
                    <a:pt x="1016901" y="2001257"/>
                    <a:pt x="1016901" y="1996477"/>
                  </a:cubicBezTo>
                  <a:cubicBezTo>
                    <a:pt x="1016901" y="1996477"/>
                    <a:pt x="1016901" y="1996477"/>
                    <a:pt x="1021699" y="1963020"/>
                  </a:cubicBezTo>
                  <a:cubicBezTo>
                    <a:pt x="1021699" y="1958241"/>
                    <a:pt x="1016901" y="1953461"/>
                    <a:pt x="1016901" y="1953461"/>
                  </a:cubicBezTo>
                  <a:cubicBezTo>
                    <a:pt x="1016901" y="1948681"/>
                    <a:pt x="1012102" y="1948681"/>
                    <a:pt x="1007304" y="1948681"/>
                  </a:cubicBezTo>
                  <a:cubicBezTo>
                    <a:pt x="988109" y="1948681"/>
                    <a:pt x="964116" y="1943902"/>
                    <a:pt x="944922" y="1939122"/>
                  </a:cubicBezTo>
                  <a:cubicBezTo>
                    <a:pt x="930526" y="1939122"/>
                    <a:pt x="925728" y="1929563"/>
                    <a:pt x="925728" y="1915224"/>
                  </a:cubicBezTo>
                  <a:cubicBezTo>
                    <a:pt x="930526" y="1905665"/>
                    <a:pt x="940123" y="1896106"/>
                    <a:pt x="949721" y="1900886"/>
                  </a:cubicBezTo>
                  <a:cubicBezTo>
                    <a:pt x="968915" y="1900886"/>
                    <a:pt x="992908" y="1905665"/>
                    <a:pt x="1012102" y="1905665"/>
                  </a:cubicBezTo>
                  <a:cubicBezTo>
                    <a:pt x="1040894" y="1905665"/>
                    <a:pt x="1060088" y="1934343"/>
                    <a:pt x="1060088" y="1963020"/>
                  </a:cubicBezTo>
                  <a:cubicBezTo>
                    <a:pt x="1060088" y="1963020"/>
                    <a:pt x="1060088" y="1963020"/>
                    <a:pt x="1060088" y="1996477"/>
                  </a:cubicBezTo>
                  <a:cubicBezTo>
                    <a:pt x="1060088" y="2029934"/>
                    <a:pt x="1036095" y="2053832"/>
                    <a:pt x="1002505" y="2049052"/>
                  </a:cubicBezTo>
                  <a:cubicBezTo>
                    <a:pt x="988109" y="2049052"/>
                    <a:pt x="973714" y="2049052"/>
                    <a:pt x="964116" y="2044273"/>
                  </a:cubicBezTo>
                  <a:cubicBezTo>
                    <a:pt x="959318" y="2044273"/>
                    <a:pt x="954519" y="2044273"/>
                    <a:pt x="954519" y="2049052"/>
                  </a:cubicBezTo>
                  <a:cubicBezTo>
                    <a:pt x="949721" y="2049052"/>
                    <a:pt x="949721" y="2053832"/>
                    <a:pt x="949721" y="2053832"/>
                  </a:cubicBezTo>
                  <a:cubicBezTo>
                    <a:pt x="949721" y="2053832"/>
                    <a:pt x="949721" y="2053832"/>
                    <a:pt x="944922" y="2096848"/>
                  </a:cubicBezTo>
                  <a:cubicBezTo>
                    <a:pt x="944922" y="2096848"/>
                    <a:pt x="944922" y="2101628"/>
                    <a:pt x="944922" y="2106407"/>
                  </a:cubicBezTo>
                  <a:cubicBezTo>
                    <a:pt x="949721" y="2106407"/>
                    <a:pt x="949721" y="2106407"/>
                    <a:pt x="954519" y="2106407"/>
                  </a:cubicBezTo>
                  <a:cubicBezTo>
                    <a:pt x="1007304" y="2111187"/>
                    <a:pt x="1064887" y="2120746"/>
                    <a:pt x="1117671" y="2115966"/>
                  </a:cubicBezTo>
                  <a:cubicBezTo>
                    <a:pt x="1122470" y="2115966"/>
                    <a:pt x="1122470" y="2111187"/>
                    <a:pt x="1127268" y="2111187"/>
                  </a:cubicBezTo>
                  <a:cubicBezTo>
                    <a:pt x="1127268" y="2106407"/>
                    <a:pt x="1132067" y="2106407"/>
                    <a:pt x="1132067" y="2101628"/>
                  </a:cubicBezTo>
                  <a:cubicBezTo>
                    <a:pt x="1132067" y="2101628"/>
                    <a:pt x="1132067" y="2101628"/>
                    <a:pt x="1117671" y="1857870"/>
                  </a:cubicBezTo>
                  <a:cubicBezTo>
                    <a:pt x="1117671" y="1853090"/>
                    <a:pt x="1117671" y="1848311"/>
                    <a:pt x="1112872" y="1848311"/>
                  </a:cubicBezTo>
                  <a:cubicBezTo>
                    <a:pt x="1112872" y="1848311"/>
                    <a:pt x="1112872" y="1843531"/>
                    <a:pt x="1108074" y="1843531"/>
                  </a:cubicBezTo>
                  <a:cubicBezTo>
                    <a:pt x="978512" y="1853090"/>
                    <a:pt x="848950" y="1824413"/>
                    <a:pt x="733784" y="1767058"/>
                  </a:cubicBezTo>
                  <a:cubicBezTo>
                    <a:pt x="733784" y="1762278"/>
                    <a:pt x="728986" y="1762278"/>
                    <a:pt x="728986" y="1767058"/>
                  </a:cubicBezTo>
                  <a:cubicBezTo>
                    <a:pt x="724187" y="1767058"/>
                    <a:pt x="724187" y="1767058"/>
                    <a:pt x="719389" y="1771837"/>
                  </a:cubicBezTo>
                  <a:cubicBezTo>
                    <a:pt x="719389" y="1771837"/>
                    <a:pt x="719389" y="1771837"/>
                    <a:pt x="609021" y="1991698"/>
                  </a:cubicBezTo>
                  <a:cubicBezTo>
                    <a:pt x="604223" y="1991698"/>
                    <a:pt x="604223" y="1996477"/>
                    <a:pt x="609021" y="2001257"/>
                  </a:cubicBezTo>
                  <a:cubicBezTo>
                    <a:pt x="609021" y="2001257"/>
                    <a:pt x="609021" y="2006036"/>
                    <a:pt x="613820" y="2006036"/>
                  </a:cubicBezTo>
                  <a:cubicBezTo>
                    <a:pt x="661806" y="2029934"/>
                    <a:pt x="714590" y="2049052"/>
                    <a:pt x="767374" y="2068171"/>
                  </a:cubicBezTo>
                  <a:cubicBezTo>
                    <a:pt x="767374" y="2068171"/>
                    <a:pt x="772173" y="2068171"/>
                    <a:pt x="776972" y="2068171"/>
                  </a:cubicBezTo>
                  <a:cubicBezTo>
                    <a:pt x="776972" y="2068171"/>
                    <a:pt x="781770" y="2063391"/>
                    <a:pt x="781770" y="2063391"/>
                  </a:cubicBezTo>
                  <a:cubicBezTo>
                    <a:pt x="781770" y="2063391"/>
                    <a:pt x="781770" y="2063391"/>
                    <a:pt x="791367" y="2020375"/>
                  </a:cubicBezTo>
                  <a:cubicBezTo>
                    <a:pt x="791367" y="2020375"/>
                    <a:pt x="791367" y="2015595"/>
                    <a:pt x="791367" y="2015595"/>
                  </a:cubicBezTo>
                  <a:cubicBezTo>
                    <a:pt x="791367" y="2010816"/>
                    <a:pt x="786569" y="2010816"/>
                    <a:pt x="781770" y="2006036"/>
                  </a:cubicBezTo>
                  <a:cubicBezTo>
                    <a:pt x="781770" y="2006036"/>
                    <a:pt x="781770" y="2006036"/>
                    <a:pt x="748180" y="1996477"/>
                  </a:cubicBezTo>
                  <a:cubicBezTo>
                    <a:pt x="714590" y="1982138"/>
                    <a:pt x="700194" y="1953461"/>
                    <a:pt x="714590" y="1924784"/>
                  </a:cubicBezTo>
                  <a:cubicBezTo>
                    <a:pt x="714590" y="1924784"/>
                    <a:pt x="714590" y="1924784"/>
                    <a:pt x="728986" y="1891327"/>
                  </a:cubicBezTo>
                  <a:cubicBezTo>
                    <a:pt x="738583" y="1867429"/>
                    <a:pt x="772173" y="1848311"/>
                    <a:pt x="796166" y="1857870"/>
                  </a:cubicBezTo>
                  <a:cubicBezTo>
                    <a:pt x="815360" y="1867429"/>
                    <a:pt x="839353" y="1876988"/>
                    <a:pt x="858548" y="1876988"/>
                  </a:cubicBezTo>
                  <a:cubicBezTo>
                    <a:pt x="868145" y="1881768"/>
                    <a:pt x="877742" y="1891327"/>
                    <a:pt x="872943" y="1905665"/>
                  </a:cubicBezTo>
                  <a:cubicBezTo>
                    <a:pt x="868145" y="1915224"/>
                    <a:pt x="858548" y="1924784"/>
                    <a:pt x="848950" y="1920004"/>
                  </a:cubicBezTo>
                  <a:cubicBezTo>
                    <a:pt x="824957" y="1915224"/>
                    <a:pt x="805763" y="1910445"/>
                    <a:pt x="781770" y="1900886"/>
                  </a:cubicBezTo>
                  <a:cubicBezTo>
                    <a:pt x="776972" y="1900886"/>
                    <a:pt x="776972" y="1900886"/>
                    <a:pt x="772173" y="1900886"/>
                  </a:cubicBezTo>
                  <a:cubicBezTo>
                    <a:pt x="772173" y="1900886"/>
                    <a:pt x="767374" y="1905665"/>
                    <a:pt x="767374" y="1905665"/>
                  </a:cubicBezTo>
                  <a:cubicBezTo>
                    <a:pt x="767374" y="1905665"/>
                    <a:pt x="767374" y="1905665"/>
                    <a:pt x="757777" y="1939122"/>
                  </a:cubicBezTo>
                  <a:cubicBezTo>
                    <a:pt x="752979" y="1943902"/>
                    <a:pt x="752979" y="1943902"/>
                    <a:pt x="757777" y="1948681"/>
                  </a:cubicBezTo>
                  <a:cubicBezTo>
                    <a:pt x="757777" y="1953461"/>
                    <a:pt x="757777" y="1953461"/>
                    <a:pt x="762576" y="1953461"/>
                  </a:cubicBezTo>
                  <a:cubicBezTo>
                    <a:pt x="762576" y="1953461"/>
                    <a:pt x="762576" y="1953461"/>
                    <a:pt x="796166" y="1967800"/>
                  </a:cubicBezTo>
                  <a:cubicBezTo>
                    <a:pt x="824957" y="1977359"/>
                    <a:pt x="844152" y="2006036"/>
                    <a:pt x="839353" y="2034714"/>
                  </a:cubicBezTo>
                  <a:cubicBezTo>
                    <a:pt x="839353" y="2034714"/>
                    <a:pt x="839353" y="2034714"/>
                    <a:pt x="829756" y="2072950"/>
                  </a:cubicBezTo>
                  <a:cubicBezTo>
                    <a:pt x="820159" y="2101628"/>
                    <a:pt x="786569" y="2120746"/>
                    <a:pt x="752979" y="2111187"/>
                  </a:cubicBezTo>
                  <a:cubicBezTo>
                    <a:pt x="700194" y="2092069"/>
                    <a:pt x="642611" y="2072950"/>
                    <a:pt x="594625" y="2044273"/>
                  </a:cubicBezTo>
                  <a:cubicBezTo>
                    <a:pt x="561035" y="2029934"/>
                    <a:pt x="551438" y="1991698"/>
                    <a:pt x="565834" y="1967800"/>
                  </a:cubicBezTo>
                  <a:cubicBezTo>
                    <a:pt x="565834" y="1967800"/>
                    <a:pt x="565834" y="1967800"/>
                    <a:pt x="690597" y="1752719"/>
                  </a:cubicBezTo>
                  <a:cubicBezTo>
                    <a:pt x="697795" y="1740770"/>
                    <a:pt x="708592" y="1732406"/>
                    <a:pt x="719988" y="1728224"/>
                  </a:cubicBezTo>
                  <a:close/>
                  <a:moveTo>
                    <a:pt x="1600968" y="1606768"/>
                  </a:moveTo>
                  <a:cubicBezTo>
                    <a:pt x="1613533" y="1608559"/>
                    <a:pt x="1626697" y="1614530"/>
                    <a:pt x="1636270" y="1624083"/>
                  </a:cubicBezTo>
                  <a:lnTo>
                    <a:pt x="1813380" y="1796039"/>
                  </a:lnTo>
                  <a:cubicBezTo>
                    <a:pt x="1837313" y="1819921"/>
                    <a:pt x="1832526" y="1853357"/>
                    <a:pt x="1808593" y="1882017"/>
                  </a:cubicBezTo>
                  <a:cubicBezTo>
                    <a:pt x="1765512" y="1920229"/>
                    <a:pt x="1717645" y="1953665"/>
                    <a:pt x="1674564" y="1982324"/>
                  </a:cubicBezTo>
                  <a:cubicBezTo>
                    <a:pt x="1641057" y="2001430"/>
                    <a:pt x="1602763" y="1996654"/>
                    <a:pt x="1588403" y="1967994"/>
                  </a:cubicBezTo>
                  <a:cubicBezTo>
                    <a:pt x="1588403" y="1967994"/>
                    <a:pt x="1588403" y="1967994"/>
                    <a:pt x="1569256" y="1934559"/>
                  </a:cubicBezTo>
                  <a:cubicBezTo>
                    <a:pt x="1554896" y="1910676"/>
                    <a:pt x="1564469" y="1877240"/>
                    <a:pt x="1593189" y="1858134"/>
                  </a:cubicBezTo>
                  <a:cubicBezTo>
                    <a:pt x="1602763" y="1853357"/>
                    <a:pt x="1612336" y="1843804"/>
                    <a:pt x="1621910" y="1839028"/>
                  </a:cubicBezTo>
                  <a:cubicBezTo>
                    <a:pt x="1621910" y="1834251"/>
                    <a:pt x="1626697" y="1834251"/>
                    <a:pt x="1626697" y="1829474"/>
                  </a:cubicBezTo>
                  <a:cubicBezTo>
                    <a:pt x="1626697" y="1829474"/>
                    <a:pt x="1626697" y="1824698"/>
                    <a:pt x="1621910" y="1819921"/>
                  </a:cubicBezTo>
                  <a:cubicBezTo>
                    <a:pt x="1621910" y="1819921"/>
                    <a:pt x="1621910" y="1819921"/>
                    <a:pt x="1602763" y="1791262"/>
                  </a:cubicBezTo>
                  <a:cubicBezTo>
                    <a:pt x="1602763" y="1791262"/>
                    <a:pt x="1597976" y="1791262"/>
                    <a:pt x="1597976" y="1791262"/>
                  </a:cubicBezTo>
                  <a:cubicBezTo>
                    <a:pt x="1593189" y="1786486"/>
                    <a:pt x="1588403" y="1791262"/>
                    <a:pt x="1588403" y="1791262"/>
                  </a:cubicBezTo>
                  <a:cubicBezTo>
                    <a:pt x="1569256" y="1805592"/>
                    <a:pt x="1550109" y="1815145"/>
                    <a:pt x="1530962" y="1824698"/>
                  </a:cubicBezTo>
                  <a:cubicBezTo>
                    <a:pt x="1521388" y="1834251"/>
                    <a:pt x="1511815" y="1829474"/>
                    <a:pt x="1502241" y="1819921"/>
                  </a:cubicBezTo>
                  <a:cubicBezTo>
                    <a:pt x="1497455" y="1810368"/>
                    <a:pt x="1502241" y="1796039"/>
                    <a:pt x="1511815" y="1791262"/>
                  </a:cubicBezTo>
                  <a:cubicBezTo>
                    <a:pt x="1526175" y="1776932"/>
                    <a:pt x="1545322" y="1767379"/>
                    <a:pt x="1564469" y="1757826"/>
                  </a:cubicBezTo>
                  <a:cubicBezTo>
                    <a:pt x="1583616" y="1738720"/>
                    <a:pt x="1617123" y="1743497"/>
                    <a:pt x="1636270" y="1767379"/>
                  </a:cubicBezTo>
                  <a:cubicBezTo>
                    <a:pt x="1636270" y="1767379"/>
                    <a:pt x="1636270" y="1767379"/>
                    <a:pt x="1660204" y="1796039"/>
                  </a:cubicBezTo>
                  <a:cubicBezTo>
                    <a:pt x="1679351" y="1819921"/>
                    <a:pt x="1674564" y="1853357"/>
                    <a:pt x="1645844" y="1872463"/>
                  </a:cubicBezTo>
                  <a:cubicBezTo>
                    <a:pt x="1636270" y="1882017"/>
                    <a:pt x="1626697" y="1886793"/>
                    <a:pt x="1617123" y="1896346"/>
                  </a:cubicBezTo>
                  <a:cubicBezTo>
                    <a:pt x="1612336" y="1896346"/>
                    <a:pt x="1612336" y="1901123"/>
                    <a:pt x="1607550" y="1901123"/>
                  </a:cubicBezTo>
                  <a:cubicBezTo>
                    <a:pt x="1607550" y="1905899"/>
                    <a:pt x="1607550" y="1905899"/>
                    <a:pt x="1612336" y="1910676"/>
                  </a:cubicBezTo>
                  <a:cubicBezTo>
                    <a:pt x="1612336" y="1910676"/>
                    <a:pt x="1612336" y="1910676"/>
                    <a:pt x="1631483" y="1944112"/>
                  </a:cubicBezTo>
                  <a:cubicBezTo>
                    <a:pt x="1636270" y="1948888"/>
                    <a:pt x="1636270" y="1948888"/>
                    <a:pt x="1641057" y="1948888"/>
                  </a:cubicBezTo>
                  <a:cubicBezTo>
                    <a:pt x="1641057" y="1948888"/>
                    <a:pt x="1645844" y="1948888"/>
                    <a:pt x="1650630" y="1948888"/>
                  </a:cubicBezTo>
                  <a:cubicBezTo>
                    <a:pt x="1693711" y="1915452"/>
                    <a:pt x="1736792" y="1886793"/>
                    <a:pt x="1779872" y="1848581"/>
                  </a:cubicBezTo>
                  <a:cubicBezTo>
                    <a:pt x="1779872" y="1843804"/>
                    <a:pt x="1779872" y="1843804"/>
                    <a:pt x="1779872" y="1839028"/>
                  </a:cubicBezTo>
                  <a:cubicBezTo>
                    <a:pt x="1779872" y="1834251"/>
                    <a:pt x="1779872" y="1834251"/>
                    <a:pt x="1779872" y="1829474"/>
                  </a:cubicBezTo>
                  <a:cubicBezTo>
                    <a:pt x="1779872" y="1829474"/>
                    <a:pt x="1779872" y="1829474"/>
                    <a:pt x="1612336" y="1647965"/>
                  </a:cubicBezTo>
                  <a:cubicBezTo>
                    <a:pt x="1607550" y="1647965"/>
                    <a:pt x="1607550" y="1647965"/>
                    <a:pt x="1602763" y="1647965"/>
                  </a:cubicBezTo>
                  <a:cubicBezTo>
                    <a:pt x="1602763" y="1647965"/>
                    <a:pt x="1597976" y="1647965"/>
                    <a:pt x="1597976" y="1647965"/>
                  </a:cubicBezTo>
                  <a:cubicBezTo>
                    <a:pt x="1502241" y="1733943"/>
                    <a:pt x="1382573" y="1796039"/>
                    <a:pt x="1258118" y="1824698"/>
                  </a:cubicBezTo>
                  <a:cubicBezTo>
                    <a:pt x="1258118" y="1824698"/>
                    <a:pt x="1253331" y="1829474"/>
                    <a:pt x="1253331" y="1829474"/>
                  </a:cubicBezTo>
                  <a:cubicBezTo>
                    <a:pt x="1253331" y="1834251"/>
                    <a:pt x="1253331" y="1834251"/>
                    <a:pt x="1253331" y="1839028"/>
                  </a:cubicBezTo>
                  <a:cubicBezTo>
                    <a:pt x="1253331" y="1839028"/>
                    <a:pt x="1253331" y="1839028"/>
                    <a:pt x="1305985" y="2077855"/>
                  </a:cubicBezTo>
                  <a:cubicBezTo>
                    <a:pt x="1305985" y="2082632"/>
                    <a:pt x="1310772" y="2082632"/>
                    <a:pt x="1310772" y="2087408"/>
                  </a:cubicBezTo>
                  <a:cubicBezTo>
                    <a:pt x="1315559" y="2087408"/>
                    <a:pt x="1320345" y="2087408"/>
                    <a:pt x="1320345" y="2087408"/>
                  </a:cubicBezTo>
                  <a:cubicBezTo>
                    <a:pt x="1377786" y="2077855"/>
                    <a:pt x="1425654" y="2058749"/>
                    <a:pt x="1478308" y="2039643"/>
                  </a:cubicBezTo>
                  <a:cubicBezTo>
                    <a:pt x="1483094" y="2034866"/>
                    <a:pt x="1483094" y="2034866"/>
                    <a:pt x="1483094" y="2030090"/>
                  </a:cubicBezTo>
                  <a:cubicBezTo>
                    <a:pt x="1487881" y="2030090"/>
                    <a:pt x="1487881" y="2025313"/>
                    <a:pt x="1483094" y="2025313"/>
                  </a:cubicBezTo>
                  <a:cubicBezTo>
                    <a:pt x="1483094" y="2025313"/>
                    <a:pt x="1483094" y="2025313"/>
                    <a:pt x="1468734" y="1987101"/>
                  </a:cubicBezTo>
                  <a:cubicBezTo>
                    <a:pt x="1468734" y="1982324"/>
                    <a:pt x="1463947" y="1982324"/>
                    <a:pt x="1463947" y="1982324"/>
                  </a:cubicBezTo>
                  <a:cubicBezTo>
                    <a:pt x="1459161" y="1977547"/>
                    <a:pt x="1454374" y="1977547"/>
                    <a:pt x="1454374" y="1982324"/>
                  </a:cubicBezTo>
                  <a:cubicBezTo>
                    <a:pt x="1454374" y="1982324"/>
                    <a:pt x="1454374" y="1982324"/>
                    <a:pt x="1416080" y="1991877"/>
                  </a:cubicBezTo>
                  <a:cubicBezTo>
                    <a:pt x="1387360" y="2006207"/>
                    <a:pt x="1353852" y="1991877"/>
                    <a:pt x="1344279" y="1958441"/>
                  </a:cubicBezTo>
                  <a:cubicBezTo>
                    <a:pt x="1344279" y="1958441"/>
                    <a:pt x="1344279" y="1958441"/>
                    <a:pt x="1334705" y="1925005"/>
                  </a:cubicBezTo>
                  <a:cubicBezTo>
                    <a:pt x="1329919" y="1896346"/>
                    <a:pt x="1344279" y="1867687"/>
                    <a:pt x="1368213" y="1858134"/>
                  </a:cubicBezTo>
                  <a:cubicBezTo>
                    <a:pt x="1387360" y="1848581"/>
                    <a:pt x="1406507" y="1843804"/>
                    <a:pt x="1425654" y="1834251"/>
                  </a:cubicBezTo>
                  <a:cubicBezTo>
                    <a:pt x="1440014" y="1829474"/>
                    <a:pt x="1449587" y="1834251"/>
                    <a:pt x="1454374" y="1843804"/>
                  </a:cubicBezTo>
                  <a:cubicBezTo>
                    <a:pt x="1459161" y="1853357"/>
                    <a:pt x="1454374" y="1867687"/>
                    <a:pt x="1444801" y="1872463"/>
                  </a:cubicBezTo>
                  <a:cubicBezTo>
                    <a:pt x="1425654" y="1882017"/>
                    <a:pt x="1401720" y="1891570"/>
                    <a:pt x="1382573" y="1896346"/>
                  </a:cubicBezTo>
                  <a:cubicBezTo>
                    <a:pt x="1377786" y="1901123"/>
                    <a:pt x="1377786" y="1901123"/>
                    <a:pt x="1377786" y="1905899"/>
                  </a:cubicBezTo>
                  <a:cubicBezTo>
                    <a:pt x="1372999" y="1905899"/>
                    <a:pt x="1372999" y="1910676"/>
                    <a:pt x="1377786" y="1910676"/>
                  </a:cubicBezTo>
                  <a:cubicBezTo>
                    <a:pt x="1377786" y="1910676"/>
                    <a:pt x="1377786" y="1910676"/>
                    <a:pt x="1387360" y="1948888"/>
                  </a:cubicBezTo>
                  <a:cubicBezTo>
                    <a:pt x="1387360" y="1948888"/>
                    <a:pt x="1392146" y="1953665"/>
                    <a:pt x="1392146" y="1953665"/>
                  </a:cubicBezTo>
                  <a:cubicBezTo>
                    <a:pt x="1396933" y="1953665"/>
                    <a:pt x="1396933" y="1953665"/>
                    <a:pt x="1401720" y="1953665"/>
                  </a:cubicBezTo>
                  <a:cubicBezTo>
                    <a:pt x="1401720" y="1953665"/>
                    <a:pt x="1401720" y="1953665"/>
                    <a:pt x="1435227" y="1939335"/>
                  </a:cubicBezTo>
                  <a:cubicBezTo>
                    <a:pt x="1463947" y="1929782"/>
                    <a:pt x="1497455" y="1939335"/>
                    <a:pt x="1511815" y="1963218"/>
                  </a:cubicBezTo>
                  <a:cubicBezTo>
                    <a:pt x="1511815" y="1963218"/>
                    <a:pt x="1511815" y="1963218"/>
                    <a:pt x="1530962" y="2001430"/>
                  </a:cubicBezTo>
                  <a:cubicBezTo>
                    <a:pt x="1540535" y="2030090"/>
                    <a:pt x="1526175" y="2063525"/>
                    <a:pt x="1492668" y="2077855"/>
                  </a:cubicBezTo>
                  <a:cubicBezTo>
                    <a:pt x="1440014" y="2096961"/>
                    <a:pt x="1387360" y="2116067"/>
                    <a:pt x="1334705" y="2130397"/>
                  </a:cubicBezTo>
                  <a:cubicBezTo>
                    <a:pt x="1296412" y="2139950"/>
                    <a:pt x="1262904" y="2120844"/>
                    <a:pt x="1258118" y="2087408"/>
                  </a:cubicBezTo>
                  <a:cubicBezTo>
                    <a:pt x="1258118" y="2087408"/>
                    <a:pt x="1258118" y="2087408"/>
                    <a:pt x="1215037" y="1843804"/>
                  </a:cubicBezTo>
                  <a:cubicBezTo>
                    <a:pt x="1210250" y="1815145"/>
                    <a:pt x="1229397" y="1791262"/>
                    <a:pt x="1248544" y="1781709"/>
                  </a:cubicBezTo>
                  <a:cubicBezTo>
                    <a:pt x="1368213" y="1753050"/>
                    <a:pt x="1478308" y="1700507"/>
                    <a:pt x="1569256" y="1614530"/>
                  </a:cubicBezTo>
                  <a:cubicBezTo>
                    <a:pt x="1576436" y="1607365"/>
                    <a:pt x="1588403" y="1604976"/>
                    <a:pt x="1600968" y="1606768"/>
                  </a:cubicBezTo>
                  <a:close/>
                  <a:moveTo>
                    <a:pt x="386535" y="1345031"/>
                  </a:moveTo>
                  <a:cubicBezTo>
                    <a:pt x="398539" y="1348612"/>
                    <a:pt x="408143" y="1355774"/>
                    <a:pt x="412945" y="1365324"/>
                  </a:cubicBezTo>
                  <a:cubicBezTo>
                    <a:pt x="460963" y="1475144"/>
                    <a:pt x="537793" y="1575415"/>
                    <a:pt x="633831" y="1651812"/>
                  </a:cubicBezTo>
                  <a:cubicBezTo>
                    <a:pt x="653038" y="1666136"/>
                    <a:pt x="653038" y="1694785"/>
                    <a:pt x="638633" y="1723434"/>
                  </a:cubicBezTo>
                  <a:cubicBezTo>
                    <a:pt x="638633" y="1723434"/>
                    <a:pt x="638633" y="1723434"/>
                    <a:pt x="499378" y="1923976"/>
                  </a:cubicBezTo>
                  <a:cubicBezTo>
                    <a:pt x="480171" y="1947850"/>
                    <a:pt x="441756" y="1952625"/>
                    <a:pt x="412945" y="1928751"/>
                  </a:cubicBezTo>
                  <a:cubicBezTo>
                    <a:pt x="369728" y="1895327"/>
                    <a:pt x="326511" y="1857129"/>
                    <a:pt x="288096" y="1818931"/>
                  </a:cubicBezTo>
                  <a:cubicBezTo>
                    <a:pt x="264087" y="1790282"/>
                    <a:pt x="264087" y="1752083"/>
                    <a:pt x="288096" y="1732984"/>
                  </a:cubicBezTo>
                  <a:cubicBezTo>
                    <a:pt x="288096" y="1732984"/>
                    <a:pt x="288096" y="1732984"/>
                    <a:pt x="316908" y="1709110"/>
                  </a:cubicBezTo>
                  <a:cubicBezTo>
                    <a:pt x="340917" y="1690011"/>
                    <a:pt x="379332" y="1694785"/>
                    <a:pt x="398539" y="1713885"/>
                  </a:cubicBezTo>
                  <a:cubicBezTo>
                    <a:pt x="408143" y="1723434"/>
                    <a:pt x="412945" y="1732984"/>
                    <a:pt x="422549" y="1742534"/>
                  </a:cubicBezTo>
                  <a:cubicBezTo>
                    <a:pt x="427350" y="1742534"/>
                    <a:pt x="427350" y="1747308"/>
                    <a:pt x="432152" y="1747308"/>
                  </a:cubicBezTo>
                  <a:cubicBezTo>
                    <a:pt x="436954" y="1742534"/>
                    <a:pt x="436954" y="1742534"/>
                    <a:pt x="441756" y="1742534"/>
                  </a:cubicBezTo>
                  <a:cubicBezTo>
                    <a:pt x="441756" y="1742534"/>
                    <a:pt x="441756" y="1742534"/>
                    <a:pt x="465765" y="1713885"/>
                  </a:cubicBezTo>
                  <a:cubicBezTo>
                    <a:pt x="465765" y="1713885"/>
                    <a:pt x="465765" y="1709110"/>
                    <a:pt x="465765" y="1709110"/>
                  </a:cubicBezTo>
                  <a:cubicBezTo>
                    <a:pt x="465765" y="1704335"/>
                    <a:pt x="465765" y="1704335"/>
                    <a:pt x="465765" y="1699560"/>
                  </a:cubicBezTo>
                  <a:cubicBezTo>
                    <a:pt x="446558" y="1685236"/>
                    <a:pt x="436954" y="1666136"/>
                    <a:pt x="417747" y="1651812"/>
                  </a:cubicBezTo>
                  <a:cubicBezTo>
                    <a:pt x="412945" y="1642262"/>
                    <a:pt x="412945" y="1632713"/>
                    <a:pt x="422549" y="1623163"/>
                  </a:cubicBezTo>
                  <a:cubicBezTo>
                    <a:pt x="432152" y="1613614"/>
                    <a:pt x="446558" y="1613614"/>
                    <a:pt x="451360" y="1623163"/>
                  </a:cubicBezTo>
                  <a:cubicBezTo>
                    <a:pt x="465765" y="1637488"/>
                    <a:pt x="480171" y="1656587"/>
                    <a:pt x="494576" y="1670911"/>
                  </a:cubicBezTo>
                  <a:cubicBezTo>
                    <a:pt x="513784" y="1690011"/>
                    <a:pt x="513784" y="1723434"/>
                    <a:pt x="494576" y="1742534"/>
                  </a:cubicBezTo>
                  <a:cubicBezTo>
                    <a:pt x="494576" y="1742534"/>
                    <a:pt x="494576" y="1742534"/>
                    <a:pt x="470567" y="1771183"/>
                  </a:cubicBezTo>
                  <a:cubicBezTo>
                    <a:pt x="451360" y="1795057"/>
                    <a:pt x="417747" y="1795057"/>
                    <a:pt x="393737" y="1771183"/>
                  </a:cubicBezTo>
                  <a:cubicBezTo>
                    <a:pt x="384134" y="1766408"/>
                    <a:pt x="374530" y="1752083"/>
                    <a:pt x="364926" y="1742534"/>
                  </a:cubicBezTo>
                  <a:cubicBezTo>
                    <a:pt x="364926" y="1742534"/>
                    <a:pt x="360124" y="1742534"/>
                    <a:pt x="360124" y="1742534"/>
                  </a:cubicBezTo>
                  <a:cubicBezTo>
                    <a:pt x="355322" y="1742534"/>
                    <a:pt x="350521" y="1742534"/>
                    <a:pt x="350521" y="1742534"/>
                  </a:cubicBezTo>
                  <a:cubicBezTo>
                    <a:pt x="350521" y="1742534"/>
                    <a:pt x="350521" y="1742534"/>
                    <a:pt x="321709" y="1771183"/>
                  </a:cubicBezTo>
                  <a:cubicBezTo>
                    <a:pt x="316908" y="1771183"/>
                    <a:pt x="316908" y="1775957"/>
                    <a:pt x="316908" y="1780732"/>
                  </a:cubicBezTo>
                  <a:cubicBezTo>
                    <a:pt x="316908" y="1780732"/>
                    <a:pt x="316908" y="1785507"/>
                    <a:pt x="321709" y="1785507"/>
                  </a:cubicBezTo>
                  <a:cubicBezTo>
                    <a:pt x="355322" y="1828480"/>
                    <a:pt x="398539" y="1861904"/>
                    <a:pt x="441756" y="1895327"/>
                  </a:cubicBezTo>
                  <a:cubicBezTo>
                    <a:pt x="446558" y="1900102"/>
                    <a:pt x="446558" y="1900102"/>
                    <a:pt x="451360" y="1900102"/>
                  </a:cubicBezTo>
                  <a:cubicBezTo>
                    <a:pt x="456162" y="1900102"/>
                    <a:pt x="456162" y="1900102"/>
                    <a:pt x="456162" y="1895327"/>
                  </a:cubicBezTo>
                  <a:cubicBezTo>
                    <a:pt x="456162" y="1895327"/>
                    <a:pt x="456162" y="1895327"/>
                    <a:pt x="609821" y="1699560"/>
                  </a:cubicBezTo>
                  <a:cubicBezTo>
                    <a:pt x="609821" y="1694785"/>
                    <a:pt x="609821" y="1694785"/>
                    <a:pt x="609821" y="1690011"/>
                  </a:cubicBezTo>
                  <a:cubicBezTo>
                    <a:pt x="609821" y="1690011"/>
                    <a:pt x="609821" y="1685236"/>
                    <a:pt x="609821" y="1685236"/>
                  </a:cubicBezTo>
                  <a:cubicBezTo>
                    <a:pt x="504180" y="1608839"/>
                    <a:pt x="427350" y="1499018"/>
                    <a:pt x="374530" y="1384423"/>
                  </a:cubicBezTo>
                  <a:cubicBezTo>
                    <a:pt x="369728" y="1379648"/>
                    <a:pt x="369728" y="1379648"/>
                    <a:pt x="364926" y="1379648"/>
                  </a:cubicBezTo>
                  <a:cubicBezTo>
                    <a:pt x="364926" y="1379648"/>
                    <a:pt x="360124" y="1379648"/>
                    <a:pt x="360124" y="1379648"/>
                  </a:cubicBezTo>
                  <a:cubicBezTo>
                    <a:pt x="360124" y="1379648"/>
                    <a:pt x="360124" y="1379648"/>
                    <a:pt x="129635" y="1475144"/>
                  </a:cubicBezTo>
                  <a:cubicBezTo>
                    <a:pt x="124833" y="1475144"/>
                    <a:pt x="124833" y="1479919"/>
                    <a:pt x="124833" y="1479919"/>
                  </a:cubicBezTo>
                  <a:cubicBezTo>
                    <a:pt x="124833" y="1484694"/>
                    <a:pt x="124833" y="1489469"/>
                    <a:pt x="124833" y="1489469"/>
                  </a:cubicBezTo>
                  <a:cubicBezTo>
                    <a:pt x="148843" y="1541992"/>
                    <a:pt x="172852" y="1589740"/>
                    <a:pt x="201663" y="1632713"/>
                  </a:cubicBezTo>
                  <a:cubicBezTo>
                    <a:pt x="201663" y="1637488"/>
                    <a:pt x="206465" y="1637488"/>
                    <a:pt x="211267" y="1642262"/>
                  </a:cubicBezTo>
                  <a:cubicBezTo>
                    <a:pt x="211267" y="1642262"/>
                    <a:pt x="216069" y="1642262"/>
                    <a:pt x="216069" y="1637488"/>
                  </a:cubicBezTo>
                  <a:cubicBezTo>
                    <a:pt x="216069" y="1637488"/>
                    <a:pt x="216069" y="1637488"/>
                    <a:pt x="249682" y="1618388"/>
                  </a:cubicBezTo>
                  <a:cubicBezTo>
                    <a:pt x="254483" y="1613614"/>
                    <a:pt x="254483" y="1613614"/>
                    <a:pt x="254483" y="1608839"/>
                  </a:cubicBezTo>
                  <a:cubicBezTo>
                    <a:pt x="259285" y="1608839"/>
                    <a:pt x="254483" y="1604064"/>
                    <a:pt x="254483" y="1599289"/>
                  </a:cubicBezTo>
                  <a:cubicBezTo>
                    <a:pt x="254483" y="1599289"/>
                    <a:pt x="254483" y="1599289"/>
                    <a:pt x="235276" y="1565866"/>
                  </a:cubicBezTo>
                  <a:cubicBezTo>
                    <a:pt x="216069" y="1541992"/>
                    <a:pt x="230474" y="1503793"/>
                    <a:pt x="254483" y="1494243"/>
                  </a:cubicBezTo>
                  <a:cubicBezTo>
                    <a:pt x="254483" y="1494243"/>
                    <a:pt x="254483" y="1494243"/>
                    <a:pt x="288096" y="1475144"/>
                  </a:cubicBezTo>
                  <a:cubicBezTo>
                    <a:pt x="316908" y="1460820"/>
                    <a:pt x="345719" y="1475144"/>
                    <a:pt x="360124" y="1494243"/>
                  </a:cubicBezTo>
                  <a:cubicBezTo>
                    <a:pt x="369728" y="1513343"/>
                    <a:pt x="379332" y="1532442"/>
                    <a:pt x="393737" y="1551541"/>
                  </a:cubicBezTo>
                  <a:cubicBezTo>
                    <a:pt x="403341" y="1561091"/>
                    <a:pt x="398539" y="1570640"/>
                    <a:pt x="388935" y="1580190"/>
                  </a:cubicBezTo>
                  <a:cubicBezTo>
                    <a:pt x="379332" y="1584965"/>
                    <a:pt x="364926" y="1584965"/>
                    <a:pt x="360124" y="1575415"/>
                  </a:cubicBezTo>
                  <a:cubicBezTo>
                    <a:pt x="345719" y="1556316"/>
                    <a:pt x="336115" y="1537217"/>
                    <a:pt x="321709" y="1518118"/>
                  </a:cubicBezTo>
                  <a:cubicBezTo>
                    <a:pt x="321709" y="1513343"/>
                    <a:pt x="316908" y="1513343"/>
                    <a:pt x="316908" y="1513343"/>
                  </a:cubicBezTo>
                  <a:cubicBezTo>
                    <a:pt x="312106" y="1513343"/>
                    <a:pt x="312106" y="1513343"/>
                    <a:pt x="307304" y="1513343"/>
                  </a:cubicBezTo>
                  <a:cubicBezTo>
                    <a:pt x="307304" y="1513343"/>
                    <a:pt x="307304" y="1513343"/>
                    <a:pt x="273691" y="1532442"/>
                  </a:cubicBezTo>
                  <a:cubicBezTo>
                    <a:pt x="273691" y="1532442"/>
                    <a:pt x="273691" y="1537217"/>
                    <a:pt x="268889" y="1537217"/>
                  </a:cubicBezTo>
                  <a:cubicBezTo>
                    <a:pt x="268889" y="1541992"/>
                    <a:pt x="268889" y="1541992"/>
                    <a:pt x="273691" y="1546766"/>
                  </a:cubicBezTo>
                  <a:cubicBezTo>
                    <a:pt x="273691" y="1546766"/>
                    <a:pt x="273691" y="1546766"/>
                    <a:pt x="292898" y="1580190"/>
                  </a:cubicBezTo>
                  <a:cubicBezTo>
                    <a:pt x="307304" y="1604064"/>
                    <a:pt x="302502" y="1637488"/>
                    <a:pt x="278493" y="1656587"/>
                  </a:cubicBezTo>
                  <a:cubicBezTo>
                    <a:pt x="278493" y="1656587"/>
                    <a:pt x="278493" y="1656587"/>
                    <a:pt x="244880" y="1680461"/>
                  </a:cubicBezTo>
                  <a:cubicBezTo>
                    <a:pt x="220870" y="1694785"/>
                    <a:pt x="182456" y="1690011"/>
                    <a:pt x="163248" y="1656587"/>
                  </a:cubicBezTo>
                  <a:cubicBezTo>
                    <a:pt x="134437" y="1608839"/>
                    <a:pt x="110428" y="1561091"/>
                    <a:pt x="86418" y="1508568"/>
                  </a:cubicBezTo>
                  <a:cubicBezTo>
                    <a:pt x="72013" y="1475144"/>
                    <a:pt x="86418" y="1441721"/>
                    <a:pt x="110428" y="1427396"/>
                  </a:cubicBezTo>
                  <a:cubicBezTo>
                    <a:pt x="110428" y="1427396"/>
                    <a:pt x="110428" y="1427396"/>
                    <a:pt x="345719" y="1346224"/>
                  </a:cubicBezTo>
                  <a:cubicBezTo>
                    <a:pt x="360124" y="1341450"/>
                    <a:pt x="374530" y="1341450"/>
                    <a:pt x="386535" y="1345031"/>
                  </a:cubicBezTo>
                  <a:close/>
                  <a:moveTo>
                    <a:pt x="1857651" y="1141425"/>
                  </a:moveTo>
                  <a:cubicBezTo>
                    <a:pt x="1857651" y="1141425"/>
                    <a:pt x="1857651" y="1141425"/>
                    <a:pt x="2106858" y="1160523"/>
                  </a:cubicBezTo>
                  <a:cubicBezTo>
                    <a:pt x="2135613" y="1160523"/>
                    <a:pt x="2159575" y="1189172"/>
                    <a:pt x="2154783" y="1227369"/>
                  </a:cubicBezTo>
                  <a:cubicBezTo>
                    <a:pt x="2145198" y="1284666"/>
                    <a:pt x="2135613" y="1337188"/>
                    <a:pt x="2116443" y="1394484"/>
                  </a:cubicBezTo>
                  <a:cubicBezTo>
                    <a:pt x="2106858" y="1427907"/>
                    <a:pt x="2073311" y="1447006"/>
                    <a:pt x="2044556" y="1432682"/>
                  </a:cubicBezTo>
                  <a:cubicBezTo>
                    <a:pt x="2044556" y="1432682"/>
                    <a:pt x="2044556" y="1432682"/>
                    <a:pt x="2006217" y="1423133"/>
                  </a:cubicBezTo>
                  <a:cubicBezTo>
                    <a:pt x="1977462" y="1408809"/>
                    <a:pt x="1967877" y="1380160"/>
                    <a:pt x="1972670" y="1351512"/>
                  </a:cubicBezTo>
                  <a:cubicBezTo>
                    <a:pt x="1972670" y="1351512"/>
                    <a:pt x="1972670" y="1351512"/>
                    <a:pt x="1982254" y="1313314"/>
                  </a:cubicBezTo>
                  <a:cubicBezTo>
                    <a:pt x="1987047" y="1308540"/>
                    <a:pt x="1987047" y="1308540"/>
                    <a:pt x="1982254" y="1303765"/>
                  </a:cubicBezTo>
                  <a:cubicBezTo>
                    <a:pt x="1982254" y="1303765"/>
                    <a:pt x="1977462" y="1298990"/>
                    <a:pt x="1977462" y="1298990"/>
                  </a:cubicBezTo>
                  <a:cubicBezTo>
                    <a:pt x="1977462" y="1298990"/>
                    <a:pt x="1977462" y="1298990"/>
                    <a:pt x="1943915" y="1289441"/>
                  </a:cubicBezTo>
                  <a:cubicBezTo>
                    <a:pt x="1939122" y="1289441"/>
                    <a:pt x="1934330" y="1289441"/>
                    <a:pt x="1934330" y="1294215"/>
                  </a:cubicBezTo>
                  <a:cubicBezTo>
                    <a:pt x="1929537" y="1294215"/>
                    <a:pt x="1929537" y="1294215"/>
                    <a:pt x="1929537" y="1298990"/>
                  </a:cubicBezTo>
                  <a:cubicBezTo>
                    <a:pt x="1924745" y="1322864"/>
                    <a:pt x="1919953" y="1341963"/>
                    <a:pt x="1910368" y="1361061"/>
                  </a:cubicBezTo>
                  <a:cubicBezTo>
                    <a:pt x="1905575" y="1375386"/>
                    <a:pt x="1891198" y="1380160"/>
                    <a:pt x="1881613" y="1375386"/>
                  </a:cubicBezTo>
                  <a:cubicBezTo>
                    <a:pt x="1872028" y="1370611"/>
                    <a:pt x="1862443" y="1361061"/>
                    <a:pt x="1867236" y="1346737"/>
                  </a:cubicBezTo>
                  <a:cubicBezTo>
                    <a:pt x="1876821" y="1327638"/>
                    <a:pt x="1881613" y="1308540"/>
                    <a:pt x="1886405" y="1289441"/>
                  </a:cubicBezTo>
                  <a:cubicBezTo>
                    <a:pt x="1891198" y="1260792"/>
                    <a:pt x="1924745" y="1246468"/>
                    <a:pt x="1953500" y="1251243"/>
                  </a:cubicBezTo>
                  <a:cubicBezTo>
                    <a:pt x="1953500" y="1251243"/>
                    <a:pt x="1953500" y="1251243"/>
                    <a:pt x="1987047" y="1256018"/>
                  </a:cubicBezTo>
                  <a:cubicBezTo>
                    <a:pt x="2015802" y="1260792"/>
                    <a:pt x="2034971" y="1294215"/>
                    <a:pt x="2025387" y="1322864"/>
                  </a:cubicBezTo>
                  <a:cubicBezTo>
                    <a:pt x="2025387" y="1322864"/>
                    <a:pt x="2025387" y="1322864"/>
                    <a:pt x="2015802" y="1361061"/>
                  </a:cubicBezTo>
                  <a:cubicBezTo>
                    <a:pt x="2015802" y="1365836"/>
                    <a:pt x="2015802" y="1365836"/>
                    <a:pt x="2015802" y="1370611"/>
                  </a:cubicBezTo>
                  <a:cubicBezTo>
                    <a:pt x="2020594" y="1375386"/>
                    <a:pt x="2020594" y="1375386"/>
                    <a:pt x="2025387" y="1375386"/>
                  </a:cubicBezTo>
                  <a:cubicBezTo>
                    <a:pt x="2025387" y="1375386"/>
                    <a:pt x="2025387" y="1375386"/>
                    <a:pt x="2063726" y="1389710"/>
                  </a:cubicBezTo>
                  <a:cubicBezTo>
                    <a:pt x="2063726" y="1389710"/>
                    <a:pt x="2068519" y="1389710"/>
                    <a:pt x="2073311" y="1389710"/>
                  </a:cubicBezTo>
                  <a:cubicBezTo>
                    <a:pt x="2073311" y="1384935"/>
                    <a:pt x="2078104" y="1384935"/>
                    <a:pt x="2078104" y="1380160"/>
                  </a:cubicBezTo>
                  <a:cubicBezTo>
                    <a:pt x="2092481" y="1327638"/>
                    <a:pt x="2102066" y="1275117"/>
                    <a:pt x="2111651" y="1222595"/>
                  </a:cubicBezTo>
                  <a:cubicBezTo>
                    <a:pt x="2111651" y="1217820"/>
                    <a:pt x="2111651" y="1213045"/>
                    <a:pt x="2106858" y="1213045"/>
                  </a:cubicBezTo>
                  <a:cubicBezTo>
                    <a:pt x="2106858" y="1208271"/>
                    <a:pt x="2106858" y="1208271"/>
                    <a:pt x="2102066" y="1208271"/>
                  </a:cubicBezTo>
                  <a:cubicBezTo>
                    <a:pt x="2102066" y="1208271"/>
                    <a:pt x="2102066" y="1208271"/>
                    <a:pt x="1857651" y="1174848"/>
                  </a:cubicBezTo>
                  <a:cubicBezTo>
                    <a:pt x="1852858" y="1174848"/>
                    <a:pt x="1848066" y="1174848"/>
                    <a:pt x="1848066" y="1179622"/>
                  </a:cubicBezTo>
                  <a:cubicBezTo>
                    <a:pt x="1843273" y="1179622"/>
                    <a:pt x="1843273" y="1184397"/>
                    <a:pt x="1843273" y="1184397"/>
                  </a:cubicBezTo>
                  <a:cubicBezTo>
                    <a:pt x="1824104" y="1313314"/>
                    <a:pt x="1776179" y="1432682"/>
                    <a:pt x="1699500" y="1537726"/>
                  </a:cubicBezTo>
                  <a:cubicBezTo>
                    <a:pt x="1699500" y="1537726"/>
                    <a:pt x="1699500" y="1542501"/>
                    <a:pt x="1699500" y="1542501"/>
                  </a:cubicBezTo>
                  <a:cubicBezTo>
                    <a:pt x="1699500" y="1547275"/>
                    <a:pt x="1699500" y="1547275"/>
                    <a:pt x="1704292" y="1552050"/>
                  </a:cubicBezTo>
                  <a:cubicBezTo>
                    <a:pt x="1704292" y="1552050"/>
                    <a:pt x="1704292" y="1552050"/>
                    <a:pt x="1900783" y="1700066"/>
                  </a:cubicBezTo>
                  <a:cubicBezTo>
                    <a:pt x="1900783" y="1700066"/>
                    <a:pt x="1905575" y="1700066"/>
                    <a:pt x="1910368" y="1700066"/>
                  </a:cubicBezTo>
                  <a:cubicBezTo>
                    <a:pt x="1910368" y="1700066"/>
                    <a:pt x="1915160" y="1700066"/>
                    <a:pt x="1915160" y="1695292"/>
                  </a:cubicBezTo>
                  <a:cubicBezTo>
                    <a:pt x="1948707" y="1652319"/>
                    <a:pt x="1977462" y="1604572"/>
                    <a:pt x="2001424" y="1561600"/>
                  </a:cubicBezTo>
                  <a:cubicBezTo>
                    <a:pt x="2006217" y="1556825"/>
                    <a:pt x="2006217" y="1552050"/>
                    <a:pt x="2006217" y="1552050"/>
                  </a:cubicBezTo>
                  <a:cubicBezTo>
                    <a:pt x="2001424" y="1547275"/>
                    <a:pt x="2001424" y="1542501"/>
                    <a:pt x="1996632" y="1542501"/>
                  </a:cubicBezTo>
                  <a:cubicBezTo>
                    <a:pt x="1996632" y="1542501"/>
                    <a:pt x="1996632" y="1542501"/>
                    <a:pt x="1963085" y="1523402"/>
                  </a:cubicBezTo>
                  <a:cubicBezTo>
                    <a:pt x="1958292" y="1523402"/>
                    <a:pt x="1958292" y="1523402"/>
                    <a:pt x="1953500" y="1523402"/>
                  </a:cubicBezTo>
                  <a:cubicBezTo>
                    <a:pt x="1948707" y="1523402"/>
                    <a:pt x="1948707" y="1528177"/>
                    <a:pt x="1948707" y="1528177"/>
                  </a:cubicBezTo>
                  <a:cubicBezTo>
                    <a:pt x="1943915" y="1542501"/>
                    <a:pt x="1934330" y="1552050"/>
                    <a:pt x="1929537" y="1561600"/>
                  </a:cubicBezTo>
                  <a:cubicBezTo>
                    <a:pt x="1910368" y="1590248"/>
                    <a:pt x="1876821" y="1599797"/>
                    <a:pt x="1852858" y="1585473"/>
                  </a:cubicBezTo>
                  <a:cubicBezTo>
                    <a:pt x="1852858" y="1585473"/>
                    <a:pt x="1852858" y="1585473"/>
                    <a:pt x="1824104" y="1566374"/>
                  </a:cubicBezTo>
                  <a:cubicBezTo>
                    <a:pt x="1795349" y="1547275"/>
                    <a:pt x="1790556" y="1513852"/>
                    <a:pt x="1804934" y="1489979"/>
                  </a:cubicBezTo>
                  <a:cubicBezTo>
                    <a:pt x="1814519" y="1475655"/>
                    <a:pt x="1824104" y="1451781"/>
                    <a:pt x="1833688" y="1432682"/>
                  </a:cubicBezTo>
                  <a:cubicBezTo>
                    <a:pt x="1838481" y="1423133"/>
                    <a:pt x="1852858" y="1418358"/>
                    <a:pt x="1862443" y="1423133"/>
                  </a:cubicBezTo>
                  <a:cubicBezTo>
                    <a:pt x="1872028" y="1427907"/>
                    <a:pt x="1876821" y="1442232"/>
                    <a:pt x="1872028" y="1451781"/>
                  </a:cubicBezTo>
                  <a:cubicBezTo>
                    <a:pt x="1862443" y="1470880"/>
                    <a:pt x="1852858" y="1494754"/>
                    <a:pt x="1838481" y="1513852"/>
                  </a:cubicBezTo>
                  <a:cubicBezTo>
                    <a:pt x="1838481" y="1513852"/>
                    <a:pt x="1838481" y="1518627"/>
                    <a:pt x="1838481" y="1523402"/>
                  </a:cubicBezTo>
                  <a:cubicBezTo>
                    <a:pt x="1838481" y="1523402"/>
                    <a:pt x="1843273" y="1528177"/>
                    <a:pt x="1843273" y="1528177"/>
                  </a:cubicBezTo>
                  <a:cubicBezTo>
                    <a:pt x="1843273" y="1528177"/>
                    <a:pt x="1843273" y="1528177"/>
                    <a:pt x="1876821" y="1547275"/>
                  </a:cubicBezTo>
                  <a:cubicBezTo>
                    <a:pt x="1876821" y="1547275"/>
                    <a:pt x="1881613" y="1547275"/>
                    <a:pt x="1881613" y="1547275"/>
                  </a:cubicBezTo>
                  <a:cubicBezTo>
                    <a:pt x="1886405" y="1547275"/>
                    <a:pt x="1891198" y="1547275"/>
                    <a:pt x="1891198" y="1542501"/>
                  </a:cubicBezTo>
                  <a:cubicBezTo>
                    <a:pt x="1895990" y="1532951"/>
                    <a:pt x="1905575" y="1523402"/>
                    <a:pt x="1910368" y="1509078"/>
                  </a:cubicBezTo>
                  <a:cubicBezTo>
                    <a:pt x="1919953" y="1480429"/>
                    <a:pt x="1953500" y="1470880"/>
                    <a:pt x="1982254" y="1480429"/>
                  </a:cubicBezTo>
                  <a:cubicBezTo>
                    <a:pt x="1982254" y="1480429"/>
                    <a:pt x="1982254" y="1480429"/>
                    <a:pt x="2020594" y="1499528"/>
                  </a:cubicBezTo>
                  <a:cubicBezTo>
                    <a:pt x="2049349" y="1509078"/>
                    <a:pt x="2058934" y="1547275"/>
                    <a:pt x="2039764" y="1580698"/>
                  </a:cubicBezTo>
                  <a:cubicBezTo>
                    <a:pt x="2015802" y="1628446"/>
                    <a:pt x="1987047" y="1676193"/>
                    <a:pt x="1948707" y="1723940"/>
                  </a:cubicBezTo>
                  <a:cubicBezTo>
                    <a:pt x="1929537" y="1752588"/>
                    <a:pt x="1891198" y="1757363"/>
                    <a:pt x="1867236" y="1738264"/>
                  </a:cubicBezTo>
                  <a:cubicBezTo>
                    <a:pt x="1867236" y="1738264"/>
                    <a:pt x="1867236" y="1738264"/>
                    <a:pt x="1680330" y="1580698"/>
                  </a:cubicBezTo>
                  <a:cubicBezTo>
                    <a:pt x="1656368" y="1561600"/>
                    <a:pt x="1651575" y="1528177"/>
                    <a:pt x="1665953" y="1509078"/>
                  </a:cubicBezTo>
                  <a:cubicBezTo>
                    <a:pt x="1737839" y="1413583"/>
                    <a:pt x="1785764" y="1298990"/>
                    <a:pt x="1800141" y="1179622"/>
                  </a:cubicBezTo>
                  <a:cubicBezTo>
                    <a:pt x="1804934" y="1155749"/>
                    <a:pt x="1828896" y="1136650"/>
                    <a:pt x="1857651" y="1141425"/>
                  </a:cubicBezTo>
                  <a:close/>
                  <a:moveTo>
                    <a:pt x="91012" y="727605"/>
                  </a:moveTo>
                  <a:cubicBezTo>
                    <a:pt x="98139" y="727007"/>
                    <a:pt x="105041" y="727904"/>
                    <a:pt x="111042" y="730297"/>
                  </a:cubicBezTo>
                  <a:cubicBezTo>
                    <a:pt x="111042" y="730297"/>
                    <a:pt x="111042" y="730297"/>
                    <a:pt x="346302" y="811663"/>
                  </a:cubicBezTo>
                  <a:cubicBezTo>
                    <a:pt x="375109" y="826021"/>
                    <a:pt x="389513" y="849952"/>
                    <a:pt x="384712" y="873883"/>
                  </a:cubicBezTo>
                  <a:cubicBezTo>
                    <a:pt x="351103" y="988752"/>
                    <a:pt x="346302" y="1113193"/>
                    <a:pt x="370308" y="1232848"/>
                  </a:cubicBezTo>
                  <a:cubicBezTo>
                    <a:pt x="375109" y="1256779"/>
                    <a:pt x="355904" y="1280710"/>
                    <a:pt x="327097" y="1290282"/>
                  </a:cubicBezTo>
                  <a:lnTo>
                    <a:pt x="87036" y="1357289"/>
                  </a:lnTo>
                  <a:cubicBezTo>
                    <a:pt x="58229" y="1362075"/>
                    <a:pt x="29421" y="1342930"/>
                    <a:pt x="19819" y="1309427"/>
                  </a:cubicBezTo>
                  <a:cubicBezTo>
                    <a:pt x="10216" y="1251992"/>
                    <a:pt x="614" y="1194558"/>
                    <a:pt x="614" y="1141910"/>
                  </a:cubicBezTo>
                  <a:cubicBezTo>
                    <a:pt x="-4187" y="1103620"/>
                    <a:pt x="19819" y="1074903"/>
                    <a:pt x="48626" y="1074903"/>
                  </a:cubicBezTo>
                  <a:cubicBezTo>
                    <a:pt x="48626" y="1074903"/>
                    <a:pt x="48626" y="1074903"/>
                    <a:pt x="91837" y="1074903"/>
                  </a:cubicBezTo>
                  <a:cubicBezTo>
                    <a:pt x="120644" y="1074903"/>
                    <a:pt x="144651" y="1098834"/>
                    <a:pt x="149452" y="1132338"/>
                  </a:cubicBezTo>
                  <a:cubicBezTo>
                    <a:pt x="149452" y="1132338"/>
                    <a:pt x="149452" y="1132338"/>
                    <a:pt x="149452" y="1170627"/>
                  </a:cubicBezTo>
                  <a:cubicBezTo>
                    <a:pt x="149452" y="1170627"/>
                    <a:pt x="149452" y="1175413"/>
                    <a:pt x="154253" y="1175413"/>
                  </a:cubicBezTo>
                  <a:cubicBezTo>
                    <a:pt x="154253" y="1180199"/>
                    <a:pt x="159054" y="1180199"/>
                    <a:pt x="163855" y="1180199"/>
                  </a:cubicBezTo>
                  <a:cubicBezTo>
                    <a:pt x="163855" y="1180199"/>
                    <a:pt x="163855" y="1180199"/>
                    <a:pt x="197464" y="1175413"/>
                  </a:cubicBezTo>
                  <a:cubicBezTo>
                    <a:pt x="202265" y="1175413"/>
                    <a:pt x="202265" y="1170627"/>
                    <a:pt x="207066" y="1170627"/>
                  </a:cubicBezTo>
                  <a:cubicBezTo>
                    <a:pt x="207066" y="1170627"/>
                    <a:pt x="207066" y="1165841"/>
                    <a:pt x="207066" y="1161055"/>
                  </a:cubicBezTo>
                  <a:cubicBezTo>
                    <a:pt x="207066" y="1161055"/>
                    <a:pt x="207066" y="1161055"/>
                    <a:pt x="202265" y="1098834"/>
                  </a:cubicBezTo>
                  <a:cubicBezTo>
                    <a:pt x="202265" y="1084476"/>
                    <a:pt x="211868" y="1074903"/>
                    <a:pt x="226271" y="1074903"/>
                  </a:cubicBezTo>
                  <a:cubicBezTo>
                    <a:pt x="235874" y="1074903"/>
                    <a:pt x="245476" y="1084476"/>
                    <a:pt x="245476" y="1094048"/>
                  </a:cubicBezTo>
                  <a:cubicBezTo>
                    <a:pt x="245476" y="1094048"/>
                    <a:pt x="245476" y="1094048"/>
                    <a:pt x="250277" y="1161055"/>
                  </a:cubicBezTo>
                  <a:cubicBezTo>
                    <a:pt x="255079" y="1184986"/>
                    <a:pt x="235874" y="1213703"/>
                    <a:pt x="202265" y="1218489"/>
                  </a:cubicBezTo>
                  <a:cubicBezTo>
                    <a:pt x="202265" y="1218489"/>
                    <a:pt x="202265" y="1218489"/>
                    <a:pt x="168657" y="1223275"/>
                  </a:cubicBezTo>
                  <a:cubicBezTo>
                    <a:pt x="139849" y="1228061"/>
                    <a:pt x="111042" y="1204130"/>
                    <a:pt x="106241" y="1170627"/>
                  </a:cubicBezTo>
                  <a:cubicBezTo>
                    <a:pt x="106241" y="1170627"/>
                    <a:pt x="106241" y="1170627"/>
                    <a:pt x="106241" y="1132338"/>
                  </a:cubicBezTo>
                  <a:cubicBezTo>
                    <a:pt x="106241" y="1132338"/>
                    <a:pt x="101440" y="1127551"/>
                    <a:pt x="101440" y="1127551"/>
                  </a:cubicBezTo>
                  <a:cubicBezTo>
                    <a:pt x="96638" y="1122765"/>
                    <a:pt x="96638" y="1122765"/>
                    <a:pt x="91837" y="1122765"/>
                  </a:cubicBezTo>
                  <a:cubicBezTo>
                    <a:pt x="91837" y="1122765"/>
                    <a:pt x="91837" y="1122765"/>
                    <a:pt x="53427" y="1122765"/>
                  </a:cubicBezTo>
                  <a:cubicBezTo>
                    <a:pt x="48626" y="1122765"/>
                    <a:pt x="48626" y="1127551"/>
                    <a:pt x="43825" y="1127551"/>
                  </a:cubicBezTo>
                  <a:cubicBezTo>
                    <a:pt x="43825" y="1132338"/>
                    <a:pt x="43825" y="1132338"/>
                    <a:pt x="43825" y="1137124"/>
                  </a:cubicBezTo>
                  <a:cubicBezTo>
                    <a:pt x="43825" y="1189772"/>
                    <a:pt x="53427" y="1247206"/>
                    <a:pt x="63030" y="1299854"/>
                  </a:cubicBezTo>
                  <a:cubicBezTo>
                    <a:pt x="63030" y="1299854"/>
                    <a:pt x="63030" y="1304641"/>
                    <a:pt x="67831" y="1304641"/>
                  </a:cubicBezTo>
                  <a:cubicBezTo>
                    <a:pt x="72632" y="1309427"/>
                    <a:pt x="72632" y="1309427"/>
                    <a:pt x="77433" y="1309427"/>
                  </a:cubicBezTo>
                  <a:cubicBezTo>
                    <a:pt x="77433" y="1309427"/>
                    <a:pt x="77433" y="1309427"/>
                    <a:pt x="317494" y="1251992"/>
                  </a:cubicBezTo>
                  <a:cubicBezTo>
                    <a:pt x="322296" y="1251992"/>
                    <a:pt x="322296" y="1251992"/>
                    <a:pt x="327097" y="1247206"/>
                  </a:cubicBezTo>
                  <a:cubicBezTo>
                    <a:pt x="327097" y="1247206"/>
                    <a:pt x="327097" y="1242420"/>
                    <a:pt x="327097" y="1242420"/>
                  </a:cubicBezTo>
                  <a:cubicBezTo>
                    <a:pt x="298290" y="1117979"/>
                    <a:pt x="307892" y="983966"/>
                    <a:pt x="341501" y="859524"/>
                  </a:cubicBezTo>
                  <a:cubicBezTo>
                    <a:pt x="341501" y="859524"/>
                    <a:pt x="341501" y="854738"/>
                    <a:pt x="341501" y="854738"/>
                  </a:cubicBezTo>
                  <a:cubicBezTo>
                    <a:pt x="336699" y="849952"/>
                    <a:pt x="336699" y="849952"/>
                    <a:pt x="331898" y="849952"/>
                  </a:cubicBezTo>
                  <a:cubicBezTo>
                    <a:pt x="331898" y="849952"/>
                    <a:pt x="331898" y="849952"/>
                    <a:pt x="96638" y="773373"/>
                  </a:cubicBezTo>
                  <a:cubicBezTo>
                    <a:pt x="91837" y="773373"/>
                    <a:pt x="91837" y="773373"/>
                    <a:pt x="87036" y="778159"/>
                  </a:cubicBezTo>
                  <a:cubicBezTo>
                    <a:pt x="87036" y="778159"/>
                    <a:pt x="82235" y="782945"/>
                    <a:pt x="82235" y="782945"/>
                  </a:cubicBezTo>
                  <a:cubicBezTo>
                    <a:pt x="67831" y="835594"/>
                    <a:pt x="53427" y="888242"/>
                    <a:pt x="48626" y="945676"/>
                  </a:cubicBezTo>
                  <a:cubicBezTo>
                    <a:pt x="48626" y="945676"/>
                    <a:pt x="48626" y="950462"/>
                    <a:pt x="48626" y="955248"/>
                  </a:cubicBezTo>
                  <a:cubicBezTo>
                    <a:pt x="53427" y="955248"/>
                    <a:pt x="53427" y="955248"/>
                    <a:pt x="58229" y="955248"/>
                  </a:cubicBezTo>
                  <a:cubicBezTo>
                    <a:pt x="58229" y="955248"/>
                    <a:pt x="58229" y="955248"/>
                    <a:pt x="96638" y="960035"/>
                  </a:cubicBezTo>
                  <a:cubicBezTo>
                    <a:pt x="101440" y="964821"/>
                    <a:pt x="106241" y="960035"/>
                    <a:pt x="106241" y="960035"/>
                  </a:cubicBezTo>
                  <a:cubicBezTo>
                    <a:pt x="111042" y="960035"/>
                    <a:pt x="111042" y="955248"/>
                    <a:pt x="111042" y="950462"/>
                  </a:cubicBezTo>
                  <a:cubicBezTo>
                    <a:pt x="111042" y="950462"/>
                    <a:pt x="111042" y="950462"/>
                    <a:pt x="115843" y="912173"/>
                  </a:cubicBezTo>
                  <a:cubicBezTo>
                    <a:pt x="120644" y="878669"/>
                    <a:pt x="154253" y="859524"/>
                    <a:pt x="183060" y="869097"/>
                  </a:cubicBezTo>
                  <a:cubicBezTo>
                    <a:pt x="183060" y="869097"/>
                    <a:pt x="183060" y="869097"/>
                    <a:pt x="216669" y="878669"/>
                  </a:cubicBezTo>
                  <a:cubicBezTo>
                    <a:pt x="245476" y="883455"/>
                    <a:pt x="264681" y="912173"/>
                    <a:pt x="259880" y="936104"/>
                  </a:cubicBezTo>
                  <a:cubicBezTo>
                    <a:pt x="255079" y="960035"/>
                    <a:pt x="250277" y="979179"/>
                    <a:pt x="250277" y="1003110"/>
                  </a:cubicBezTo>
                  <a:cubicBezTo>
                    <a:pt x="250277" y="1012683"/>
                    <a:pt x="240675" y="1022255"/>
                    <a:pt x="226271" y="1022255"/>
                  </a:cubicBezTo>
                  <a:cubicBezTo>
                    <a:pt x="216669" y="1022255"/>
                    <a:pt x="207066" y="1012683"/>
                    <a:pt x="207066" y="998324"/>
                  </a:cubicBezTo>
                  <a:cubicBezTo>
                    <a:pt x="207066" y="974393"/>
                    <a:pt x="211868" y="955248"/>
                    <a:pt x="216669" y="931317"/>
                  </a:cubicBezTo>
                  <a:cubicBezTo>
                    <a:pt x="216669" y="926531"/>
                    <a:pt x="216669" y="926531"/>
                    <a:pt x="216669" y="921745"/>
                  </a:cubicBezTo>
                  <a:cubicBezTo>
                    <a:pt x="211868" y="921745"/>
                    <a:pt x="211868" y="916959"/>
                    <a:pt x="207066" y="916959"/>
                  </a:cubicBezTo>
                  <a:cubicBezTo>
                    <a:pt x="207066" y="916959"/>
                    <a:pt x="207066" y="916959"/>
                    <a:pt x="173458" y="912173"/>
                  </a:cubicBezTo>
                  <a:cubicBezTo>
                    <a:pt x="168657" y="912173"/>
                    <a:pt x="168657" y="912173"/>
                    <a:pt x="163855" y="912173"/>
                  </a:cubicBezTo>
                  <a:cubicBezTo>
                    <a:pt x="163855" y="916959"/>
                    <a:pt x="159054" y="916959"/>
                    <a:pt x="159054" y="921745"/>
                  </a:cubicBezTo>
                  <a:cubicBezTo>
                    <a:pt x="159054" y="921745"/>
                    <a:pt x="159054" y="921745"/>
                    <a:pt x="154253" y="955248"/>
                  </a:cubicBezTo>
                  <a:cubicBezTo>
                    <a:pt x="149452" y="988752"/>
                    <a:pt x="125446" y="1012683"/>
                    <a:pt x="96638" y="1007897"/>
                  </a:cubicBezTo>
                  <a:cubicBezTo>
                    <a:pt x="96638" y="1007897"/>
                    <a:pt x="96638" y="1007897"/>
                    <a:pt x="53427" y="1007897"/>
                  </a:cubicBezTo>
                  <a:cubicBezTo>
                    <a:pt x="24620" y="1003110"/>
                    <a:pt x="614" y="974393"/>
                    <a:pt x="5415" y="936104"/>
                  </a:cubicBezTo>
                  <a:cubicBezTo>
                    <a:pt x="10216" y="883455"/>
                    <a:pt x="24620" y="826021"/>
                    <a:pt x="39024" y="773373"/>
                  </a:cubicBezTo>
                  <a:cubicBezTo>
                    <a:pt x="46226" y="744656"/>
                    <a:pt x="69631" y="729400"/>
                    <a:pt x="91012" y="727605"/>
                  </a:cubicBezTo>
                  <a:close/>
                  <a:moveTo>
                    <a:pt x="1935188" y="475624"/>
                  </a:moveTo>
                  <a:cubicBezTo>
                    <a:pt x="1956987" y="472490"/>
                    <a:pt x="1982157" y="481443"/>
                    <a:pt x="1996539" y="506511"/>
                  </a:cubicBezTo>
                  <a:cubicBezTo>
                    <a:pt x="2030099" y="554260"/>
                    <a:pt x="2054070" y="602009"/>
                    <a:pt x="2078042" y="654533"/>
                  </a:cubicBezTo>
                  <a:cubicBezTo>
                    <a:pt x="2092424" y="687958"/>
                    <a:pt x="2078042" y="726157"/>
                    <a:pt x="2049276" y="735707"/>
                  </a:cubicBezTo>
                  <a:cubicBezTo>
                    <a:pt x="2049276" y="735707"/>
                    <a:pt x="2049276" y="735707"/>
                    <a:pt x="2010922" y="750031"/>
                  </a:cubicBezTo>
                  <a:cubicBezTo>
                    <a:pt x="1982157" y="759581"/>
                    <a:pt x="1953391" y="740482"/>
                    <a:pt x="1939008" y="711832"/>
                  </a:cubicBezTo>
                  <a:cubicBezTo>
                    <a:pt x="1939008" y="711832"/>
                    <a:pt x="1939008" y="711832"/>
                    <a:pt x="1924626" y="678408"/>
                  </a:cubicBezTo>
                  <a:cubicBezTo>
                    <a:pt x="1924626" y="678408"/>
                    <a:pt x="1919831" y="673633"/>
                    <a:pt x="1919831" y="673633"/>
                  </a:cubicBezTo>
                  <a:cubicBezTo>
                    <a:pt x="1915037" y="673633"/>
                    <a:pt x="1910243" y="673633"/>
                    <a:pt x="1910243" y="673633"/>
                  </a:cubicBezTo>
                  <a:cubicBezTo>
                    <a:pt x="1910243" y="673633"/>
                    <a:pt x="1910243" y="673633"/>
                    <a:pt x="1876683" y="692732"/>
                  </a:cubicBezTo>
                  <a:cubicBezTo>
                    <a:pt x="1871889" y="692732"/>
                    <a:pt x="1871889" y="692732"/>
                    <a:pt x="1871889" y="697507"/>
                  </a:cubicBezTo>
                  <a:cubicBezTo>
                    <a:pt x="1871889" y="702282"/>
                    <a:pt x="1871889" y="702282"/>
                    <a:pt x="1871889" y="707057"/>
                  </a:cubicBezTo>
                  <a:cubicBezTo>
                    <a:pt x="1881477" y="726157"/>
                    <a:pt x="1891066" y="740482"/>
                    <a:pt x="1895860" y="759581"/>
                  </a:cubicBezTo>
                  <a:cubicBezTo>
                    <a:pt x="1900654" y="769131"/>
                    <a:pt x="1895860" y="788231"/>
                    <a:pt x="1886272" y="793005"/>
                  </a:cubicBezTo>
                  <a:cubicBezTo>
                    <a:pt x="1871889" y="797780"/>
                    <a:pt x="1857506" y="788231"/>
                    <a:pt x="1857506" y="773906"/>
                  </a:cubicBezTo>
                  <a:cubicBezTo>
                    <a:pt x="1847918" y="754806"/>
                    <a:pt x="1843123" y="745256"/>
                    <a:pt x="1833535" y="726157"/>
                  </a:cubicBezTo>
                  <a:cubicBezTo>
                    <a:pt x="1819152" y="697507"/>
                    <a:pt x="1833535" y="668858"/>
                    <a:pt x="1857506" y="654533"/>
                  </a:cubicBezTo>
                  <a:cubicBezTo>
                    <a:pt x="1857506" y="654533"/>
                    <a:pt x="1857506" y="654533"/>
                    <a:pt x="1891066" y="635434"/>
                  </a:cubicBezTo>
                  <a:cubicBezTo>
                    <a:pt x="1915037" y="621109"/>
                    <a:pt x="1948597" y="630659"/>
                    <a:pt x="1962980" y="664083"/>
                  </a:cubicBezTo>
                  <a:cubicBezTo>
                    <a:pt x="1962980" y="664083"/>
                    <a:pt x="1962980" y="664083"/>
                    <a:pt x="1982157" y="697507"/>
                  </a:cubicBezTo>
                  <a:cubicBezTo>
                    <a:pt x="1982157" y="697507"/>
                    <a:pt x="1982157" y="702282"/>
                    <a:pt x="1986951" y="702282"/>
                  </a:cubicBezTo>
                  <a:cubicBezTo>
                    <a:pt x="1986951" y="707057"/>
                    <a:pt x="1991745" y="707057"/>
                    <a:pt x="1996539" y="702282"/>
                  </a:cubicBezTo>
                  <a:cubicBezTo>
                    <a:pt x="1996539" y="702282"/>
                    <a:pt x="1996539" y="702282"/>
                    <a:pt x="2030099" y="687958"/>
                  </a:cubicBezTo>
                  <a:cubicBezTo>
                    <a:pt x="2034893" y="687958"/>
                    <a:pt x="2034893" y="683183"/>
                    <a:pt x="2039688" y="683183"/>
                  </a:cubicBezTo>
                  <a:cubicBezTo>
                    <a:pt x="2039688" y="678408"/>
                    <a:pt x="2039688" y="673633"/>
                    <a:pt x="2039688" y="673633"/>
                  </a:cubicBezTo>
                  <a:cubicBezTo>
                    <a:pt x="2015716" y="621109"/>
                    <a:pt x="1991745" y="573360"/>
                    <a:pt x="1962980" y="530386"/>
                  </a:cubicBezTo>
                  <a:cubicBezTo>
                    <a:pt x="1958185" y="525611"/>
                    <a:pt x="1958185" y="525611"/>
                    <a:pt x="1953391" y="520836"/>
                  </a:cubicBezTo>
                  <a:cubicBezTo>
                    <a:pt x="1948597" y="520836"/>
                    <a:pt x="1948597" y="520836"/>
                    <a:pt x="1943803" y="525611"/>
                  </a:cubicBezTo>
                  <a:cubicBezTo>
                    <a:pt x="1943803" y="525611"/>
                    <a:pt x="1943803" y="525611"/>
                    <a:pt x="1737650" y="659308"/>
                  </a:cubicBezTo>
                  <a:cubicBezTo>
                    <a:pt x="1732856" y="659308"/>
                    <a:pt x="1732856" y="664083"/>
                    <a:pt x="1732856" y="664083"/>
                  </a:cubicBezTo>
                  <a:cubicBezTo>
                    <a:pt x="1732856" y="668858"/>
                    <a:pt x="1732856" y="668858"/>
                    <a:pt x="1732856" y="673633"/>
                  </a:cubicBezTo>
                  <a:cubicBezTo>
                    <a:pt x="1799975" y="778681"/>
                    <a:pt x="1843123" y="907603"/>
                    <a:pt x="1847918" y="1031751"/>
                  </a:cubicBezTo>
                  <a:cubicBezTo>
                    <a:pt x="1847918" y="1036526"/>
                    <a:pt x="1847918" y="1036526"/>
                    <a:pt x="1852712" y="1041301"/>
                  </a:cubicBezTo>
                  <a:cubicBezTo>
                    <a:pt x="1852712" y="1041301"/>
                    <a:pt x="1857506" y="1041301"/>
                    <a:pt x="1862300" y="1041301"/>
                  </a:cubicBezTo>
                  <a:cubicBezTo>
                    <a:pt x="1862300" y="1041301"/>
                    <a:pt x="1862300" y="1041301"/>
                    <a:pt x="2106807" y="1031751"/>
                  </a:cubicBezTo>
                  <a:cubicBezTo>
                    <a:pt x="2111601" y="1031751"/>
                    <a:pt x="2111601" y="1031751"/>
                    <a:pt x="2116396" y="1026976"/>
                  </a:cubicBezTo>
                  <a:cubicBezTo>
                    <a:pt x="2116396" y="1022201"/>
                    <a:pt x="2116396" y="1022201"/>
                    <a:pt x="2116396" y="1017426"/>
                  </a:cubicBezTo>
                  <a:cubicBezTo>
                    <a:pt x="2116396" y="964902"/>
                    <a:pt x="2106807" y="912378"/>
                    <a:pt x="2097219" y="855079"/>
                  </a:cubicBezTo>
                  <a:cubicBezTo>
                    <a:pt x="2097219" y="855079"/>
                    <a:pt x="2092424" y="850304"/>
                    <a:pt x="2092424" y="850304"/>
                  </a:cubicBezTo>
                  <a:cubicBezTo>
                    <a:pt x="2087630" y="845529"/>
                    <a:pt x="2087630" y="845529"/>
                    <a:pt x="2082836" y="845529"/>
                  </a:cubicBezTo>
                  <a:cubicBezTo>
                    <a:pt x="2082836" y="845529"/>
                    <a:pt x="2082836" y="845529"/>
                    <a:pt x="2044482" y="855079"/>
                  </a:cubicBezTo>
                  <a:cubicBezTo>
                    <a:pt x="2039688" y="855079"/>
                    <a:pt x="2039688" y="859854"/>
                    <a:pt x="2034893" y="859854"/>
                  </a:cubicBezTo>
                  <a:cubicBezTo>
                    <a:pt x="2034893" y="864629"/>
                    <a:pt x="2034893" y="869404"/>
                    <a:pt x="2034893" y="869404"/>
                  </a:cubicBezTo>
                  <a:cubicBezTo>
                    <a:pt x="2039688" y="883729"/>
                    <a:pt x="2039688" y="893279"/>
                    <a:pt x="2044482" y="907603"/>
                  </a:cubicBezTo>
                  <a:cubicBezTo>
                    <a:pt x="2049276" y="941028"/>
                    <a:pt x="2025305" y="969677"/>
                    <a:pt x="1996539" y="974452"/>
                  </a:cubicBezTo>
                  <a:cubicBezTo>
                    <a:pt x="1996539" y="974452"/>
                    <a:pt x="1996539" y="974452"/>
                    <a:pt x="1962980" y="974452"/>
                  </a:cubicBezTo>
                  <a:cubicBezTo>
                    <a:pt x="1929420" y="979227"/>
                    <a:pt x="1905449" y="960127"/>
                    <a:pt x="1900654" y="931478"/>
                  </a:cubicBezTo>
                  <a:cubicBezTo>
                    <a:pt x="1895860" y="912378"/>
                    <a:pt x="1891066" y="893279"/>
                    <a:pt x="1886272" y="869404"/>
                  </a:cubicBezTo>
                  <a:cubicBezTo>
                    <a:pt x="1881477" y="859854"/>
                    <a:pt x="1891066" y="850304"/>
                    <a:pt x="1900654" y="845529"/>
                  </a:cubicBezTo>
                  <a:cubicBezTo>
                    <a:pt x="1915037" y="840755"/>
                    <a:pt x="1924626" y="845529"/>
                    <a:pt x="1929420" y="859854"/>
                  </a:cubicBezTo>
                  <a:cubicBezTo>
                    <a:pt x="1934214" y="878954"/>
                    <a:pt x="1939008" y="902828"/>
                    <a:pt x="1943803" y="926703"/>
                  </a:cubicBezTo>
                  <a:cubicBezTo>
                    <a:pt x="1943803" y="926703"/>
                    <a:pt x="1943803" y="931478"/>
                    <a:pt x="1948597" y="931478"/>
                  </a:cubicBezTo>
                  <a:cubicBezTo>
                    <a:pt x="1948597" y="936253"/>
                    <a:pt x="1953391" y="936253"/>
                    <a:pt x="1953391" y="936253"/>
                  </a:cubicBezTo>
                  <a:cubicBezTo>
                    <a:pt x="1953391" y="936253"/>
                    <a:pt x="1953391" y="936253"/>
                    <a:pt x="1991745" y="926703"/>
                  </a:cubicBezTo>
                  <a:cubicBezTo>
                    <a:pt x="1991745" y="926703"/>
                    <a:pt x="1996539" y="926703"/>
                    <a:pt x="1996539" y="926703"/>
                  </a:cubicBezTo>
                  <a:cubicBezTo>
                    <a:pt x="2001334" y="921928"/>
                    <a:pt x="2001334" y="917153"/>
                    <a:pt x="2001334" y="917153"/>
                  </a:cubicBezTo>
                  <a:cubicBezTo>
                    <a:pt x="1996539" y="902828"/>
                    <a:pt x="1996539" y="893279"/>
                    <a:pt x="1991745" y="878954"/>
                  </a:cubicBezTo>
                  <a:cubicBezTo>
                    <a:pt x="1986951" y="850304"/>
                    <a:pt x="2001334" y="821655"/>
                    <a:pt x="2030099" y="812105"/>
                  </a:cubicBezTo>
                  <a:cubicBezTo>
                    <a:pt x="2030099" y="812105"/>
                    <a:pt x="2030099" y="812105"/>
                    <a:pt x="2068453" y="797780"/>
                  </a:cubicBezTo>
                  <a:cubicBezTo>
                    <a:pt x="2097219" y="793005"/>
                    <a:pt x="2130778" y="812105"/>
                    <a:pt x="2140367" y="845529"/>
                  </a:cubicBezTo>
                  <a:cubicBezTo>
                    <a:pt x="2149955" y="902828"/>
                    <a:pt x="2159544" y="960127"/>
                    <a:pt x="2159544" y="1017426"/>
                  </a:cubicBezTo>
                  <a:cubicBezTo>
                    <a:pt x="2164338" y="1050850"/>
                    <a:pt x="2140367" y="1079500"/>
                    <a:pt x="2111601" y="1079500"/>
                  </a:cubicBezTo>
                  <a:cubicBezTo>
                    <a:pt x="2111601" y="1079500"/>
                    <a:pt x="2111601" y="1079500"/>
                    <a:pt x="1862300" y="1079500"/>
                  </a:cubicBezTo>
                  <a:cubicBezTo>
                    <a:pt x="1833535" y="1079500"/>
                    <a:pt x="1804769" y="1060400"/>
                    <a:pt x="1804769" y="1036526"/>
                  </a:cubicBezTo>
                  <a:cubicBezTo>
                    <a:pt x="1799975" y="917153"/>
                    <a:pt x="1761621" y="797780"/>
                    <a:pt x="1694502" y="697507"/>
                  </a:cubicBezTo>
                  <a:cubicBezTo>
                    <a:pt x="1684913" y="673633"/>
                    <a:pt x="1689707" y="644983"/>
                    <a:pt x="1713679" y="625884"/>
                  </a:cubicBezTo>
                  <a:cubicBezTo>
                    <a:pt x="1713679" y="625884"/>
                    <a:pt x="1713679" y="625884"/>
                    <a:pt x="1915037" y="482637"/>
                  </a:cubicBezTo>
                  <a:cubicBezTo>
                    <a:pt x="1921030" y="479055"/>
                    <a:pt x="1927922" y="476668"/>
                    <a:pt x="1935188" y="475624"/>
                  </a:cubicBezTo>
                  <a:close/>
                  <a:moveTo>
                    <a:pt x="530203" y="171271"/>
                  </a:moveTo>
                  <a:cubicBezTo>
                    <a:pt x="545805" y="173062"/>
                    <a:pt x="559007" y="180224"/>
                    <a:pt x="566208" y="192162"/>
                  </a:cubicBezTo>
                  <a:cubicBezTo>
                    <a:pt x="566208" y="192162"/>
                    <a:pt x="566208" y="192162"/>
                    <a:pt x="691023" y="407037"/>
                  </a:cubicBezTo>
                  <a:cubicBezTo>
                    <a:pt x="705425" y="435687"/>
                    <a:pt x="700625" y="464337"/>
                    <a:pt x="681422" y="478662"/>
                  </a:cubicBezTo>
                  <a:cubicBezTo>
                    <a:pt x="575809" y="545512"/>
                    <a:pt x="494198" y="636237"/>
                    <a:pt x="436591" y="741287"/>
                  </a:cubicBezTo>
                  <a:cubicBezTo>
                    <a:pt x="426990" y="765162"/>
                    <a:pt x="393386" y="769937"/>
                    <a:pt x="369383" y="760387"/>
                  </a:cubicBezTo>
                  <a:cubicBezTo>
                    <a:pt x="369383" y="760387"/>
                    <a:pt x="369383" y="760387"/>
                    <a:pt x="143755" y="655337"/>
                  </a:cubicBezTo>
                  <a:cubicBezTo>
                    <a:pt x="114951" y="645787"/>
                    <a:pt x="105350" y="607587"/>
                    <a:pt x="119752" y="574162"/>
                  </a:cubicBezTo>
                  <a:cubicBezTo>
                    <a:pt x="148555" y="526412"/>
                    <a:pt x="177359" y="478662"/>
                    <a:pt x="210963" y="435687"/>
                  </a:cubicBezTo>
                  <a:cubicBezTo>
                    <a:pt x="234966" y="407037"/>
                    <a:pt x="268570" y="397487"/>
                    <a:pt x="292573" y="416587"/>
                  </a:cubicBezTo>
                  <a:cubicBezTo>
                    <a:pt x="292573" y="416587"/>
                    <a:pt x="292573" y="416587"/>
                    <a:pt x="326177" y="445237"/>
                  </a:cubicBezTo>
                  <a:cubicBezTo>
                    <a:pt x="345380" y="464337"/>
                    <a:pt x="350180" y="497762"/>
                    <a:pt x="330978" y="521637"/>
                  </a:cubicBezTo>
                  <a:cubicBezTo>
                    <a:pt x="330978" y="521637"/>
                    <a:pt x="330978" y="521637"/>
                    <a:pt x="311776" y="555062"/>
                  </a:cubicBezTo>
                  <a:cubicBezTo>
                    <a:pt x="306975" y="555062"/>
                    <a:pt x="306975" y="559837"/>
                    <a:pt x="306975" y="559837"/>
                  </a:cubicBezTo>
                  <a:cubicBezTo>
                    <a:pt x="306975" y="564612"/>
                    <a:pt x="311776" y="564612"/>
                    <a:pt x="311776" y="569387"/>
                  </a:cubicBezTo>
                  <a:cubicBezTo>
                    <a:pt x="311776" y="569387"/>
                    <a:pt x="311776" y="569387"/>
                    <a:pt x="340579" y="588487"/>
                  </a:cubicBezTo>
                  <a:cubicBezTo>
                    <a:pt x="345380" y="588487"/>
                    <a:pt x="345380" y="588487"/>
                    <a:pt x="350180" y="588487"/>
                  </a:cubicBezTo>
                  <a:cubicBezTo>
                    <a:pt x="354981" y="588487"/>
                    <a:pt x="354981" y="588487"/>
                    <a:pt x="359782" y="583712"/>
                  </a:cubicBezTo>
                  <a:cubicBezTo>
                    <a:pt x="359782" y="583712"/>
                    <a:pt x="359782" y="583712"/>
                    <a:pt x="398186" y="531187"/>
                  </a:cubicBezTo>
                  <a:cubicBezTo>
                    <a:pt x="402987" y="521637"/>
                    <a:pt x="417389" y="521637"/>
                    <a:pt x="426990" y="531187"/>
                  </a:cubicBezTo>
                  <a:cubicBezTo>
                    <a:pt x="436591" y="540737"/>
                    <a:pt x="436591" y="550287"/>
                    <a:pt x="431791" y="559837"/>
                  </a:cubicBezTo>
                  <a:cubicBezTo>
                    <a:pt x="431791" y="559837"/>
                    <a:pt x="431791" y="559837"/>
                    <a:pt x="393386" y="612362"/>
                  </a:cubicBezTo>
                  <a:cubicBezTo>
                    <a:pt x="378984" y="631462"/>
                    <a:pt x="345380" y="641012"/>
                    <a:pt x="321377" y="626687"/>
                  </a:cubicBezTo>
                  <a:cubicBezTo>
                    <a:pt x="321377" y="626687"/>
                    <a:pt x="321377" y="626687"/>
                    <a:pt x="287773" y="607587"/>
                  </a:cubicBezTo>
                  <a:cubicBezTo>
                    <a:pt x="263770" y="588487"/>
                    <a:pt x="254168" y="555062"/>
                    <a:pt x="273371" y="526412"/>
                  </a:cubicBezTo>
                  <a:cubicBezTo>
                    <a:pt x="273371" y="526412"/>
                    <a:pt x="273371" y="526412"/>
                    <a:pt x="297374" y="497762"/>
                  </a:cubicBezTo>
                  <a:cubicBezTo>
                    <a:pt x="297374" y="492987"/>
                    <a:pt x="302174" y="492987"/>
                    <a:pt x="297374" y="488212"/>
                  </a:cubicBezTo>
                  <a:cubicBezTo>
                    <a:pt x="297374" y="483437"/>
                    <a:pt x="297374" y="483437"/>
                    <a:pt x="297374" y="483437"/>
                  </a:cubicBezTo>
                  <a:cubicBezTo>
                    <a:pt x="297374" y="483437"/>
                    <a:pt x="297374" y="483437"/>
                    <a:pt x="263770" y="454787"/>
                  </a:cubicBezTo>
                  <a:cubicBezTo>
                    <a:pt x="258969" y="454787"/>
                    <a:pt x="258969" y="454787"/>
                    <a:pt x="254168" y="454787"/>
                  </a:cubicBezTo>
                  <a:cubicBezTo>
                    <a:pt x="254168" y="454787"/>
                    <a:pt x="249368" y="459562"/>
                    <a:pt x="249368" y="459562"/>
                  </a:cubicBezTo>
                  <a:cubicBezTo>
                    <a:pt x="210963" y="502537"/>
                    <a:pt x="186960" y="550287"/>
                    <a:pt x="158156" y="598037"/>
                  </a:cubicBezTo>
                  <a:cubicBezTo>
                    <a:pt x="158156" y="598037"/>
                    <a:pt x="158156" y="602812"/>
                    <a:pt x="158156" y="607587"/>
                  </a:cubicBezTo>
                  <a:cubicBezTo>
                    <a:pt x="158156" y="607587"/>
                    <a:pt x="162957" y="612362"/>
                    <a:pt x="162957" y="612362"/>
                  </a:cubicBezTo>
                  <a:cubicBezTo>
                    <a:pt x="162957" y="612362"/>
                    <a:pt x="162957" y="612362"/>
                    <a:pt x="383785" y="726962"/>
                  </a:cubicBezTo>
                  <a:cubicBezTo>
                    <a:pt x="388585" y="726962"/>
                    <a:pt x="388585" y="726962"/>
                    <a:pt x="393386" y="726962"/>
                  </a:cubicBezTo>
                  <a:cubicBezTo>
                    <a:pt x="393386" y="726962"/>
                    <a:pt x="398186" y="726962"/>
                    <a:pt x="398186" y="722187"/>
                  </a:cubicBezTo>
                  <a:cubicBezTo>
                    <a:pt x="460594" y="607587"/>
                    <a:pt x="547005" y="512087"/>
                    <a:pt x="657419" y="440462"/>
                  </a:cubicBezTo>
                  <a:cubicBezTo>
                    <a:pt x="657419" y="440462"/>
                    <a:pt x="657419" y="435687"/>
                    <a:pt x="657419" y="435687"/>
                  </a:cubicBezTo>
                  <a:cubicBezTo>
                    <a:pt x="657419" y="430912"/>
                    <a:pt x="657419" y="430912"/>
                    <a:pt x="657419" y="426137"/>
                  </a:cubicBezTo>
                  <a:cubicBezTo>
                    <a:pt x="657419" y="426137"/>
                    <a:pt x="657419" y="426137"/>
                    <a:pt x="523002" y="220812"/>
                  </a:cubicBezTo>
                  <a:cubicBezTo>
                    <a:pt x="523002" y="216037"/>
                    <a:pt x="518201" y="216037"/>
                    <a:pt x="513401" y="216037"/>
                  </a:cubicBezTo>
                  <a:cubicBezTo>
                    <a:pt x="513401" y="216037"/>
                    <a:pt x="508600" y="216037"/>
                    <a:pt x="503800" y="216037"/>
                  </a:cubicBezTo>
                  <a:cubicBezTo>
                    <a:pt x="460594" y="249462"/>
                    <a:pt x="417389" y="278112"/>
                    <a:pt x="378984" y="316312"/>
                  </a:cubicBezTo>
                  <a:cubicBezTo>
                    <a:pt x="374183" y="321087"/>
                    <a:pt x="374183" y="321087"/>
                    <a:pt x="374183" y="325862"/>
                  </a:cubicBezTo>
                  <a:cubicBezTo>
                    <a:pt x="374183" y="330637"/>
                    <a:pt x="374183" y="330637"/>
                    <a:pt x="374183" y="335412"/>
                  </a:cubicBezTo>
                  <a:cubicBezTo>
                    <a:pt x="374183" y="335412"/>
                    <a:pt x="374183" y="335412"/>
                    <a:pt x="402987" y="364062"/>
                  </a:cubicBezTo>
                  <a:cubicBezTo>
                    <a:pt x="407788" y="364062"/>
                    <a:pt x="407788" y="364062"/>
                    <a:pt x="412588" y="364062"/>
                  </a:cubicBezTo>
                  <a:cubicBezTo>
                    <a:pt x="412588" y="364062"/>
                    <a:pt x="417389" y="364062"/>
                    <a:pt x="422189" y="364062"/>
                  </a:cubicBezTo>
                  <a:cubicBezTo>
                    <a:pt x="422189" y="364062"/>
                    <a:pt x="422189" y="364062"/>
                    <a:pt x="450993" y="335412"/>
                  </a:cubicBezTo>
                  <a:cubicBezTo>
                    <a:pt x="474996" y="316312"/>
                    <a:pt x="508600" y="321087"/>
                    <a:pt x="527803" y="344962"/>
                  </a:cubicBezTo>
                  <a:cubicBezTo>
                    <a:pt x="527803" y="344962"/>
                    <a:pt x="527803" y="344962"/>
                    <a:pt x="547005" y="373612"/>
                  </a:cubicBezTo>
                  <a:cubicBezTo>
                    <a:pt x="566208" y="397487"/>
                    <a:pt x="561407" y="430912"/>
                    <a:pt x="542204" y="445237"/>
                  </a:cubicBezTo>
                  <a:cubicBezTo>
                    <a:pt x="542204" y="445237"/>
                    <a:pt x="542204" y="445237"/>
                    <a:pt x="494198" y="492987"/>
                  </a:cubicBezTo>
                  <a:cubicBezTo>
                    <a:pt x="484597" y="497762"/>
                    <a:pt x="474996" y="497762"/>
                    <a:pt x="465395" y="488212"/>
                  </a:cubicBezTo>
                  <a:cubicBezTo>
                    <a:pt x="455794" y="483437"/>
                    <a:pt x="455794" y="469112"/>
                    <a:pt x="465395" y="459562"/>
                  </a:cubicBezTo>
                  <a:cubicBezTo>
                    <a:pt x="465395" y="459562"/>
                    <a:pt x="465395" y="459562"/>
                    <a:pt x="513401" y="411812"/>
                  </a:cubicBezTo>
                  <a:cubicBezTo>
                    <a:pt x="518201" y="411812"/>
                    <a:pt x="518201" y="411812"/>
                    <a:pt x="518201" y="407037"/>
                  </a:cubicBezTo>
                  <a:cubicBezTo>
                    <a:pt x="518201" y="402262"/>
                    <a:pt x="518201" y="402262"/>
                    <a:pt x="513401" y="397487"/>
                  </a:cubicBezTo>
                  <a:cubicBezTo>
                    <a:pt x="513401" y="397487"/>
                    <a:pt x="513401" y="397487"/>
                    <a:pt x="494198" y="368837"/>
                  </a:cubicBezTo>
                  <a:cubicBezTo>
                    <a:pt x="489398" y="368837"/>
                    <a:pt x="489398" y="368837"/>
                    <a:pt x="484597" y="368837"/>
                  </a:cubicBezTo>
                  <a:cubicBezTo>
                    <a:pt x="479797" y="368837"/>
                    <a:pt x="479797" y="368837"/>
                    <a:pt x="474996" y="368837"/>
                  </a:cubicBezTo>
                  <a:cubicBezTo>
                    <a:pt x="474996" y="368837"/>
                    <a:pt x="474996" y="368837"/>
                    <a:pt x="450993" y="392712"/>
                  </a:cubicBezTo>
                  <a:cubicBezTo>
                    <a:pt x="426990" y="416587"/>
                    <a:pt x="393386" y="416587"/>
                    <a:pt x="369383" y="397487"/>
                  </a:cubicBezTo>
                  <a:cubicBezTo>
                    <a:pt x="369383" y="397487"/>
                    <a:pt x="369383" y="397487"/>
                    <a:pt x="340579" y="368837"/>
                  </a:cubicBezTo>
                  <a:cubicBezTo>
                    <a:pt x="316576" y="344962"/>
                    <a:pt x="321377" y="306762"/>
                    <a:pt x="350180" y="282887"/>
                  </a:cubicBezTo>
                  <a:cubicBezTo>
                    <a:pt x="388585" y="244687"/>
                    <a:pt x="436591" y="211262"/>
                    <a:pt x="479797" y="182612"/>
                  </a:cubicBezTo>
                  <a:cubicBezTo>
                    <a:pt x="496599" y="173062"/>
                    <a:pt x="514601" y="169481"/>
                    <a:pt x="530203" y="171271"/>
                  </a:cubicBezTo>
                  <a:close/>
                  <a:moveTo>
                    <a:pt x="1386554" y="49578"/>
                  </a:moveTo>
                  <a:cubicBezTo>
                    <a:pt x="1394577" y="49131"/>
                    <a:pt x="1402976" y="50026"/>
                    <a:pt x="1411374" y="52414"/>
                  </a:cubicBezTo>
                  <a:cubicBezTo>
                    <a:pt x="1468964" y="71518"/>
                    <a:pt x="1521755" y="90623"/>
                    <a:pt x="1569746" y="119279"/>
                  </a:cubicBezTo>
                  <a:cubicBezTo>
                    <a:pt x="1603340" y="133607"/>
                    <a:pt x="1612938" y="171816"/>
                    <a:pt x="1598541" y="195696"/>
                  </a:cubicBezTo>
                  <a:cubicBezTo>
                    <a:pt x="1598541" y="195696"/>
                    <a:pt x="1598541" y="195696"/>
                    <a:pt x="1579344" y="229129"/>
                  </a:cubicBezTo>
                  <a:cubicBezTo>
                    <a:pt x="1564947" y="257785"/>
                    <a:pt x="1531353" y="262561"/>
                    <a:pt x="1502558" y="248233"/>
                  </a:cubicBezTo>
                  <a:cubicBezTo>
                    <a:pt x="1502558" y="248233"/>
                    <a:pt x="1502558" y="248233"/>
                    <a:pt x="1468964" y="233905"/>
                  </a:cubicBezTo>
                  <a:cubicBezTo>
                    <a:pt x="1464165" y="233905"/>
                    <a:pt x="1464165" y="233905"/>
                    <a:pt x="1459366" y="233905"/>
                  </a:cubicBezTo>
                  <a:cubicBezTo>
                    <a:pt x="1459366" y="233905"/>
                    <a:pt x="1454567" y="238681"/>
                    <a:pt x="1454567" y="238681"/>
                  </a:cubicBezTo>
                  <a:cubicBezTo>
                    <a:pt x="1454567" y="238681"/>
                    <a:pt x="1454567" y="238681"/>
                    <a:pt x="1440169" y="272113"/>
                  </a:cubicBezTo>
                  <a:cubicBezTo>
                    <a:pt x="1440169" y="272113"/>
                    <a:pt x="1440169" y="276889"/>
                    <a:pt x="1440169" y="281665"/>
                  </a:cubicBezTo>
                  <a:cubicBezTo>
                    <a:pt x="1440169" y="281665"/>
                    <a:pt x="1440169" y="286441"/>
                    <a:pt x="1444968" y="286441"/>
                  </a:cubicBezTo>
                  <a:cubicBezTo>
                    <a:pt x="1464165" y="295994"/>
                    <a:pt x="1483361" y="305546"/>
                    <a:pt x="1502558" y="315098"/>
                  </a:cubicBezTo>
                  <a:cubicBezTo>
                    <a:pt x="1512156" y="319874"/>
                    <a:pt x="1516955" y="334202"/>
                    <a:pt x="1512156" y="343754"/>
                  </a:cubicBezTo>
                  <a:cubicBezTo>
                    <a:pt x="1507357" y="353306"/>
                    <a:pt x="1492960" y="358082"/>
                    <a:pt x="1483361" y="353306"/>
                  </a:cubicBezTo>
                  <a:cubicBezTo>
                    <a:pt x="1464165" y="343754"/>
                    <a:pt x="1444968" y="334202"/>
                    <a:pt x="1425772" y="324650"/>
                  </a:cubicBezTo>
                  <a:cubicBezTo>
                    <a:pt x="1401776" y="315098"/>
                    <a:pt x="1387379" y="286441"/>
                    <a:pt x="1401776" y="257785"/>
                  </a:cubicBezTo>
                  <a:cubicBezTo>
                    <a:pt x="1401776" y="257785"/>
                    <a:pt x="1401776" y="257785"/>
                    <a:pt x="1411374" y="224353"/>
                  </a:cubicBezTo>
                  <a:cubicBezTo>
                    <a:pt x="1425772" y="195696"/>
                    <a:pt x="1459366" y="181368"/>
                    <a:pt x="1488161" y="195696"/>
                  </a:cubicBezTo>
                  <a:cubicBezTo>
                    <a:pt x="1488161" y="195696"/>
                    <a:pt x="1488161" y="195696"/>
                    <a:pt x="1521755" y="210024"/>
                  </a:cubicBezTo>
                  <a:cubicBezTo>
                    <a:pt x="1526554" y="214800"/>
                    <a:pt x="1526554" y="214800"/>
                    <a:pt x="1531353" y="210024"/>
                  </a:cubicBezTo>
                  <a:cubicBezTo>
                    <a:pt x="1536152" y="210024"/>
                    <a:pt x="1536152" y="210024"/>
                    <a:pt x="1536152" y="205248"/>
                  </a:cubicBezTo>
                  <a:cubicBezTo>
                    <a:pt x="1536152" y="205248"/>
                    <a:pt x="1536152" y="205248"/>
                    <a:pt x="1555349" y="171816"/>
                  </a:cubicBezTo>
                  <a:cubicBezTo>
                    <a:pt x="1560148" y="167040"/>
                    <a:pt x="1560148" y="167040"/>
                    <a:pt x="1555349" y="162264"/>
                  </a:cubicBezTo>
                  <a:cubicBezTo>
                    <a:pt x="1555349" y="157488"/>
                    <a:pt x="1555349" y="157488"/>
                    <a:pt x="1550549" y="157488"/>
                  </a:cubicBezTo>
                  <a:cubicBezTo>
                    <a:pt x="1502558" y="128831"/>
                    <a:pt x="1449768" y="109727"/>
                    <a:pt x="1401776" y="95399"/>
                  </a:cubicBezTo>
                  <a:cubicBezTo>
                    <a:pt x="1396977" y="90623"/>
                    <a:pt x="1392178" y="90623"/>
                    <a:pt x="1392178" y="95399"/>
                  </a:cubicBezTo>
                  <a:cubicBezTo>
                    <a:pt x="1387379" y="95399"/>
                    <a:pt x="1387379" y="95399"/>
                    <a:pt x="1382580" y="100175"/>
                  </a:cubicBezTo>
                  <a:cubicBezTo>
                    <a:pt x="1382580" y="100175"/>
                    <a:pt x="1382580" y="100175"/>
                    <a:pt x="1310592" y="334202"/>
                  </a:cubicBezTo>
                  <a:cubicBezTo>
                    <a:pt x="1310592" y="338978"/>
                    <a:pt x="1310592" y="343754"/>
                    <a:pt x="1310592" y="343754"/>
                  </a:cubicBezTo>
                  <a:cubicBezTo>
                    <a:pt x="1310592" y="348530"/>
                    <a:pt x="1315392" y="348530"/>
                    <a:pt x="1315392" y="348530"/>
                  </a:cubicBezTo>
                  <a:cubicBezTo>
                    <a:pt x="1440169" y="391515"/>
                    <a:pt x="1550549" y="458380"/>
                    <a:pt x="1641733" y="553901"/>
                  </a:cubicBezTo>
                  <a:cubicBezTo>
                    <a:pt x="1641733" y="553901"/>
                    <a:pt x="1641733" y="553901"/>
                    <a:pt x="1646532" y="553901"/>
                  </a:cubicBezTo>
                  <a:cubicBezTo>
                    <a:pt x="1651331" y="553901"/>
                    <a:pt x="1651331" y="553901"/>
                    <a:pt x="1656130" y="553901"/>
                  </a:cubicBezTo>
                  <a:cubicBezTo>
                    <a:pt x="1656130" y="553901"/>
                    <a:pt x="1656130" y="553901"/>
                    <a:pt x="1838498" y="386739"/>
                  </a:cubicBezTo>
                  <a:cubicBezTo>
                    <a:pt x="1838498" y="381963"/>
                    <a:pt x="1838498" y="377187"/>
                    <a:pt x="1838498" y="377187"/>
                  </a:cubicBezTo>
                  <a:cubicBezTo>
                    <a:pt x="1838498" y="372411"/>
                    <a:pt x="1838498" y="372411"/>
                    <a:pt x="1833699" y="367635"/>
                  </a:cubicBezTo>
                  <a:cubicBezTo>
                    <a:pt x="1800105" y="329426"/>
                    <a:pt x="1756912" y="291217"/>
                    <a:pt x="1713720" y="257785"/>
                  </a:cubicBezTo>
                  <a:cubicBezTo>
                    <a:pt x="1713720" y="257785"/>
                    <a:pt x="1708921" y="257785"/>
                    <a:pt x="1704122" y="257785"/>
                  </a:cubicBezTo>
                  <a:cubicBezTo>
                    <a:pt x="1704122" y="257785"/>
                    <a:pt x="1699323" y="257785"/>
                    <a:pt x="1699323" y="262561"/>
                  </a:cubicBezTo>
                  <a:cubicBezTo>
                    <a:pt x="1699323" y="262561"/>
                    <a:pt x="1699323" y="262561"/>
                    <a:pt x="1675327" y="291217"/>
                  </a:cubicBezTo>
                  <a:cubicBezTo>
                    <a:pt x="1670528" y="295994"/>
                    <a:pt x="1670528" y="295994"/>
                    <a:pt x="1670528" y="300770"/>
                  </a:cubicBezTo>
                  <a:cubicBezTo>
                    <a:pt x="1670528" y="305546"/>
                    <a:pt x="1675327" y="305546"/>
                    <a:pt x="1675327" y="310322"/>
                  </a:cubicBezTo>
                  <a:cubicBezTo>
                    <a:pt x="1684925" y="315098"/>
                    <a:pt x="1699323" y="324650"/>
                    <a:pt x="1708921" y="334202"/>
                  </a:cubicBezTo>
                  <a:cubicBezTo>
                    <a:pt x="1732917" y="353306"/>
                    <a:pt x="1732917" y="391515"/>
                    <a:pt x="1713720" y="410619"/>
                  </a:cubicBezTo>
                  <a:cubicBezTo>
                    <a:pt x="1713720" y="410619"/>
                    <a:pt x="1713720" y="410619"/>
                    <a:pt x="1689724" y="434499"/>
                  </a:cubicBezTo>
                  <a:cubicBezTo>
                    <a:pt x="1665729" y="458380"/>
                    <a:pt x="1636934" y="463156"/>
                    <a:pt x="1612938" y="444052"/>
                  </a:cubicBezTo>
                  <a:cubicBezTo>
                    <a:pt x="1598541" y="429723"/>
                    <a:pt x="1579344" y="415395"/>
                    <a:pt x="1560148" y="401067"/>
                  </a:cubicBezTo>
                  <a:cubicBezTo>
                    <a:pt x="1555349" y="396291"/>
                    <a:pt x="1550549" y="381963"/>
                    <a:pt x="1560148" y="372411"/>
                  </a:cubicBezTo>
                  <a:cubicBezTo>
                    <a:pt x="1564947" y="362858"/>
                    <a:pt x="1579344" y="362858"/>
                    <a:pt x="1588943" y="367635"/>
                  </a:cubicBezTo>
                  <a:cubicBezTo>
                    <a:pt x="1603340" y="381963"/>
                    <a:pt x="1622536" y="396291"/>
                    <a:pt x="1641733" y="410619"/>
                  </a:cubicBezTo>
                  <a:cubicBezTo>
                    <a:pt x="1646532" y="410619"/>
                    <a:pt x="1646532" y="410619"/>
                    <a:pt x="1651331" y="410619"/>
                  </a:cubicBezTo>
                  <a:cubicBezTo>
                    <a:pt x="1651331" y="410619"/>
                    <a:pt x="1656130" y="410619"/>
                    <a:pt x="1656130" y="410619"/>
                  </a:cubicBezTo>
                  <a:cubicBezTo>
                    <a:pt x="1656130" y="410619"/>
                    <a:pt x="1656130" y="410619"/>
                    <a:pt x="1680126" y="381963"/>
                  </a:cubicBezTo>
                  <a:cubicBezTo>
                    <a:pt x="1680126" y="377187"/>
                    <a:pt x="1684925" y="377187"/>
                    <a:pt x="1684925" y="372411"/>
                  </a:cubicBezTo>
                  <a:cubicBezTo>
                    <a:pt x="1684925" y="372411"/>
                    <a:pt x="1680126" y="367635"/>
                    <a:pt x="1680126" y="362858"/>
                  </a:cubicBezTo>
                  <a:cubicBezTo>
                    <a:pt x="1670528" y="358082"/>
                    <a:pt x="1660930" y="348530"/>
                    <a:pt x="1651331" y="343754"/>
                  </a:cubicBezTo>
                  <a:cubicBezTo>
                    <a:pt x="1627336" y="324650"/>
                    <a:pt x="1617737" y="291217"/>
                    <a:pt x="1636934" y="262561"/>
                  </a:cubicBezTo>
                  <a:cubicBezTo>
                    <a:pt x="1636934" y="262561"/>
                    <a:pt x="1636934" y="262561"/>
                    <a:pt x="1656130" y="229129"/>
                  </a:cubicBezTo>
                  <a:cubicBezTo>
                    <a:pt x="1675327" y="205248"/>
                    <a:pt x="1713720" y="205248"/>
                    <a:pt x="1742515" y="224353"/>
                  </a:cubicBezTo>
                  <a:cubicBezTo>
                    <a:pt x="1785707" y="257785"/>
                    <a:pt x="1828899" y="295994"/>
                    <a:pt x="1867293" y="338978"/>
                  </a:cubicBezTo>
                  <a:cubicBezTo>
                    <a:pt x="1891288" y="362858"/>
                    <a:pt x="1891288" y="401067"/>
                    <a:pt x="1867293" y="420171"/>
                  </a:cubicBezTo>
                  <a:cubicBezTo>
                    <a:pt x="1867293" y="420171"/>
                    <a:pt x="1867293" y="420171"/>
                    <a:pt x="1680126" y="577782"/>
                  </a:cubicBezTo>
                  <a:cubicBezTo>
                    <a:pt x="1656130" y="596886"/>
                    <a:pt x="1622536" y="601662"/>
                    <a:pt x="1608139" y="582558"/>
                  </a:cubicBezTo>
                  <a:cubicBezTo>
                    <a:pt x="1526554" y="491812"/>
                    <a:pt x="1416174" y="429723"/>
                    <a:pt x="1300994" y="391515"/>
                  </a:cubicBezTo>
                  <a:cubicBezTo>
                    <a:pt x="1281798" y="381963"/>
                    <a:pt x="1267400" y="358082"/>
                    <a:pt x="1276999" y="324650"/>
                  </a:cubicBezTo>
                  <a:cubicBezTo>
                    <a:pt x="1276999" y="324650"/>
                    <a:pt x="1276999" y="324650"/>
                    <a:pt x="1334588" y="85847"/>
                  </a:cubicBezTo>
                  <a:cubicBezTo>
                    <a:pt x="1341787" y="64354"/>
                    <a:pt x="1362483" y="50922"/>
                    <a:pt x="1386554" y="49578"/>
                  </a:cubicBezTo>
                  <a:close/>
                  <a:moveTo>
                    <a:pt x="1032319" y="0"/>
                  </a:moveTo>
                  <a:cubicBezTo>
                    <a:pt x="1089899" y="0"/>
                    <a:pt x="1147479" y="4781"/>
                    <a:pt x="1205059" y="9561"/>
                  </a:cubicBezTo>
                  <a:cubicBezTo>
                    <a:pt x="1238647" y="14342"/>
                    <a:pt x="1262638" y="43027"/>
                    <a:pt x="1257840" y="71711"/>
                  </a:cubicBezTo>
                  <a:cubicBezTo>
                    <a:pt x="1257840" y="71711"/>
                    <a:pt x="1257840" y="71711"/>
                    <a:pt x="1214655" y="315529"/>
                  </a:cubicBezTo>
                  <a:cubicBezTo>
                    <a:pt x="1209857" y="344214"/>
                    <a:pt x="1185865" y="363337"/>
                    <a:pt x="1161874" y="363337"/>
                  </a:cubicBezTo>
                  <a:cubicBezTo>
                    <a:pt x="1041916" y="348994"/>
                    <a:pt x="917160" y="368117"/>
                    <a:pt x="806799" y="411144"/>
                  </a:cubicBezTo>
                  <a:cubicBezTo>
                    <a:pt x="782807" y="415925"/>
                    <a:pt x="758816" y="406363"/>
                    <a:pt x="744421" y="377679"/>
                  </a:cubicBezTo>
                  <a:lnTo>
                    <a:pt x="634060" y="157765"/>
                  </a:lnTo>
                  <a:cubicBezTo>
                    <a:pt x="624463" y="129080"/>
                    <a:pt x="638858" y="95615"/>
                    <a:pt x="672446" y="81273"/>
                  </a:cubicBezTo>
                  <a:cubicBezTo>
                    <a:pt x="725228" y="57369"/>
                    <a:pt x="778009" y="43027"/>
                    <a:pt x="835589" y="28684"/>
                  </a:cubicBezTo>
                  <a:cubicBezTo>
                    <a:pt x="869177" y="19123"/>
                    <a:pt x="902765" y="43027"/>
                    <a:pt x="907563" y="71711"/>
                  </a:cubicBezTo>
                  <a:cubicBezTo>
                    <a:pt x="907563" y="71711"/>
                    <a:pt x="907563" y="71711"/>
                    <a:pt x="912362" y="109957"/>
                  </a:cubicBezTo>
                  <a:cubicBezTo>
                    <a:pt x="917160" y="138642"/>
                    <a:pt x="897967" y="167326"/>
                    <a:pt x="869177" y="172107"/>
                  </a:cubicBezTo>
                  <a:cubicBezTo>
                    <a:pt x="869177" y="172107"/>
                    <a:pt x="869177" y="172107"/>
                    <a:pt x="830790" y="181668"/>
                  </a:cubicBezTo>
                  <a:cubicBezTo>
                    <a:pt x="830790" y="186449"/>
                    <a:pt x="825992" y="186449"/>
                    <a:pt x="825992" y="186449"/>
                  </a:cubicBezTo>
                  <a:cubicBezTo>
                    <a:pt x="821194" y="191230"/>
                    <a:pt x="821194" y="196011"/>
                    <a:pt x="825992" y="196011"/>
                  </a:cubicBezTo>
                  <a:cubicBezTo>
                    <a:pt x="825992" y="196011"/>
                    <a:pt x="825992" y="196011"/>
                    <a:pt x="835589" y="229476"/>
                  </a:cubicBezTo>
                  <a:cubicBezTo>
                    <a:pt x="835589" y="234257"/>
                    <a:pt x="835589" y="234257"/>
                    <a:pt x="840387" y="239037"/>
                  </a:cubicBezTo>
                  <a:cubicBezTo>
                    <a:pt x="840387" y="239037"/>
                    <a:pt x="845185" y="239037"/>
                    <a:pt x="845185" y="239037"/>
                  </a:cubicBezTo>
                  <a:cubicBezTo>
                    <a:pt x="869177" y="234257"/>
                    <a:pt x="888370" y="229476"/>
                    <a:pt x="912362" y="224695"/>
                  </a:cubicBezTo>
                  <a:cubicBezTo>
                    <a:pt x="921958" y="219914"/>
                    <a:pt x="936353" y="229476"/>
                    <a:pt x="936353" y="243818"/>
                  </a:cubicBezTo>
                  <a:cubicBezTo>
                    <a:pt x="936353" y="253380"/>
                    <a:pt x="931555" y="262941"/>
                    <a:pt x="921958" y="267722"/>
                  </a:cubicBezTo>
                  <a:cubicBezTo>
                    <a:pt x="897967" y="267722"/>
                    <a:pt x="878774" y="277283"/>
                    <a:pt x="859580" y="282064"/>
                  </a:cubicBezTo>
                  <a:cubicBezTo>
                    <a:pt x="830790" y="286845"/>
                    <a:pt x="802001" y="272503"/>
                    <a:pt x="792404" y="243818"/>
                  </a:cubicBezTo>
                  <a:cubicBezTo>
                    <a:pt x="792404" y="243818"/>
                    <a:pt x="792404" y="243818"/>
                    <a:pt x="782807" y="210353"/>
                  </a:cubicBezTo>
                  <a:cubicBezTo>
                    <a:pt x="773211" y="181668"/>
                    <a:pt x="787606" y="148203"/>
                    <a:pt x="821194" y="143422"/>
                  </a:cubicBezTo>
                  <a:cubicBezTo>
                    <a:pt x="821194" y="143422"/>
                    <a:pt x="821194" y="143422"/>
                    <a:pt x="859580" y="133861"/>
                  </a:cubicBezTo>
                  <a:cubicBezTo>
                    <a:pt x="859580" y="133861"/>
                    <a:pt x="864379" y="129080"/>
                    <a:pt x="864379" y="129080"/>
                  </a:cubicBezTo>
                  <a:cubicBezTo>
                    <a:pt x="869177" y="124299"/>
                    <a:pt x="869177" y="119519"/>
                    <a:pt x="869177" y="119519"/>
                  </a:cubicBezTo>
                  <a:cubicBezTo>
                    <a:pt x="869177" y="119519"/>
                    <a:pt x="869177" y="119519"/>
                    <a:pt x="859580" y="81273"/>
                  </a:cubicBezTo>
                  <a:cubicBezTo>
                    <a:pt x="859580" y="76492"/>
                    <a:pt x="854782" y="71711"/>
                    <a:pt x="854782" y="71711"/>
                  </a:cubicBezTo>
                  <a:cubicBezTo>
                    <a:pt x="849984" y="71711"/>
                    <a:pt x="845185" y="71711"/>
                    <a:pt x="845185" y="71711"/>
                  </a:cubicBezTo>
                  <a:cubicBezTo>
                    <a:pt x="792404" y="81273"/>
                    <a:pt x="739623" y="100396"/>
                    <a:pt x="686841" y="119519"/>
                  </a:cubicBezTo>
                  <a:cubicBezTo>
                    <a:pt x="686841" y="119519"/>
                    <a:pt x="682043" y="124299"/>
                    <a:pt x="682043" y="124299"/>
                  </a:cubicBezTo>
                  <a:cubicBezTo>
                    <a:pt x="677245" y="129080"/>
                    <a:pt x="677245" y="133861"/>
                    <a:pt x="682043" y="133861"/>
                  </a:cubicBezTo>
                  <a:cubicBezTo>
                    <a:pt x="682043" y="133861"/>
                    <a:pt x="682043" y="133861"/>
                    <a:pt x="778009" y="363337"/>
                  </a:cubicBezTo>
                  <a:cubicBezTo>
                    <a:pt x="778009" y="363337"/>
                    <a:pt x="778009" y="368117"/>
                    <a:pt x="782807" y="368117"/>
                  </a:cubicBezTo>
                  <a:cubicBezTo>
                    <a:pt x="782807" y="368117"/>
                    <a:pt x="787606" y="372898"/>
                    <a:pt x="787606" y="368117"/>
                  </a:cubicBezTo>
                  <a:cubicBezTo>
                    <a:pt x="907563" y="325091"/>
                    <a:pt x="1041916" y="301187"/>
                    <a:pt x="1166672" y="320310"/>
                  </a:cubicBezTo>
                  <a:cubicBezTo>
                    <a:pt x="1171470" y="320310"/>
                    <a:pt x="1171470" y="320310"/>
                    <a:pt x="1176269" y="315529"/>
                  </a:cubicBezTo>
                  <a:cubicBezTo>
                    <a:pt x="1176269" y="315529"/>
                    <a:pt x="1181067" y="310748"/>
                    <a:pt x="1181067" y="310748"/>
                  </a:cubicBezTo>
                  <a:cubicBezTo>
                    <a:pt x="1181067" y="310748"/>
                    <a:pt x="1181067" y="310748"/>
                    <a:pt x="1209857" y="62150"/>
                  </a:cubicBezTo>
                  <a:cubicBezTo>
                    <a:pt x="1209857" y="62150"/>
                    <a:pt x="1209857" y="57369"/>
                    <a:pt x="1209857" y="57369"/>
                  </a:cubicBezTo>
                  <a:cubicBezTo>
                    <a:pt x="1205059" y="52588"/>
                    <a:pt x="1200260" y="52588"/>
                    <a:pt x="1200260" y="52588"/>
                  </a:cubicBezTo>
                  <a:cubicBezTo>
                    <a:pt x="1142681" y="47807"/>
                    <a:pt x="1089899" y="43027"/>
                    <a:pt x="1037118" y="47807"/>
                  </a:cubicBezTo>
                  <a:cubicBezTo>
                    <a:pt x="1032319" y="47807"/>
                    <a:pt x="1027521" y="47807"/>
                    <a:pt x="1027521" y="47807"/>
                  </a:cubicBezTo>
                  <a:cubicBezTo>
                    <a:pt x="1027521" y="52588"/>
                    <a:pt x="1022723" y="52588"/>
                    <a:pt x="1022723" y="57369"/>
                  </a:cubicBezTo>
                  <a:cubicBezTo>
                    <a:pt x="1022723" y="57369"/>
                    <a:pt x="1022723" y="57369"/>
                    <a:pt x="1027521" y="95615"/>
                  </a:cubicBezTo>
                  <a:cubicBezTo>
                    <a:pt x="1027521" y="100396"/>
                    <a:pt x="1027521" y="105176"/>
                    <a:pt x="1032319" y="105176"/>
                  </a:cubicBezTo>
                  <a:cubicBezTo>
                    <a:pt x="1032319" y="105176"/>
                    <a:pt x="1037118" y="109957"/>
                    <a:pt x="1037118" y="109957"/>
                  </a:cubicBezTo>
                  <a:cubicBezTo>
                    <a:pt x="1037118" y="109957"/>
                    <a:pt x="1037118" y="109957"/>
                    <a:pt x="1075504" y="105176"/>
                  </a:cubicBezTo>
                  <a:cubicBezTo>
                    <a:pt x="1109092" y="105176"/>
                    <a:pt x="1133084" y="133861"/>
                    <a:pt x="1133084" y="162545"/>
                  </a:cubicBezTo>
                  <a:cubicBezTo>
                    <a:pt x="1133084" y="162545"/>
                    <a:pt x="1133084" y="162545"/>
                    <a:pt x="1133084" y="200791"/>
                  </a:cubicBezTo>
                  <a:cubicBezTo>
                    <a:pt x="1128286" y="229476"/>
                    <a:pt x="1104294" y="253380"/>
                    <a:pt x="1080303" y="248599"/>
                  </a:cubicBezTo>
                  <a:cubicBezTo>
                    <a:pt x="1080303" y="248599"/>
                    <a:pt x="1080303" y="248599"/>
                    <a:pt x="1013126" y="253380"/>
                  </a:cubicBezTo>
                  <a:cubicBezTo>
                    <a:pt x="1003530" y="253380"/>
                    <a:pt x="989135" y="243818"/>
                    <a:pt x="989135" y="234257"/>
                  </a:cubicBezTo>
                  <a:cubicBezTo>
                    <a:pt x="989135" y="219914"/>
                    <a:pt x="998731" y="210353"/>
                    <a:pt x="1008328" y="210353"/>
                  </a:cubicBezTo>
                  <a:cubicBezTo>
                    <a:pt x="1008328" y="210353"/>
                    <a:pt x="1008328" y="210353"/>
                    <a:pt x="1075504" y="205572"/>
                  </a:cubicBezTo>
                  <a:cubicBezTo>
                    <a:pt x="1080303" y="205572"/>
                    <a:pt x="1085101" y="205572"/>
                    <a:pt x="1085101" y="205572"/>
                  </a:cubicBezTo>
                  <a:cubicBezTo>
                    <a:pt x="1085101" y="200791"/>
                    <a:pt x="1089899" y="200791"/>
                    <a:pt x="1089899" y="196011"/>
                  </a:cubicBezTo>
                  <a:cubicBezTo>
                    <a:pt x="1089899" y="196011"/>
                    <a:pt x="1089899" y="196011"/>
                    <a:pt x="1089899" y="162545"/>
                  </a:cubicBezTo>
                  <a:cubicBezTo>
                    <a:pt x="1089899" y="157765"/>
                    <a:pt x="1089899" y="152984"/>
                    <a:pt x="1085101" y="152984"/>
                  </a:cubicBezTo>
                  <a:cubicBezTo>
                    <a:pt x="1085101" y="152984"/>
                    <a:pt x="1080303" y="148203"/>
                    <a:pt x="1075504" y="148203"/>
                  </a:cubicBezTo>
                  <a:cubicBezTo>
                    <a:pt x="1075504" y="148203"/>
                    <a:pt x="1075504" y="148203"/>
                    <a:pt x="1041916" y="152984"/>
                  </a:cubicBezTo>
                  <a:cubicBezTo>
                    <a:pt x="1008328" y="152984"/>
                    <a:pt x="984336" y="129080"/>
                    <a:pt x="979538" y="100396"/>
                  </a:cubicBezTo>
                  <a:cubicBezTo>
                    <a:pt x="979538" y="100396"/>
                    <a:pt x="979538" y="100396"/>
                    <a:pt x="974740" y="62150"/>
                  </a:cubicBezTo>
                  <a:cubicBezTo>
                    <a:pt x="969941" y="28684"/>
                    <a:pt x="998731" y="4781"/>
                    <a:pt x="1032319" y="0"/>
                  </a:cubicBezTo>
                  <a:close/>
                </a:path>
              </a:pathLst>
            </a:custGeom>
            <a:solidFill>
              <a:srgbClr val="B71C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t" anchorCtr="0" compatLnSpc="1">
              <a:prstTxWarp prst="textNoShape">
                <a:avLst/>
              </a:prstTxWarp>
              <a:noAutofit/>
            </a:bodyPr>
            <a:lstStyle/>
            <a:p>
              <a:endParaRPr lang="zh-CN" altLang="en-US">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4153521" y="2744151"/>
            <a:ext cx="776220" cy="772372"/>
            <a:chOff x="1524001" y="1543049"/>
            <a:chExt cx="2562225" cy="2549525"/>
          </a:xfrm>
        </p:grpSpPr>
        <p:sp>
          <p:nvSpPr>
            <p:cNvPr id="17" name="Freeform 23"/>
            <p:cNvSpPr>
              <a:spLocks/>
            </p:cNvSpPr>
            <p:nvPr/>
          </p:nvSpPr>
          <p:spPr bwMode="auto">
            <a:xfrm>
              <a:off x="1524001" y="1543049"/>
              <a:ext cx="2562225" cy="2549525"/>
            </a:xfrm>
            <a:custGeom>
              <a:avLst/>
              <a:gdLst>
                <a:gd name="T0" fmla="*/ 534 w 534"/>
                <a:gd name="T1" fmla="*/ 267 h 534"/>
                <a:gd name="T2" fmla="*/ 506 w 534"/>
                <a:gd name="T3" fmla="*/ 331 h 534"/>
                <a:gd name="T4" fmla="*/ 498 w 534"/>
                <a:gd name="T5" fmla="*/ 400 h 534"/>
                <a:gd name="T6" fmla="*/ 442 w 534"/>
                <a:gd name="T7" fmla="*/ 442 h 534"/>
                <a:gd name="T8" fmla="*/ 400 w 534"/>
                <a:gd name="T9" fmla="*/ 498 h 534"/>
                <a:gd name="T10" fmla="*/ 331 w 534"/>
                <a:gd name="T11" fmla="*/ 506 h 534"/>
                <a:gd name="T12" fmla="*/ 267 w 534"/>
                <a:gd name="T13" fmla="*/ 534 h 534"/>
                <a:gd name="T14" fmla="*/ 203 w 534"/>
                <a:gd name="T15" fmla="*/ 506 h 534"/>
                <a:gd name="T16" fmla="*/ 134 w 534"/>
                <a:gd name="T17" fmla="*/ 498 h 534"/>
                <a:gd name="T18" fmla="*/ 92 w 534"/>
                <a:gd name="T19" fmla="*/ 442 h 534"/>
                <a:gd name="T20" fmla="*/ 36 w 534"/>
                <a:gd name="T21" fmla="*/ 400 h 534"/>
                <a:gd name="T22" fmla="*/ 28 w 534"/>
                <a:gd name="T23" fmla="*/ 331 h 534"/>
                <a:gd name="T24" fmla="*/ 0 w 534"/>
                <a:gd name="T25" fmla="*/ 267 h 534"/>
                <a:gd name="T26" fmla="*/ 28 w 534"/>
                <a:gd name="T27" fmla="*/ 203 h 534"/>
                <a:gd name="T28" fmla="*/ 36 w 534"/>
                <a:gd name="T29" fmla="*/ 134 h 534"/>
                <a:gd name="T30" fmla="*/ 92 w 534"/>
                <a:gd name="T31" fmla="*/ 92 h 534"/>
                <a:gd name="T32" fmla="*/ 134 w 534"/>
                <a:gd name="T33" fmla="*/ 36 h 534"/>
                <a:gd name="T34" fmla="*/ 203 w 534"/>
                <a:gd name="T35" fmla="*/ 28 h 534"/>
                <a:gd name="T36" fmla="*/ 267 w 534"/>
                <a:gd name="T37" fmla="*/ 0 h 534"/>
                <a:gd name="T38" fmla="*/ 331 w 534"/>
                <a:gd name="T39" fmla="*/ 28 h 534"/>
                <a:gd name="T40" fmla="*/ 400 w 534"/>
                <a:gd name="T41" fmla="*/ 36 h 534"/>
                <a:gd name="T42" fmla="*/ 442 w 534"/>
                <a:gd name="T43" fmla="*/ 92 h 534"/>
                <a:gd name="T44" fmla="*/ 498 w 534"/>
                <a:gd name="T45" fmla="*/ 134 h 534"/>
                <a:gd name="T46" fmla="*/ 506 w 534"/>
                <a:gd name="T47" fmla="*/ 203 h 534"/>
                <a:gd name="T48" fmla="*/ 534 w 534"/>
                <a:gd name="T49" fmla="*/ 26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534">
                  <a:moveTo>
                    <a:pt x="534" y="267"/>
                  </a:moveTo>
                  <a:cubicBezTo>
                    <a:pt x="534" y="290"/>
                    <a:pt x="512" y="310"/>
                    <a:pt x="506" y="331"/>
                  </a:cubicBezTo>
                  <a:cubicBezTo>
                    <a:pt x="500" y="353"/>
                    <a:pt x="509" y="381"/>
                    <a:pt x="498" y="400"/>
                  </a:cubicBezTo>
                  <a:cubicBezTo>
                    <a:pt x="487" y="420"/>
                    <a:pt x="458" y="426"/>
                    <a:pt x="442" y="442"/>
                  </a:cubicBezTo>
                  <a:cubicBezTo>
                    <a:pt x="426" y="458"/>
                    <a:pt x="420" y="487"/>
                    <a:pt x="400" y="498"/>
                  </a:cubicBezTo>
                  <a:cubicBezTo>
                    <a:pt x="381" y="509"/>
                    <a:pt x="353" y="500"/>
                    <a:pt x="331" y="506"/>
                  </a:cubicBezTo>
                  <a:cubicBezTo>
                    <a:pt x="310" y="512"/>
                    <a:pt x="290" y="534"/>
                    <a:pt x="267" y="534"/>
                  </a:cubicBezTo>
                  <a:cubicBezTo>
                    <a:pt x="244" y="534"/>
                    <a:pt x="224" y="512"/>
                    <a:pt x="203" y="506"/>
                  </a:cubicBezTo>
                  <a:cubicBezTo>
                    <a:pt x="181" y="500"/>
                    <a:pt x="153" y="509"/>
                    <a:pt x="134" y="498"/>
                  </a:cubicBezTo>
                  <a:cubicBezTo>
                    <a:pt x="114" y="487"/>
                    <a:pt x="108" y="458"/>
                    <a:pt x="92" y="442"/>
                  </a:cubicBezTo>
                  <a:cubicBezTo>
                    <a:pt x="76" y="426"/>
                    <a:pt x="47" y="420"/>
                    <a:pt x="36" y="400"/>
                  </a:cubicBezTo>
                  <a:cubicBezTo>
                    <a:pt x="25" y="381"/>
                    <a:pt x="34" y="353"/>
                    <a:pt x="28" y="331"/>
                  </a:cubicBezTo>
                  <a:cubicBezTo>
                    <a:pt x="22" y="310"/>
                    <a:pt x="0" y="290"/>
                    <a:pt x="0" y="267"/>
                  </a:cubicBezTo>
                  <a:cubicBezTo>
                    <a:pt x="0" y="244"/>
                    <a:pt x="22" y="224"/>
                    <a:pt x="28" y="203"/>
                  </a:cubicBezTo>
                  <a:cubicBezTo>
                    <a:pt x="34" y="181"/>
                    <a:pt x="25" y="153"/>
                    <a:pt x="36" y="134"/>
                  </a:cubicBezTo>
                  <a:cubicBezTo>
                    <a:pt x="47" y="114"/>
                    <a:pt x="76" y="108"/>
                    <a:pt x="92" y="92"/>
                  </a:cubicBezTo>
                  <a:cubicBezTo>
                    <a:pt x="108" y="76"/>
                    <a:pt x="114" y="47"/>
                    <a:pt x="134" y="36"/>
                  </a:cubicBezTo>
                  <a:cubicBezTo>
                    <a:pt x="153" y="25"/>
                    <a:pt x="181" y="34"/>
                    <a:pt x="203" y="28"/>
                  </a:cubicBezTo>
                  <a:cubicBezTo>
                    <a:pt x="224" y="22"/>
                    <a:pt x="244" y="0"/>
                    <a:pt x="267" y="0"/>
                  </a:cubicBezTo>
                  <a:cubicBezTo>
                    <a:pt x="290" y="0"/>
                    <a:pt x="310" y="22"/>
                    <a:pt x="331" y="28"/>
                  </a:cubicBezTo>
                  <a:cubicBezTo>
                    <a:pt x="353" y="34"/>
                    <a:pt x="381" y="25"/>
                    <a:pt x="400" y="36"/>
                  </a:cubicBezTo>
                  <a:cubicBezTo>
                    <a:pt x="420" y="47"/>
                    <a:pt x="426" y="76"/>
                    <a:pt x="442" y="92"/>
                  </a:cubicBezTo>
                  <a:cubicBezTo>
                    <a:pt x="458" y="108"/>
                    <a:pt x="487" y="114"/>
                    <a:pt x="498" y="134"/>
                  </a:cubicBezTo>
                  <a:cubicBezTo>
                    <a:pt x="509" y="153"/>
                    <a:pt x="500" y="181"/>
                    <a:pt x="506" y="203"/>
                  </a:cubicBezTo>
                  <a:cubicBezTo>
                    <a:pt x="512" y="224"/>
                    <a:pt x="534" y="244"/>
                    <a:pt x="534" y="267"/>
                  </a:cubicBezTo>
                  <a:close/>
                </a:path>
              </a:pathLst>
            </a:custGeom>
            <a:solidFill>
              <a:srgbClr val="FF3D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ctr" anchorCtr="0" compatLnSpc="1">
              <a:prstTxWarp prst="textNoShape">
                <a:avLst/>
              </a:prstTxWarp>
            </a:bodyPr>
            <a:lstStyle/>
            <a:p>
              <a:pPr algn="ctr"/>
              <a:r>
                <a:rPr lang="en-US" altLang="zh-CN" sz="1400" dirty="0">
                  <a:latin typeface="Times New Roman" panose="02020603050405020304" pitchFamily="18" charset="0"/>
                  <a:cs typeface="Times New Roman" panose="02020603050405020304" pitchFamily="18" charset="0"/>
                </a:rPr>
                <a:t>02</a:t>
              </a:r>
              <a:endParaRPr lang="zh-CN" altLang="en-US" sz="1400" dirty="0">
                <a:latin typeface="Times New Roman" panose="02020603050405020304" pitchFamily="18" charset="0"/>
                <a:cs typeface="Times New Roman" panose="02020603050405020304" pitchFamily="18" charset="0"/>
              </a:endParaRPr>
            </a:p>
          </p:txBody>
        </p:sp>
        <p:sp>
          <p:nvSpPr>
            <p:cNvPr id="18" name="自由: 形状 17"/>
            <p:cNvSpPr>
              <a:spLocks/>
            </p:cNvSpPr>
            <p:nvPr/>
          </p:nvSpPr>
          <p:spPr bwMode="auto">
            <a:xfrm>
              <a:off x="1725038" y="1738312"/>
              <a:ext cx="2160157" cy="2160285"/>
            </a:xfrm>
            <a:custGeom>
              <a:avLst/>
              <a:gdLst>
                <a:gd name="connsiteX0" fmla="*/ 719988 w 2160157"/>
                <a:gd name="connsiteY0" fmla="*/ 1728224 h 2160285"/>
                <a:gd name="connsiteX1" fmla="*/ 752979 w 2160157"/>
                <a:gd name="connsiteY1" fmla="*/ 1728821 h 2160285"/>
                <a:gd name="connsiteX2" fmla="*/ 1108074 w 2160157"/>
                <a:gd name="connsiteY2" fmla="*/ 1800515 h 2160285"/>
                <a:gd name="connsiteX3" fmla="*/ 1156060 w 2160157"/>
                <a:gd name="connsiteY3" fmla="*/ 1853090 h 2160285"/>
                <a:gd name="connsiteX4" fmla="*/ 1180053 w 2160157"/>
                <a:gd name="connsiteY4" fmla="*/ 2101628 h 2160285"/>
                <a:gd name="connsiteX5" fmla="*/ 1117671 w 2160157"/>
                <a:gd name="connsiteY5" fmla="*/ 2158983 h 2160285"/>
                <a:gd name="connsiteX6" fmla="*/ 949721 w 2160157"/>
                <a:gd name="connsiteY6" fmla="*/ 2149423 h 2160285"/>
                <a:gd name="connsiteX7" fmla="*/ 896936 w 2160157"/>
                <a:gd name="connsiteY7" fmla="*/ 2087289 h 2160285"/>
                <a:gd name="connsiteX8" fmla="*/ 901735 w 2160157"/>
                <a:gd name="connsiteY8" fmla="*/ 2049052 h 2160285"/>
                <a:gd name="connsiteX9" fmla="*/ 968915 w 2160157"/>
                <a:gd name="connsiteY9" fmla="*/ 2001257 h 2160285"/>
                <a:gd name="connsiteX10" fmla="*/ 1002505 w 2160157"/>
                <a:gd name="connsiteY10" fmla="*/ 2006036 h 2160285"/>
                <a:gd name="connsiteX11" fmla="*/ 1012102 w 2160157"/>
                <a:gd name="connsiteY11" fmla="*/ 2006036 h 2160285"/>
                <a:gd name="connsiteX12" fmla="*/ 1016901 w 2160157"/>
                <a:gd name="connsiteY12" fmla="*/ 1996477 h 2160285"/>
                <a:gd name="connsiteX13" fmla="*/ 1021699 w 2160157"/>
                <a:gd name="connsiteY13" fmla="*/ 1963020 h 2160285"/>
                <a:gd name="connsiteX14" fmla="*/ 1016901 w 2160157"/>
                <a:gd name="connsiteY14" fmla="*/ 1953461 h 2160285"/>
                <a:gd name="connsiteX15" fmla="*/ 1007304 w 2160157"/>
                <a:gd name="connsiteY15" fmla="*/ 1948681 h 2160285"/>
                <a:gd name="connsiteX16" fmla="*/ 944922 w 2160157"/>
                <a:gd name="connsiteY16" fmla="*/ 1939122 h 2160285"/>
                <a:gd name="connsiteX17" fmla="*/ 925728 w 2160157"/>
                <a:gd name="connsiteY17" fmla="*/ 1915224 h 2160285"/>
                <a:gd name="connsiteX18" fmla="*/ 949721 w 2160157"/>
                <a:gd name="connsiteY18" fmla="*/ 1900886 h 2160285"/>
                <a:gd name="connsiteX19" fmla="*/ 1012102 w 2160157"/>
                <a:gd name="connsiteY19" fmla="*/ 1905665 h 2160285"/>
                <a:gd name="connsiteX20" fmla="*/ 1060088 w 2160157"/>
                <a:gd name="connsiteY20" fmla="*/ 1963020 h 2160285"/>
                <a:gd name="connsiteX21" fmla="*/ 1060088 w 2160157"/>
                <a:gd name="connsiteY21" fmla="*/ 1996477 h 2160285"/>
                <a:gd name="connsiteX22" fmla="*/ 1002505 w 2160157"/>
                <a:gd name="connsiteY22" fmla="*/ 2049052 h 2160285"/>
                <a:gd name="connsiteX23" fmla="*/ 964116 w 2160157"/>
                <a:gd name="connsiteY23" fmla="*/ 2044273 h 2160285"/>
                <a:gd name="connsiteX24" fmla="*/ 954519 w 2160157"/>
                <a:gd name="connsiteY24" fmla="*/ 2049052 h 2160285"/>
                <a:gd name="connsiteX25" fmla="*/ 949721 w 2160157"/>
                <a:gd name="connsiteY25" fmla="*/ 2053832 h 2160285"/>
                <a:gd name="connsiteX26" fmla="*/ 944922 w 2160157"/>
                <a:gd name="connsiteY26" fmla="*/ 2096848 h 2160285"/>
                <a:gd name="connsiteX27" fmla="*/ 944922 w 2160157"/>
                <a:gd name="connsiteY27" fmla="*/ 2106407 h 2160285"/>
                <a:gd name="connsiteX28" fmla="*/ 954519 w 2160157"/>
                <a:gd name="connsiteY28" fmla="*/ 2106407 h 2160285"/>
                <a:gd name="connsiteX29" fmla="*/ 1117671 w 2160157"/>
                <a:gd name="connsiteY29" fmla="*/ 2115966 h 2160285"/>
                <a:gd name="connsiteX30" fmla="*/ 1127268 w 2160157"/>
                <a:gd name="connsiteY30" fmla="*/ 2111187 h 2160285"/>
                <a:gd name="connsiteX31" fmla="*/ 1132067 w 2160157"/>
                <a:gd name="connsiteY31" fmla="*/ 2101628 h 2160285"/>
                <a:gd name="connsiteX32" fmla="*/ 1117671 w 2160157"/>
                <a:gd name="connsiteY32" fmla="*/ 1857870 h 2160285"/>
                <a:gd name="connsiteX33" fmla="*/ 1112872 w 2160157"/>
                <a:gd name="connsiteY33" fmla="*/ 1848311 h 2160285"/>
                <a:gd name="connsiteX34" fmla="*/ 1108074 w 2160157"/>
                <a:gd name="connsiteY34" fmla="*/ 1843531 h 2160285"/>
                <a:gd name="connsiteX35" fmla="*/ 733784 w 2160157"/>
                <a:gd name="connsiteY35" fmla="*/ 1767058 h 2160285"/>
                <a:gd name="connsiteX36" fmla="*/ 728986 w 2160157"/>
                <a:gd name="connsiteY36" fmla="*/ 1767058 h 2160285"/>
                <a:gd name="connsiteX37" fmla="*/ 719389 w 2160157"/>
                <a:gd name="connsiteY37" fmla="*/ 1771837 h 2160285"/>
                <a:gd name="connsiteX38" fmla="*/ 609021 w 2160157"/>
                <a:gd name="connsiteY38" fmla="*/ 1991698 h 2160285"/>
                <a:gd name="connsiteX39" fmla="*/ 609021 w 2160157"/>
                <a:gd name="connsiteY39" fmla="*/ 2001257 h 2160285"/>
                <a:gd name="connsiteX40" fmla="*/ 613820 w 2160157"/>
                <a:gd name="connsiteY40" fmla="*/ 2006036 h 2160285"/>
                <a:gd name="connsiteX41" fmla="*/ 767374 w 2160157"/>
                <a:gd name="connsiteY41" fmla="*/ 2068171 h 2160285"/>
                <a:gd name="connsiteX42" fmla="*/ 776972 w 2160157"/>
                <a:gd name="connsiteY42" fmla="*/ 2068171 h 2160285"/>
                <a:gd name="connsiteX43" fmla="*/ 781770 w 2160157"/>
                <a:gd name="connsiteY43" fmla="*/ 2063391 h 2160285"/>
                <a:gd name="connsiteX44" fmla="*/ 791367 w 2160157"/>
                <a:gd name="connsiteY44" fmla="*/ 2020375 h 2160285"/>
                <a:gd name="connsiteX45" fmla="*/ 791367 w 2160157"/>
                <a:gd name="connsiteY45" fmla="*/ 2015595 h 2160285"/>
                <a:gd name="connsiteX46" fmla="*/ 781770 w 2160157"/>
                <a:gd name="connsiteY46" fmla="*/ 2006036 h 2160285"/>
                <a:gd name="connsiteX47" fmla="*/ 748180 w 2160157"/>
                <a:gd name="connsiteY47" fmla="*/ 1996477 h 2160285"/>
                <a:gd name="connsiteX48" fmla="*/ 714590 w 2160157"/>
                <a:gd name="connsiteY48" fmla="*/ 1924784 h 2160285"/>
                <a:gd name="connsiteX49" fmla="*/ 728986 w 2160157"/>
                <a:gd name="connsiteY49" fmla="*/ 1891327 h 2160285"/>
                <a:gd name="connsiteX50" fmla="*/ 796166 w 2160157"/>
                <a:gd name="connsiteY50" fmla="*/ 1857870 h 2160285"/>
                <a:gd name="connsiteX51" fmla="*/ 858548 w 2160157"/>
                <a:gd name="connsiteY51" fmla="*/ 1876988 h 2160285"/>
                <a:gd name="connsiteX52" fmla="*/ 872943 w 2160157"/>
                <a:gd name="connsiteY52" fmla="*/ 1905665 h 2160285"/>
                <a:gd name="connsiteX53" fmla="*/ 848950 w 2160157"/>
                <a:gd name="connsiteY53" fmla="*/ 1920004 h 2160285"/>
                <a:gd name="connsiteX54" fmla="*/ 781770 w 2160157"/>
                <a:gd name="connsiteY54" fmla="*/ 1900886 h 2160285"/>
                <a:gd name="connsiteX55" fmla="*/ 772173 w 2160157"/>
                <a:gd name="connsiteY55" fmla="*/ 1900886 h 2160285"/>
                <a:gd name="connsiteX56" fmla="*/ 767374 w 2160157"/>
                <a:gd name="connsiteY56" fmla="*/ 1905665 h 2160285"/>
                <a:gd name="connsiteX57" fmla="*/ 757777 w 2160157"/>
                <a:gd name="connsiteY57" fmla="*/ 1939122 h 2160285"/>
                <a:gd name="connsiteX58" fmla="*/ 757777 w 2160157"/>
                <a:gd name="connsiteY58" fmla="*/ 1948681 h 2160285"/>
                <a:gd name="connsiteX59" fmla="*/ 762576 w 2160157"/>
                <a:gd name="connsiteY59" fmla="*/ 1953461 h 2160285"/>
                <a:gd name="connsiteX60" fmla="*/ 796166 w 2160157"/>
                <a:gd name="connsiteY60" fmla="*/ 1967800 h 2160285"/>
                <a:gd name="connsiteX61" fmla="*/ 839353 w 2160157"/>
                <a:gd name="connsiteY61" fmla="*/ 2034714 h 2160285"/>
                <a:gd name="connsiteX62" fmla="*/ 829756 w 2160157"/>
                <a:gd name="connsiteY62" fmla="*/ 2072950 h 2160285"/>
                <a:gd name="connsiteX63" fmla="*/ 752979 w 2160157"/>
                <a:gd name="connsiteY63" fmla="*/ 2111187 h 2160285"/>
                <a:gd name="connsiteX64" fmla="*/ 594625 w 2160157"/>
                <a:gd name="connsiteY64" fmla="*/ 2044273 h 2160285"/>
                <a:gd name="connsiteX65" fmla="*/ 565834 w 2160157"/>
                <a:gd name="connsiteY65" fmla="*/ 1967800 h 2160285"/>
                <a:gd name="connsiteX66" fmla="*/ 690597 w 2160157"/>
                <a:gd name="connsiteY66" fmla="*/ 1752719 h 2160285"/>
                <a:gd name="connsiteX67" fmla="*/ 719988 w 2160157"/>
                <a:gd name="connsiteY67" fmla="*/ 1728224 h 2160285"/>
                <a:gd name="connsiteX68" fmla="*/ 1600968 w 2160157"/>
                <a:gd name="connsiteY68" fmla="*/ 1606768 h 2160285"/>
                <a:gd name="connsiteX69" fmla="*/ 1636270 w 2160157"/>
                <a:gd name="connsiteY69" fmla="*/ 1624083 h 2160285"/>
                <a:gd name="connsiteX70" fmla="*/ 1813380 w 2160157"/>
                <a:gd name="connsiteY70" fmla="*/ 1796039 h 2160285"/>
                <a:gd name="connsiteX71" fmla="*/ 1808593 w 2160157"/>
                <a:gd name="connsiteY71" fmla="*/ 1882017 h 2160285"/>
                <a:gd name="connsiteX72" fmla="*/ 1674564 w 2160157"/>
                <a:gd name="connsiteY72" fmla="*/ 1982324 h 2160285"/>
                <a:gd name="connsiteX73" fmla="*/ 1588403 w 2160157"/>
                <a:gd name="connsiteY73" fmla="*/ 1967994 h 2160285"/>
                <a:gd name="connsiteX74" fmla="*/ 1569256 w 2160157"/>
                <a:gd name="connsiteY74" fmla="*/ 1934559 h 2160285"/>
                <a:gd name="connsiteX75" fmla="*/ 1593189 w 2160157"/>
                <a:gd name="connsiteY75" fmla="*/ 1858134 h 2160285"/>
                <a:gd name="connsiteX76" fmla="*/ 1621910 w 2160157"/>
                <a:gd name="connsiteY76" fmla="*/ 1839028 h 2160285"/>
                <a:gd name="connsiteX77" fmla="*/ 1626697 w 2160157"/>
                <a:gd name="connsiteY77" fmla="*/ 1829474 h 2160285"/>
                <a:gd name="connsiteX78" fmla="*/ 1621910 w 2160157"/>
                <a:gd name="connsiteY78" fmla="*/ 1819921 h 2160285"/>
                <a:gd name="connsiteX79" fmla="*/ 1602763 w 2160157"/>
                <a:gd name="connsiteY79" fmla="*/ 1791262 h 2160285"/>
                <a:gd name="connsiteX80" fmla="*/ 1597976 w 2160157"/>
                <a:gd name="connsiteY80" fmla="*/ 1791262 h 2160285"/>
                <a:gd name="connsiteX81" fmla="*/ 1588403 w 2160157"/>
                <a:gd name="connsiteY81" fmla="*/ 1791262 h 2160285"/>
                <a:gd name="connsiteX82" fmla="*/ 1530962 w 2160157"/>
                <a:gd name="connsiteY82" fmla="*/ 1824698 h 2160285"/>
                <a:gd name="connsiteX83" fmla="*/ 1502241 w 2160157"/>
                <a:gd name="connsiteY83" fmla="*/ 1819921 h 2160285"/>
                <a:gd name="connsiteX84" fmla="*/ 1511815 w 2160157"/>
                <a:gd name="connsiteY84" fmla="*/ 1791262 h 2160285"/>
                <a:gd name="connsiteX85" fmla="*/ 1564469 w 2160157"/>
                <a:gd name="connsiteY85" fmla="*/ 1757826 h 2160285"/>
                <a:gd name="connsiteX86" fmla="*/ 1636270 w 2160157"/>
                <a:gd name="connsiteY86" fmla="*/ 1767379 h 2160285"/>
                <a:gd name="connsiteX87" fmla="*/ 1660204 w 2160157"/>
                <a:gd name="connsiteY87" fmla="*/ 1796039 h 2160285"/>
                <a:gd name="connsiteX88" fmla="*/ 1645844 w 2160157"/>
                <a:gd name="connsiteY88" fmla="*/ 1872463 h 2160285"/>
                <a:gd name="connsiteX89" fmla="*/ 1617123 w 2160157"/>
                <a:gd name="connsiteY89" fmla="*/ 1896346 h 2160285"/>
                <a:gd name="connsiteX90" fmla="*/ 1607550 w 2160157"/>
                <a:gd name="connsiteY90" fmla="*/ 1901123 h 2160285"/>
                <a:gd name="connsiteX91" fmla="*/ 1612336 w 2160157"/>
                <a:gd name="connsiteY91" fmla="*/ 1910676 h 2160285"/>
                <a:gd name="connsiteX92" fmla="*/ 1631483 w 2160157"/>
                <a:gd name="connsiteY92" fmla="*/ 1944112 h 2160285"/>
                <a:gd name="connsiteX93" fmla="*/ 1641057 w 2160157"/>
                <a:gd name="connsiteY93" fmla="*/ 1948888 h 2160285"/>
                <a:gd name="connsiteX94" fmla="*/ 1650630 w 2160157"/>
                <a:gd name="connsiteY94" fmla="*/ 1948888 h 2160285"/>
                <a:gd name="connsiteX95" fmla="*/ 1779872 w 2160157"/>
                <a:gd name="connsiteY95" fmla="*/ 1848581 h 2160285"/>
                <a:gd name="connsiteX96" fmla="*/ 1779872 w 2160157"/>
                <a:gd name="connsiteY96" fmla="*/ 1839028 h 2160285"/>
                <a:gd name="connsiteX97" fmla="*/ 1779872 w 2160157"/>
                <a:gd name="connsiteY97" fmla="*/ 1829474 h 2160285"/>
                <a:gd name="connsiteX98" fmla="*/ 1612336 w 2160157"/>
                <a:gd name="connsiteY98" fmla="*/ 1647965 h 2160285"/>
                <a:gd name="connsiteX99" fmla="*/ 1602763 w 2160157"/>
                <a:gd name="connsiteY99" fmla="*/ 1647965 h 2160285"/>
                <a:gd name="connsiteX100" fmla="*/ 1597976 w 2160157"/>
                <a:gd name="connsiteY100" fmla="*/ 1647965 h 2160285"/>
                <a:gd name="connsiteX101" fmla="*/ 1258118 w 2160157"/>
                <a:gd name="connsiteY101" fmla="*/ 1824698 h 2160285"/>
                <a:gd name="connsiteX102" fmla="*/ 1253331 w 2160157"/>
                <a:gd name="connsiteY102" fmla="*/ 1829474 h 2160285"/>
                <a:gd name="connsiteX103" fmla="*/ 1253331 w 2160157"/>
                <a:gd name="connsiteY103" fmla="*/ 1839028 h 2160285"/>
                <a:gd name="connsiteX104" fmla="*/ 1305985 w 2160157"/>
                <a:gd name="connsiteY104" fmla="*/ 2077855 h 2160285"/>
                <a:gd name="connsiteX105" fmla="*/ 1310772 w 2160157"/>
                <a:gd name="connsiteY105" fmla="*/ 2087408 h 2160285"/>
                <a:gd name="connsiteX106" fmla="*/ 1320345 w 2160157"/>
                <a:gd name="connsiteY106" fmla="*/ 2087408 h 2160285"/>
                <a:gd name="connsiteX107" fmla="*/ 1478308 w 2160157"/>
                <a:gd name="connsiteY107" fmla="*/ 2039643 h 2160285"/>
                <a:gd name="connsiteX108" fmla="*/ 1483094 w 2160157"/>
                <a:gd name="connsiteY108" fmla="*/ 2030090 h 2160285"/>
                <a:gd name="connsiteX109" fmla="*/ 1483094 w 2160157"/>
                <a:gd name="connsiteY109" fmla="*/ 2025313 h 2160285"/>
                <a:gd name="connsiteX110" fmla="*/ 1468734 w 2160157"/>
                <a:gd name="connsiteY110" fmla="*/ 1987101 h 2160285"/>
                <a:gd name="connsiteX111" fmla="*/ 1463947 w 2160157"/>
                <a:gd name="connsiteY111" fmla="*/ 1982324 h 2160285"/>
                <a:gd name="connsiteX112" fmla="*/ 1454374 w 2160157"/>
                <a:gd name="connsiteY112" fmla="*/ 1982324 h 2160285"/>
                <a:gd name="connsiteX113" fmla="*/ 1416080 w 2160157"/>
                <a:gd name="connsiteY113" fmla="*/ 1991877 h 2160285"/>
                <a:gd name="connsiteX114" fmla="*/ 1344279 w 2160157"/>
                <a:gd name="connsiteY114" fmla="*/ 1958441 h 2160285"/>
                <a:gd name="connsiteX115" fmla="*/ 1334705 w 2160157"/>
                <a:gd name="connsiteY115" fmla="*/ 1925005 h 2160285"/>
                <a:gd name="connsiteX116" fmla="*/ 1368213 w 2160157"/>
                <a:gd name="connsiteY116" fmla="*/ 1858134 h 2160285"/>
                <a:gd name="connsiteX117" fmla="*/ 1425654 w 2160157"/>
                <a:gd name="connsiteY117" fmla="*/ 1834251 h 2160285"/>
                <a:gd name="connsiteX118" fmla="*/ 1454374 w 2160157"/>
                <a:gd name="connsiteY118" fmla="*/ 1843804 h 2160285"/>
                <a:gd name="connsiteX119" fmla="*/ 1444801 w 2160157"/>
                <a:gd name="connsiteY119" fmla="*/ 1872463 h 2160285"/>
                <a:gd name="connsiteX120" fmla="*/ 1382573 w 2160157"/>
                <a:gd name="connsiteY120" fmla="*/ 1896346 h 2160285"/>
                <a:gd name="connsiteX121" fmla="*/ 1377786 w 2160157"/>
                <a:gd name="connsiteY121" fmla="*/ 1905899 h 2160285"/>
                <a:gd name="connsiteX122" fmla="*/ 1377786 w 2160157"/>
                <a:gd name="connsiteY122" fmla="*/ 1910676 h 2160285"/>
                <a:gd name="connsiteX123" fmla="*/ 1387360 w 2160157"/>
                <a:gd name="connsiteY123" fmla="*/ 1948888 h 2160285"/>
                <a:gd name="connsiteX124" fmla="*/ 1392146 w 2160157"/>
                <a:gd name="connsiteY124" fmla="*/ 1953665 h 2160285"/>
                <a:gd name="connsiteX125" fmla="*/ 1401720 w 2160157"/>
                <a:gd name="connsiteY125" fmla="*/ 1953665 h 2160285"/>
                <a:gd name="connsiteX126" fmla="*/ 1435227 w 2160157"/>
                <a:gd name="connsiteY126" fmla="*/ 1939335 h 2160285"/>
                <a:gd name="connsiteX127" fmla="*/ 1511815 w 2160157"/>
                <a:gd name="connsiteY127" fmla="*/ 1963218 h 2160285"/>
                <a:gd name="connsiteX128" fmla="*/ 1530962 w 2160157"/>
                <a:gd name="connsiteY128" fmla="*/ 2001430 h 2160285"/>
                <a:gd name="connsiteX129" fmla="*/ 1492668 w 2160157"/>
                <a:gd name="connsiteY129" fmla="*/ 2077855 h 2160285"/>
                <a:gd name="connsiteX130" fmla="*/ 1334705 w 2160157"/>
                <a:gd name="connsiteY130" fmla="*/ 2130397 h 2160285"/>
                <a:gd name="connsiteX131" fmla="*/ 1258118 w 2160157"/>
                <a:gd name="connsiteY131" fmla="*/ 2087408 h 2160285"/>
                <a:gd name="connsiteX132" fmla="*/ 1215037 w 2160157"/>
                <a:gd name="connsiteY132" fmla="*/ 1843804 h 2160285"/>
                <a:gd name="connsiteX133" fmla="*/ 1248544 w 2160157"/>
                <a:gd name="connsiteY133" fmla="*/ 1781709 h 2160285"/>
                <a:gd name="connsiteX134" fmla="*/ 1569256 w 2160157"/>
                <a:gd name="connsiteY134" fmla="*/ 1614530 h 2160285"/>
                <a:gd name="connsiteX135" fmla="*/ 1600968 w 2160157"/>
                <a:gd name="connsiteY135" fmla="*/ 1606768 h 2160285"/>
                <a:gd name="connsiteX136" fmla="*/ 386535 w 2160157"/>
                <a:gd name="connsiteY136" fmla="*/ 1345031 h 2160285"/>
                <a:gd name="connsiteX137" fmla="*/ 412945 w 2160157"/>
                <a:gd name="connsiteY137" fmla="*/ 1365324 h 2160285"/>
                <a:gd name="connsiteX138" fmla="*/ 633831 w 2160157"/>
                <a:gd name="connsiteY138" fmla="*/ 1651812 h 2160285"/>
                <a:gd name="connsiteX139" fmla="*/ 638633 w 2160157"/>
                <a:gd name="connsiteY139" fmla="*/ 1723434 h 2160285"/>
                <a:gd name="connsiteX140" fmla="*/ 499378 w 2160157"/>
                <a:gd name="connsiteY140" fmla="*/ 1923976 h 2160285"/>
                <a:gd name="connsiteX141" fmla="*/ 412945 w 2160157"/>
                <a:gd name="connsiteY141" fmla="*/ 1928751 h 2160285"/>
                <a:gd name="connsiteX142" fmla="*/ 288096 w 2160157"/>
                <a:gd name="connsiteY142" fmla="*/ 1818931 h 2160285"/>
                <a:gd name="connsiteX143" fmla="*/ 288096 w 2160157"/>
                <a:gd name="connsiteY143" fmla="*/ 1732984 h 2160285"/>
                <a:gd name="connsiteX144" fmla="*/ 316908 w 2160157"/>
                <a:gd name="connsiteY144" fmla="*/ 1709110 h 2160285"/>
                <a:gd name="connsiteX145" fmla="*/ 398539 w 2160157"/>
                <a:gd name="connsiteY145" fmla="*/ 1713885 h 2160285"/>
                <a:gd name="connsiteX146" fmla="*/ 422549 w 2160157"/>
                <a:gd name="connsiteY146" fmla="*/ 1742534 h 2160285"/>
                <a:gd name="connsiteX147" fmla="*/ 432152 w 2160157"/>
                <a:gd name="connsiteY147" fmla="*/ 1747308 h 2160285"/>
                <a:gd name="connsiteX148" fmla="*/ 441756 w 2160157"/>
                <a:gd name="connsiteY148" fmla="*/ 1742534 h 2160285"/>
                <a:gd name="connsiteX149" fmla="*/ 465765 w 2160157"/>
                <a:gd name="connsiteY149" fmla="*/ 1713885 h 2160285"/>
                <a:gd name="connsiteX150" fmla="*/ 465765 w 2160157"/>
                <a:gd name="connsiteY150" fmla="*/ 1709110 h 2160285"/>
                <a:gd name="connsiteX151" fmla="*/ 465765 w 2160157"/>
                <a:gd name="connsiteY151" fmla="*/ 1699560 h 2160285"/>
                <a:gd name="connsiteX152" fmla="*/ 417747 w 2160157"/>
                <a:gd name="connsiteY152" fmla="*/ 1651812 h 2160285"/>
                <a:gd name="connsiteX153" fmla="*/ 422549 w 2160157"/>
                <a:gd name="connsiteY153" fmla="*/ 1623163 h 2160285"/>
                <a:gd name="connsiteX154" fmla="*/ 451360 w 2160157"/>
                <a:gd name="connsiteY154" fmla="*/ 1623163 h 2160285"/>
                <a:gd name="connsiteX155" fmla="*/ 494576 w 2160157"/>
                <a:gd name="connsiteY155" fmla="*/ 1670911 h 2160285"/>
                <a:gd name="connsiteX156" fmla="*/ 494576 w 2160157"/>
                <a:gd name="connsiteY156" fmla="*/ 1742534 h 2160285"/>
                <a:gd name="connsiteX157" fmla="*/ 470567 w 2160157"/>
                <a:gd name="connsiteY157" fmla="*/ 1771183 h 2160285"/>
                <a:gd name="connsiteX158" fmla="*/ 393737 w 2160157"/>
                <a:gd name="connsiteY158" fmla="*/ 1771183 h 2160285"/>
                <a:gd name="connsiteX159" fmla="*/ 364926 w 2160157"/>
                <a:gd name="connsiteY159" fmla="*/ 1742534 h 2160285"/>
                <a:gd name="connsiteX160" fmla="*/ 360124 w 2160157"/>
                <a:gd name="connsiteY160" fmla="*/ 1742534 h 2160285"/>
                <a:gd name="connsiteX161" fmla="*/ 350521 w 2160157"/>
                <a:gd name="connsiteY161" fmla="*/ 1742534 h 2160285"/>
                <a:gd name="connsiteX162" fmla="*/ 321709 w 2160157"/>
                <a:gd name="connsiteY162" fmla="*/ 1771183 h 2160285"/>
                <a:gd name="connsiteX163" fmla="*/ 316908 w 2160157"/>
                <a:gd name="connsiteY163" fmla="*/ 1780732 h 2160285"/>
                <a:gd name="connsiteX164" fmla="*/ 321709 w 2160157"/>
                <a:gd name="connsiteY164" fmla="*/ 1785507 h 2160285"/>
                <a:gd name="connsiteX165" fmla="*/ 441756 w 2160157"/>
                <a:gd name="connsiteY165" fmla="*/ 1895327 h 2160285"/>
                <a:gd name="connsiteX166" fmla="*/ 451360 w 2160157"/>
                <a:gd name="connsiteY166" fmla="*/ 1900102 h 2160285"/>
                <a:gd name="connsiteX167" fmla="*/ 456162 w 2160157"/>
                <a:gd name="connsiteY167" fmla="*/ 1895327 h 2160285"/>
                <a:gd name="connsiteX168" fmla="*/ 609821 w 2160157"/>
                <a:gd name="connsiteY168" fmla="*/ 1699560 h 2160285"/>
                <a:gd name="connsiteX169" fmla="*/ 609821 w 2160157"/>
                <a:gd name="connsiteY169" fmla="*/ 1690011 h 2160285"/>
                <a:gd name="connsiteX170" fmla="*/ 609821 w 2160157"/>
                <a:gd name="connsiteY170" fmla="*/ 1685236 h 2160285"/>
                <a:gd name="connsiteX171" fmla="*/ 374530 w 2160157"/>
                <a:gd name="connsiteY171" fmla="*/ 1384423 h 2160285"/>
                <a:gd name="connsiteX172" fmla="*/ 364926 w 2160157"/>
                <a:gd name="connsiteY172" fmla="*/ 1379648 h 2160285"/>
                <a:gd name="connsiteX173" fmla="*/ 360124 w 2160157"/>
                <a:gd name="connsiteY173" fmla="*/ 1379648 h 2160285"/>
                <a:gd name="connsiteX174" fmla="*/ 129635 w 2160157"/>
                <a:gd name="connsiteY174" fmla="*/ 1475144 h 2160285"/>
                <a:gd name="connsiteX175" fmla="*/ 124833 w 2160157"/>
                <a:gd name="connsiteY175" fmla="*/ 1479919 h 2160285"/>
                <a:gd name="connsiteX176" fmla="*/ 124833 w 2160157"/>
                <a:gd name="connsiteY176" fmla="*/ 1489469 h 2160285"/>
                <a:gd name="connsiteX177" fmla="*/ 201663 w 2160157"/>
                <a:gd name="connsiteY177" fmla="*/ 1632713 h 2160285"/>
                <a:gd name="connsiteX178" fmla="*/ 211267 w 2160157"/>
                <a:gd name="connsiteY178" fmla="*/ 1642262 h 2160285"/>
                <a:gd name="connsiteX179" fmla="*/ 216069 w 2160157"/>
                <a:gd name="connsiteY179" fmla="*/ 1637488 h 2160285"/>
                <a:gd name="connsiteX180" fmla="*/ 249682 w 2160157"/>
                <a:gd name="connsiteY180" fmla="*/ 1618388 h 2160285"/>
                <a:gd name="connsiteX181" fmla="*/ 254483 w 2160157"/>
                <a:gd name="connsiteY181" fmla="*/ 1608839 h 2160285"/>
                <a:gd name="connsiteX182" fmla="*/ 254483 w 2160157"/>
                <a:gd name="connsiteY182" fmla="*/ 1599289 h 2160285"/>
                <a:gd name="connsiteX183" fmla="*/ 235276 w 2160157"/>
                <a:gd name="connsiteY183" fmla="*/ 1565866 h 2160285"/>
                <a:gd name="connsiteX184" fmla="*/ 254483 w 2160157"/>
                <a:gd name="connsiteY184" fmla="*/ 1494243 h 2160285"/>
                <a:gd name="connsiteX185" fmla="*/ 288096 w 2160157"/>
                <a:gd name="connsiteY185" fmla="*/ 1475144 h 2160285"/>
                <a:gd name="connsiteX186" fmla="*/ 360124 w 2160157"/>
                <a:gd name="connsiteY186" fmla="*/ 1494243 h 2160285"/>
                <a:gd name="connsiteX187" fmla="*/ 393737 w 2160157"/>
                <a:gd name="connsiteY187" fmla="*/ 1551541 h 2160285"/>
                <a:gd name="connsiteX188" fmla="*/ 388935 w 2160157"/>
                <a:gd name="connsiteY188" fmla="*/ 1580190 h 2160285"/>
                <a:gd name="connsiteX189" fmla="*/ 360124 w 2160157"/>
                <a:gd name="connsiteY189" fmla="*/ 1575415 h 2160285"/>
                <a:gd name="connsiteX190" fmla="*/ 321709 w 2160157"/>
                <a:gd name="connsiteY190" fmla="*/ 1518118 h 2160285"/>
                <a:gd name="connsiteX191" fmla="*/ 316908 w 2160157"/>
                <a:gd name="connsiteY191" fmla="*/ 1513343 h 2160285"/>
                <a:gd name="connsiteX192" fmla="*/ 307304 w 2160157"/>
                <a:gd name="connsiteY192" fmla="*/ 1513343 h 2160285"/>
                <a:gd name="connsiteX193" fmla="*/ 273691 w 2160157"/>
                <a:gd name="connsiteY193" fmla="*/ 1532442 h 2160285"/>
                <a:gd name="connsiteX194" fmla="*/ 268889 w 2160157"/>
                <a:gd name="connsiteY194" fmla="*/ 1537217 h 2160285"/>
                <a:gd name="connsiteX195" fmla="*/ 273691 w 2160157"/>
                <a:gd name="connsiteY195" fmla="*/ 1546766 h 2160285"/>
                <a:gd name="connsiteX196" fmla="*/ 292898 w 2160157"/>
                <a:gd name="connsiteY196" fmla="*/ 1580190 h 2160285"/>
                <a:gd name="connsiteX197" fmla="*/ 278493 w 2160157"/>
                <a:gd name="connsiteY197" fmla="*/ 1656587 h 2160285"/>
                <a:gd name="connsiteX198" fmla="*/ 244880 w 2160157"/>
                <a:gd name="connsiteY198" fmla="*/ 1680461 h 2160285"/>
                <a:gd name="connsiteX199" fmla="*/ 163248 w 2160157"/>
                <a:gd name="connsiteY199" fmla="*/ 1656587 h 2160285"/>
                <a:gd name="connsiteX200" fmla="*/ 86418 w 2160157"/>
                <a:gd name="connsiteY200" fmla="*/ 1508568 h 2160285"/>
                <a:gd name="connsiteX201" fmla="*/ 110428 w 2160157"/>
                <a:gd name="connsiteY201" fmla="*/ 1427396 h 2160285"/>
                <a:gd name="connsiteX202" fmla="*/ 345719 w 2160157"/>
                <a:gd name="connsiteY202" fmla="*/ 1346224 h 2160285"/>
                <a:gd name="connsiteX203" fmla="*/ 386535 w 2160157"/>
                <a:gd name="connsiteY203" fmla="*/ 1345031 h 2160285"/>
                <a:gd name="connsiteX204" fmla="*/ 1857651 w 2160157"/>
                <a:gd name="connsiteY204" fmla="*/ 1141425 h 2160285"/>
                <a:gd name="connsiteX205" fmla="*/ 2106858 w 2160157"/>
                <a:gd name="connsiteY205" fmla="*/ 1160523 h 2160285"/>
                <a:gd name="connsiteX206" fmla="*/ 2154783 w 2160157"/>
                <a:gd name="connsiteY206" fmla="*/ 1227369 h 2160285"/>
                <a:gd name="connsiteX207" fmla="*/ 2116443 w 2160157"/>
                <a:gd name="connsiteY207" fmla="*/ 1394484 h 2160285"/>
                <a:gd name="connsiteX208" fmla="*/ 2044556 w 2160157"/>
                <a:gd name="connsiteY208" fmla="*/ 1432682 h 2160285"/>
                <a:gd name="connsiteX209" fmla="*/ 2006217 w 2160157"/>
                <a:gd name="connsiteY209" fmla="*/ 1423133 h 2160285"/>
                <a:gd name="connsiteX210" fmla="*/ 1972670 w 2160157"/>
                <a:gd name="connsiteY210" fmla="*/ 1351512 h 2160285"/>
                <a:gd name="connsiteX211" fmla="*/ 1982254 w 2160157"/>
                <a:gd name="connsiteY211" fmla="*/ 1313314 h 2160285"/>
                <a:gd name="connsiteX212" fmla="*/ 1982254 w 2160157"/>
                <a:gd name="connsiteY212" fmla="*/ 1303765 h 2160285"/>
                <a:gd name="connsiteX213" fmla="*/ 1977462 w 2160157"/>
                <a:gd name="connsiteY213" fmla="*/ 1298990 h 2160285"/>
                <a:gd name="connsiteX214" fmla="*/ 1943915 w 2160157"/>
                <a:gd name="connsiteY214" fmla="*/ 1289441 h 2160285"/>
                <a:gd name="connsiteX215" fmla="*/ 1934330 w 2160157"/>
                <a:gd name="connsiteY215" fmla="*/ 1294215 h 2160285"/>
                <a:gd name="connsiteX216" fmla="*/ 1929537 w 2160157"/>
                <a:gd name="connsiteY216" fmla="*/ 1298990 h 2160285"/>
                <a:gd name="connsiteX217" fmla="*/ 1910368 w 2160157"/>
                <a:gd name="connsiteY217" fmla="*/ 1361061 h 2160285"/>
                <a:gd name="connsiteX218" fmla="*/ 1881613 w 2160157"/>
                <a:gd name="connsiteY218" fmla="*/ 1375386 h 2160285"/>
                <a:gd name="connsiteX219" fmla="*/ 1867236 w 2160157"/>
                <a:gd name="connsiteY219" fmla="*/ 1346737 h 2160285"/>
                <a:gd name="connsiteX220" fmla="*/ 1886405 w 2160157"/>
                <a:gd name="connsiteY220" fmla="*/ 1289441 h 2160285"/>
                <a:gd name="connsiteX221" fmla="*/ 1953500 w 2160157"/>
                <a:gd name="connsiteY221" fmla="*/ 1251243 h 2160285"/>
                <a:gd name="connsiteX222" fmla="*/ 1987047 w 2160157"/>
                <a:gd name="connsiteY222" fmla="*/ 1256018 h 2160285"/>
                <a:gd name="connsiteX223" fmla="*/ 2025387 w 2160157"/>
                <a:gd name="connsiteY223" fmla="*/ 1322864 h 2160285"/>
                <a:gd name="connsiteX224" fmla="*/ 2015802 w 2160157"/>
                <a:gd name="connsiteY224" fmla="*/ 1361061 h 2160285"/>
                <a:gd name="connsiteX225" fmla="*/ 2015802 w 2160157"/>
                <a:gd name="connsiteY225" fmla="*/ 1370611 h 2160285"/>
                <a:gd name="connsiteX226" fmla="*/ 2025387 w 2160157"/>
                <a:gd name="connsiteY226" fmla="*/ 1375386 h 2160285"/>
                <a:gd name="connsiteX227" fmla="*/ 2063726 w 2160157"/>
                <a:gd name="connsiteY227" fmla="*/ 1389710 h 2160285"/>
                <a:gd name="connsiteX228" fmla="*/ 2073311 w 2160157"/>
                <a:gd name="connsiteY228" fmla="*/ 1389710 h 2160285"/>
                <a:gd name="connsiteX229" fmla="*/ 2078104 w 2160157"/>
                <a:gd name="connsiteY229" fmla="*/ 1380160 h 2160285"/>
                <a:gd name="connsiteX230" fmla="*/ 2111651 w 2160157"/>
                <a:gd name="connsiteY230" fmla="*/ 1222595 h 2160285"/>
                <a:gd name="connsiteX231" fmla="*/ 2106858 w 2160157"/>
                <a:gd name="connsiteY231" fmla="*/ 1213045 h 2160285"/>
                <a:gd name="connsiteX232" fmla="*/ 2102066 w 2160157"/>
                <a:gd name="connsiteY232" fmla="*/ 1208271 h 2160285"/>
                <a:gd name="connsiteX233" fmla="*/ 1857651 w 2160157"/>
                <a:gd name="connsiteY233" fmla="*/ 1174848 h 2160285"/>
                <a:gd name="connsiteX234" fmla="*/ 1848066 w 2160157"/>
                <a:gd name="connsiteY234" fmla="*/ 1179622 h 2160285"/>
                <a:gd name="connsiteX235" fmla="*/ 1843273 w 2160157"/>
                <a:gd name="connsiteY235" fmla="*/ 1184397 h 2160285"/>
                <a:gd name="connsiteX236" fmla="*/ 1699500 w 2160157"/>
                <a:gd name="connsiteY236" fmla="*/ 1537726 h 2160285"/>
                <a:gd name="connsiteX237" fmla="*/ 1699500 w 2160157"/>
                <a:gd name="connsiteY237" fmla="*/ 1542501 h 2160285"/>
                <a:gd name="connsiteX238" fmla="*/ 1704292 w 2160157"/>
                <a:gd name="connsiteY238" fmla="*/ 1552050 h 2160285"/>
                <a:gd name="connsiteX239" fmla="*/ 1900783 w 2160157"/>
                <a:gd name="connsiteY239" fmla="*/ 1700066 h 2160285"/>
                <a:gd name="connsiteX240" fmla="*/ 1910368 w 2160157"/>
                <a:gd name="connsiteY240" fmla="*/ 1700066 h 2160285"/>
                <a:gd name="connsiteX241" fmla="*/ 1915160 w 2160157"/>
                <a:gd name="connsiteY241" fmla="*/ 1695292 h 2160285"/>
                <a:gd name="connsiteX242" fmla="*/ 2001424 w 2160157"/>
                <a:gd name="connsiteY242" fmla="*/ 1561600 h 2160285"/>
                <a:gd name="connsiteX243" fmla="*/ 2006217 w 2160157"/>
                <a:gd name="connsiteY243" fmla="*/ 1552050 h 2160285"/>
                <a:gd name="connsiteX244" fmla="*/ 1996632 w 2160157"/>
                <a:gd name="connsiteY244" fmla="*/ 1542501 h 2160285"/>
                <a:gd name="connsiteX245" fmla="*/ 1963085 w 2160157"/>
                <a:gd name="connsiteY245" fmla="*/ 1523402 h 2160285"/>
                <a:gd name="connsiteX246" fmla="*/ 1953500 w 2160157"/>
                <a:gd name="connsiteY246" fmla="*/ 1523402 h 2160285"/>
                <a:gd name="connsiteX247" fmla="*/ 1948707 w 2160157"/>
                <a:gd name="connsiteY247" fmla="*/ 1528177 h 2160285"/>
                <a:gd name="connsiteX248" fmla="*/ 1929537 w 2160157"/>
                <a:gd name="connsiteY248" fmla="*/ 1561600 h 2160285"/>
                <a:gd name="connsiteX249" fmla="*/ 1852858 w 2160157"/>
                <a:gd name="connsiteY249" fmla="*/ 1585473 h 2160285"/>
                <a:gd name="connsiteX250" fmla="*/ 1824104 w 2160157"/>
                <a:gd name="connsiteY250" fmla="*/ 1566374 h 2160285"/>
                <a:gd name="connsiteX251" fmla="*/ 1804934 w 2160157"/>
                <a:gd name="connsiteY251" fmla="*/ 1489979 h 2160285"/>
                <a:gd name="connsiteX252" fmla="*/ 1833688 w 2160157"/>
                <a:gd name="connsiteY252" fmla="*/ 1432682 h 2160285"/>
                <a:gd name="connsiteX253" fmla="*/ 1862443 w 2160157"/>
                <a:gd name="connsiteY253" fmla="*/ 1423133 h 2160285"/>
                <a:gd name="connsiteX254" fmla="*/ 1872028 w 2160157"/>
                <a:gd name="connsiteY254" fmla="*/ 1451781 h 2160285"/>
                <a:gd name="connsiteX255" fmla="*/ 1838481 w 2160157"/>
                <a:gd name="connsiteY255" fmla="*/ 1513852 h 2160285"/>
                <a:gd name="connsiteX256" fmla="*/ 1838481 w 2160157"/>
                <a:gd name="connsiteY256" fmla="*/ 1523402 h 2160285"/>
                <a:gd name="connsiteX257" fmla="*/ 1843273 w 2160157"/>
                <a:gd name="connsiteY257" fmla="*/ 1528177 h 2160285"/>
                <a:gd name="connsiteX258" fmla="*/ 1876821 w 2160157"/>
                <a:gd name="connsiteY258" fmla="*/ 1547275 h 2160285"/>
                <a:gd name="connsiteX259" fmla="*/ 1881613 w 2160157"/>
                <a:gd name="connsiteY259" fmla="*/ 1547275 h 2160285"/>
                <a:gd name="connsiteX260" fmla="*/ 1891198 w 2160157"/>
                <a:gd name="connsiteY260" fmla="*/ 1542501 h 2160285"/>
                <a:gd name="connsiteX261" fmla="*/ 1910368 w 2160157"/>
                <a:gd name="connsiteY261" fmla="*/ 1509078 h 2160285"/>
                <a:gd name="connsiteX262" fmla="*/ 1982254 w 2160157"/>
                <a:gd name="connsiteY262" fmla="*/ 1480429 h 2160285"/>
                <a:gd name="connsiteX263" fmla="*/ 2020594 w 2160157"/>
                <a:gd name="connsiteY263" fmla="*/ 1499528 h 2160285"/>
                <a:gd name="connsiteX264" fmla="*/ 2039764 w 2160157"/>
                <a:gd name="connsiteY264" fmla="*/ 1580698 h 2160285"/>
                <a:gd name="connsiteX265" fmla="*/ 1948707 w 2160157"/>
                <a:gd name="connsiteY265" fmla="*/ 1723940 h 2160285"/>
                <a:gd name="connsiteX266" fmla="*/ 1867236 w 2160157"/>
                <a:gd name="connsiteY266" fmla="*/ 1738264 h 2160285"/>
                <a:gd name="connsiteX267" fmla="*/ 1680330 w 2160157"/>
                <a:gd name="connsiteY267" fmla="*/ 1580698 h 2160285"/>
                <a:gd name="connsiteX268" fmla="*/ 1665953 w 2160157"/>
                <a:gd name="connsiteY268" fmla="*/ 1509078 h 2160285"/>
                <a:gd name="connsiteX269" fmla="*/ 1800141 w 2160157"/>
                <a:gd name="connsiteY269" fmla="*/ 1179622 h 2160285"/>
                <a:gd name="connsiteX270" fmla="*/ 1857651 w 2160157"/>
                <a:gd name="connsiteY270" fmla="*/ 1141425 h 2160285"/>
                <a:gd name="connsiteX271" fmla="*/ 91012 w 2160157"/>
                <a:gd name="connsiteY271" fmla="*/ 727605 h 2160285"/>
                <a:gd name="connsiteX272" fmla="*/ 111042 w 2160157"/>
                <a:gd name="connsiteY272" fmla="*/ 730297 h 2160285"/>
                <a:gd name="connsiteX273" fmla="*/ 346302 w 2160157"/>
                <a:gd name="connsiteY273" fmla="*/ 811663 h 2160285"/>
                <a:gd name="connsiteX274" fmla="*/ 384712 w 2160157"/>
                <a:gd name="connsiteY274" fmla="*/ 873883 h 2160285"/>
                <a:gd name="connsiteX275" fmla="*/ 370308 w 2160157"/>
                <a:gd name="connsiteY275" fmla="*/ 1232848 h 2160285"/>
                <a:gd name="connsiteX276" fmla="*/ 327097 w 2160157"/>
                <a:gd name="connsiteY276" fmla="*/ 1290282 h 2160285"/>
                <a:gd name="connsiteX277" fmla="*/ 87036 w 2160157"/>
                <a:gd name="connsiteY277" fmla="*/ 1357289 h 2160285"/>
                <a:gd name="connsiteX278" fmla="*/ 19819 w 2160157"/>
                <a:gd name="connsiteY278" fmla="*/ 1309427 h 2160285"/>
                <a:gd name="connsiteX279" fmla="*/ 614 w 2160157"/>
                <a:gd name="connsiteY279" fmla="*/ 1141910 h 2160285"/>
                <a:gd name="connsiteX280" fmla="*/ 48626 w 2160157"/>
                <a:gd name="connsiteY280" fmla="*/ 1074903 h 2160285"/>
                <a:gd name="connsiteX281" fmla="*/ 91837 w 2160157"/>
                <a:gd name="connsiteY281" fmla="*/ 1074903 h 2160285"/>
                <a:gd name="connsiteX282" fmla="*/ 149452 w 2160157"/>
                <a:gd name="connsiteY282" fmla="*/ 1132338 h 2160285"/>
                <a:gd name="connsiteX283" fmla="*/ 149452 w 2160157"/>
                <a:gd name="connsiteY283" fmla="*/ 1170627 h 2160285"/>
                <a:gd name="connsiteX284" fmla="*/ 154253 w 2160157"/>
                <a:gd name="connsiteY284" fmla="*/ 1175413 h 2160285"/>
                <a:gd name="connsiteX285" fmla="*/ 163855 w 2160157"/>
                <a:gd name="connsiteY285" fmla="*/ 1180199 h 2160285"/>
                <a:gd name="connsiteX286" fmla="*/ 197464 w 2160157"/>
                <a:gd name="connsiteY286" fmla="*/ 1175413 h 2160285"/>
                <a:gd name="connsiteX287" fmla="*/ 207066 w 2160157"/>
                <a:gd name="connsiteY287" fmla="*/ 1170627 h 2160285"/>
                <a:gd name="connsiteX288" fmla="*/ 207066 w 2160157"/>
                <a:gd name="connsiteY288" fmla="*/ 1161055 h 2160285"/>
                <a:gd name="connsiteX289" fmla="*/ 202265 w 2160157"/>
                <a:gd name="connsiteY289" fmla="*/ 1098834 h 2160285"/>
                <a:gd name="connsiteX290" fmla="*/ 226271 w 2160157"/>
                <a:gd name="connsiteY290" fmla="*/ 1074903 h 2160285"/>
                <a:gd name="connsiteX291" fmla="*/ 245476 w 2160157"/>
                <a:gd name="connsiteY291" fmla="*/ 1094048 h 2160285"/>
                <a:gd name="connsiteX292" fmla="*/ 250277 w 2160157"/>
                <a:gd name="connsiteY292" fmla="*/ 1161055 h 2160285"/>
                <a:gd name="connsiteX293" fmla="*/ 202265 w 2160157"/>
                <a:gd name="connsiteY293" fmla="*/ 1218489 h 2160285"/>
                <a:gd name="connsiteX294" fmla="*/ 168657 w 2160157"/>
                <a:gd name="connsiteY294" fmla="*/ 1223275 h 2160285"/>
                <a:gd name="connsiteX295" fmla="*/ 106241 w 2160157"/>
                <a:gd name="connsiteY295" fmla="*/ 1170627 h 2160285"/>
                <a:gd name="connsiteX296" fmla="*/ 106241 w 2160157"/>
                <a:gd name="connsiteY296" fmla="*/ 1132338 h 2160285"/>
                <a:gd name="connsiteX297" fmla="*/ 101440 w 2160157"/>
                <a:gd name="connsiteY297" fmla="*/ 1127551 h 2160285"/>
                <a:gd name="connsiteX298" fmla="*/ 91837 w 2160157"/>
                <a:gd name="connsiteY298" fmla="*/ 1122765 h 2160285"/>
                <a:gd name="connsiteX299" fmla="*/ 53427 w 2160157"/>
                <a:gd name="connsiteY299" fmla="*/ 1122765 h 2160285"/>
                <a:gd name="connsiteX300" fmla="*/ 43825 w 2160157"/>
                <a:gd name="connsiteY300" fmla="*/ 1127551 h 2160285"/>
                <a:gd name="connsiteX301" fmla="*/ 43825 w 2160157"/>
                <a:gd name="connsiteY301" fmla="*/ 1137124 h 2160285"/>
                <a:gd name="connsiteX302" fmla="*/ 63030 w 2160157"/>
                <a:gd name="connsiteY302" fmla="*/ 1299854 h 2160285"/>
                <a:gd name="connsiteX303" fmla="*/ 67831 w 2160157"/>
                <a:gd name="connsiteY303" fmla="*/ 1304641 h 2160285"/>
                <a:gd name="connsiteX304" fmla="*/ 77433 w 2160157"/>
                <a:gd name="connsiteY304" fmla="*/ 1309427 h 2160285"/>
                <a:gd name="connsiteX305" fmla="*/ 317494 w 2160157"/>
                <a:gd name="connsiteY305" fmla="*/ 1251992 h 2160285"/>
                <a:gd name="connsiteX306" fmla="*/ 327097 w 2160157"/>
                <a:gd name="connsiteY306" fmla="*/ 1247206 h 2160285"/>
                <a:gd name="connsiteX307" fmla="*/ 327097 w 2160157"/>
                <a:gd name="connsiteY307" fmla="*/ 1242420 h 2160285"/>
                <a:gd name="connsiteX308" fmla="*/ 341501 w 2160157"/>
                <a:gd name="connsiteY308" fmla="*/ 859524 h 2160285"/>
                <a:gd name="connsiteX309" fmla="*/ 341501 w 2160157"/>
                <a:gd name="connsiteY309" fmla="*/ 854738 h 2160285"/>
                <a:gd name="connsiteX310" fmla="*/ 331898 w 2160157"/>
                <a:gd name="connsiteY310" fmla="*/ 849952 h 2160285"/>
                <a:gd name="connsiteX311" fmla="*/ 96638 w 2160157"/>
                <a:gd name="connsiteY311" fmla="*/ 773373 h 2160285"/>
                <a:gd name="connsiteX312" fmla="*/ 87036 w 2160157"/>
                <a:gd name="connsiteY312" fmla="*/ 778159 h 2160285"/>
                <a:gd name="connsiteX313" fmla="*/ 82235 w 2160157"/>
                <a:gd name="connsiteY313" fmla="*/ 782945 h 2160285"/>
                <a:gd name="connsiteX314" fmla="*/ 48626 w 2160157"/>
                <a:gd name="connsiteY314" fmla="*/ 945676 h 2160285"/>
                <a:gd name="connsiteX315" fmla="*/ 48626 w 2160157"/>
                <a:gd name="connsiteY315" fmla="*/ 955248 h 2160285"/>
                <a:gd name="connsiteX316" fmla="*/ 58229 w 2160157"/>
                <a:gd name="connsiteY316" fmla="*/ 955248 h 2160285"/>
                <a:gd name="connsiteX317" fmla="*/ 96638 w 2160157"/>
                <a:gd name="connsiteY317" fmla="*/ 960035 h 2160285"/>
                <a:gd name="connsiteX318" fmla="*/ 106241 w 2160157"/>
                <a:gd name="connsiteY318" fmla="*/ 960035 h 2160285"/>
                <a:gd name="connsiteX319" fmla="*/ 111042 w 2160157"/>
                <a:gd name="connsiteY319" fmla="*/ 950462 h 2160285"/>
                <a:gd name="connsiteX320" fmla="*/ 115843 w 2160157"/>
                <a:gd name="connsiteY320" fmla="*/ 912173 h 2160285"/>
                <a:gd name="connsiteX321" fmla="*/ 183060 w 2160157"/>
                <a:gd name="connsiteY321" fmla="*/ 869097 h 2160285"/>
                <a:gd name="connsiteX322" fmla="*/ 216669 w 2160157"/>
                <a:gd name="connsiteY322" fmla="*/ 878669 h 2160285"/>
                <a:gd name="connsiteX323" fmla="*/ 259880 w 2160157"/>
                <a:gd name="connsiteY323" fmla="*/ 936104 h 2160285"/>
                <a:gd name="connsiteX324" fmla="*/ 250277 w 2160157"/>
                <a:gd name="connsiteY324" fmla="*/ 1003110 h 2160285"/>
                <a:gd name="connsiteX325" fmla="*/ 226271 w 2160157"/>
                <a:gd name="connsiteY325" fmla="*/ 1022255 h 2160285"/>
                <a:gd name="connsiteX326" fmla="*/ 207066 w 2160157"/>
                <a:gd name="connsiteY326" fmla="*/ 998324 h 2160285"/>
                <a:gd name="connsiteX327" fmla="*/ 216669 w 2160157"/>
                <a:gd name="connsiteY327" fmla="*/ 931317 h 2160285"/>
                <a:gd name="connsiteX328" fmla="*/ 216669 w 2160157"/>
                <a:gd name="connsiteY328" fmla="*/ 921745 h 2160285"/>
                <a:gd name="connsiteX329" fmla="*/ 207066 w 2160157"/>
                <a:gd name="connsiteY329" fmla="*/ 916959 h 2160285"/>
                <a:gd name="connsiteX330" fmla="*/ 173458 w 2160157"/>
                <a:gd name="connsiteY330" fmla="*/ 912173 h 2160285"/>
                <a:gd name="connsiteX331" fmla="*/ 163855 w 2160157"/>
                <a:gd name="connsiteY331" fmla="*/ 912173 h 2160285"/>
                <a:gd name="connsiteX332" fmla="*/ 159054 w 2160157"/>
                <a:gd name="connsiteY332" fmla="*/ 921745 h 2160285"/>
                <a:gd name="connsiteX333" fmla="*/ 154253 w 2160157"/>
                <a:gd name="connsiteY333" fmla="*/ 955248 h 2160285"/>
                <a:gd name="connsiteX334" fmla="*/ 96638 w 2160157"/>
                <a:gd name="connsiteY334" fmla="*/ 1007897 h 2160285"/>
                <a:gd name="connsiteX335" fmla="*/ 53427 w 2160157"/>
                <a:gd name="connsiteY335" fmla="*/ 1007897 h 2160285"/>
                <a:gd name="connsiteX336" fmla="*/ 5415 w 2160157"/>
                <a:gd name="connsiteY336" fmla="*/ 936104 h 2160285"/>
                <a:gd name="connsiteX337" fmla="*/ 39024 w 2160157"/>
                <a:gd name="connsiteY337" fmla="*/ 773373 h 2160285"/>
                <a:gd name="connsiteX338" fmla="*/ 91012 w 2160157"/>
                <a:gd name="connsiteY338" fmla="*/ 727605 h 2160285"/>
                <a:gd name="connsiteX339" fmla="*/ 1935188 w 2160157"/>
                <a:gd name="connsiteY339" fmla="*/ 475624 h 2160285"/>
                <a:gd name="connsiteX340" fmla="*/ 1996539 w 2160157"/>
                <a:gd name="connsiteY340" fmla="*/ 506511 h 2160285"/>
                <a:gd name="connsiteX341" fmla="*/ 2078042 w 2160157"/>
                <a:gd name="connsiteY341" fmla="*/ 654533 h 2160285"/>
                <a:gd name="connsiteX342" fmla="*/ 2049276 w 2160157"/>
                <a:gd name="connsiteY342" fmla="*/ 735707 h 2160285"/>
                <a:gd name="connsiteX343" fmla="*/ 2010922 w 2160157"/>
                <a:gd name="connsiteY343" fmla="*/ 750031 h 2160285"/>
                <a:gd name="connsiteX344" fmla="*/ 1939008 w 2160157"/>
                <a:gd name="connsiteY344" fmla="*/ 711832 h 2160285"/>
                <a:gd name="connsiteX345" fmla="*/ 1924626 w 2160157"/>
                <a:gd name="connsiteY345" fmla="*/ 678408 h 2160285"/>
                <a:gd name="connsiteX346" fmla="*/ 1919831 w 2160157"/>
                <a:gd name="connsiteY346" fmla="*/ 673633 h 2160285"/>
                <a:gd name="connsiteX347" fmla="*/ 1910243 w 2160157"/>
                <a:gd name="connsiteY347" fmla="*/ 673633 h 2160285"/>
                <a:gd name="connsiteX348" fmla="*/ 1876683 w 2160157"/>
                <a:gd name="connsiteY348" fmla="*/ 692732 h 2160285"/>
                <a:gd name="connsiteX349" fmla="*/ 1871889 w 2160157"/>
                <a:gd name="connsiteY349" fmla="*/ 697507 h 2160285"/>
                <a:gd name="connsiteX350" fmla="*/ 1871889 w 2160157"/>
                <a:gd name="connsiteY350" fmla="*/ 707057 h 2160285"/>
                <a:gd name="connsiteX351" fmla="*/ 1895860 w 2160157"/>
                <a:gd name="connsiteY351" fmla="*/ 759581 h 2160285"/>
                <a:gd name="connsiteX352" fmla="*/ 1886272 w 2160157"/>
                <a:gd name="connsiteY352" fmla="*/ 793005 h 2160285"/>
                <a:gd name="connsiteX353" fmla="*/ 1857506 w 2160157"/>
                <a:gd name="connsiteY353" fmla="*/ 773906 h 2160285"/>
                <a:gd name="connsiteX354" fmla="*/ 1833535 w 2160157"/>
                <a:gd name="connsiteY354" fmla="*/ 726157 h 2160285"/>
                <a:gd name="connsiteX355" fmla="*/ 1857506 w 2160157"/>
                <a:gd name="connsiteY355" fmla="*/ 654533 h 2160285"/>
                <a:gd name="connsiteX356" fmla="*/ 1891066 w 2160157"/>
                <a:gd name="connsiteY356" fmla="*/ 635434 h 2160285"/>
                <a:gd name="connsiteX357" fmla="*/ 1962980 w 2160157"/>
                <a:gd name="connsiteY357" fmla="*/ 664083 h 2160285"/>
                <a:gd name="connsiteX358" fmla="*/ 1982157 w 2160157"/>
                <a:gd name="connsiteY358" fmla="*/ 697507 h 2160285"/>
                <a:gd name="connsiteX359" fmla="*/ 1986951 w 2160157"/>
                <a:gd name="connsiteY359" fmla="*/ 702282 h 2160285"/>
                <a:gd name="connsiteX360" fmla="*/ 1996539 w 2160157"/>
                <a:gd name="connsiteY360" fmla="*/ 702282 h 2160285"/>
                <a:gd name="connsiteX361" fmla="*/ 2030099 w 2160157"/>
                <a:gd name="connsiteY361" fmla="*/ 687958 h 2160285"/>
                <a:gd name="connsiteX362" fmla="*/ 2039688 w 2160157"/>
                <a:gd name="connsiteY362" fmla="*/ 683183 h 2160285"/>
                <a:gd name="connsiteX363" fmla="*/ 2039688 w 2160157"/>
                <a:gd name="connsiteY363" fmla="*/ 673633 h 2160285"/>
                <a:gd name="connsiteX364" fmla="*/ 1962980 w 2160157"/>
                <a:gd name="connsiteY364" fmla="*/ 530386 h 2160285"/>
                <a:gd name="connsiteX365" fmla="*/ 1953391 w 2160157"/>
                <a:gd name="connsiteY365" fmla="*/ 520836 h 2160285"/>
                <a:gd name="connsiteX366" fmla="*/ 1943803 w 2160157"/>
                <a:gd name="connsiteY366" fmla="*/ 525611 h 2160285"/>
                <a:gd name="connsiteX367" fmla="*/ 1737650 w 2160157"/>
                <a:gd name="connsiteY367" fmla="*/ 659308 h 2160285"/>
                <a:gd name="connsiteX368" fmla="*/ 1732856 w 2160157"/>
                <a:gd name="connsiteY368" fmla="*/ 664083 h 2160285"/>
                <a:gd name="connsiteX369" fmla="*/ 1732856 w 2160157"/>
                <a:gd name="connsiteY369" fmla="*/ 673633 h 2160285"/>
                <a:gd name="connsiteX370" fmla="*/ 1847918 w 2160157"/>
                <a:gd name="connsiteY370" fmla="*/ 1031751 h 2160285"/>
                <a:gd name="connsiteX371" fmla="*/ 1852712 w 2160157"/>
                <a:gd name="connsiteY371" fmla="*/ 1041301 h 2160285"/>
                <a:gd name="connsiteX372" fmla="*/ 1862300 w 2160157"/>
                <a:gd name="connsiteY372" fmla="*/ 1041301 h 2160285"/>
                <a:gd name="connsiteX373" fmla="*/ 2106807 w 2160157"/>
                <a:gd name="connsiteY373" fmla="*/ 1031751 h 2160285"/>
                <a:gd name="connsiteX374" fmla="*/ 2116396 w 2160157"/>
                <a:gd name="connsiteY374" fmla="*/ 1026976 h 2160285"/>
                <a:gd name="connsiteX375" fmla="*/ 2116396 w 2160157"/>
                <a:gd name="connsiteY375" fmla="*/ 1017426 h 2160285"/>
                <a:gd name="connsiteX376" fmla="*/ 2097219 w 2160157"/>
                <a:gd name="connsiteY376" fmla="*/ 855079 h 2160285"/>
                <a:gd name="connsiteX377" fmla="*/ 2092424 w 2160157"/>
                <a:gd name="connsiteY377" fmla="*/ 850304 h 2160285"/>
                <a:gd name="connsiteX378" fmla="*/ 2082836 w 2160157"/>
                <a:gd name="connsiteY378" fmla="*/ 845529 h 2160285"/>
                <a:gd name="connsiteX379" fmla="*/ 2044482 w 2160157"/>
                <a:gd name="connsiteY379" fmla="*/ 855079 h 2160285"/>
                <a:gd name="connsiteX380" fmla="*/ 2034893 w 2160157"/>
                <a:gd name="connsiteY380" fmla="*/ 859854 h 2160285"/>
                <a:gd name="connsiteX381" fmla="*/ 2034893 w 2160157"/>
                <a:gd name="connsiteY381" fmla="*/ 869404 h 2160285"/>
                <a:gd name="connsiteX382" fmla="*/ 2044482 w 2160157"/>
                <a:gd name="connsiteY382" fmla="*/ 907603 h 2160285"/>
                <a:gd name="connsiteX383" fmla="*/ 1996539 w 2160157"/>
                <a:gd name="connsiteY383" fmla="*/ 974452 h 2160285"/>
                <a:gd name="connsiteX384" fmla="*/ 1962980 w 2160157"/>
                <a:gd name="connsiteY384" fmla="*/ 974452 h 2160285"/>
                <a:gd name="connsiteX385" fmla="*/ 1900654 w 2160157"/>
                <a:gd name="connsiteY385" fmla="*/ 931478 h 2160285"/>
                <a:gd name="connsiteX386" fmla="*/ 1886272 w 2160157"/>
                <a:gd name="connsiteY386" fmla="*/ 869404 h 2160285"/>
                <a:gd name="connsiteX387" fmla="*/ 1900654 w 2160157"/>
                <a:gd name="connsiteY387" fmla="*/ 845529 h 2160285"/>
                <a:gd name="connsiteX388" fmla="*/ 1929420 w 2160157"/>
                <a:gd name="connsiteY388" fmla="*/ 859854 h 2160285"/>
                <a:gd name="connsiteX389" fmla="*/ 1943803 w 2160157"/>
                <a:gd name="connsiteY389" fmla="*/ 926703 h 2160285"/>
                <a:gd name="connsiteX390" fmla="*/ 1948597 w 2160157"/>
                <a:gd name="connsiteY390" fmla="*/ 931478 h 2160285"/>
                <a:gd name="connsiteX391" fmla="*/ 1953391 w 2160157"/>
                <a:gd name="connsiteY391" fmla="*/ 936253 h 2160285"/>
                <a:gd name="connsiteX392" fmla="*/ 1991745 w 2160157"/>
                <a:gd name="connsiteY392" fmla="*/ 926703 h 2160285"/>
                <a:gd name="connsiteX393" fmla="*/ 1996539 w 2160157"/>
                <a:gd name="connsiteY393" fmla="*/ 926703 h 2160285"/>
                <a:gd name="connsiteX394" fmla="*/ 2001334 w 2160157"/>
                <a:gd name="connsiteY394" fmla="*/ 917153 h 2160285"/>
                <a:gd name="connsiteX395" fmla="*/ 1991745 w 2160157"/>
                <a:gd name="connsiteY395" fmla="*/ 878954 h 2160285"/>
                <a:gd name="connsiteX396" fmla="*/ 2030099 w 2160157"/>
                <a:gd name="connsiteY396" fmla="*/ 812105 h 2160285"/>
                <a:gd name="connsiteX397" fmla="*/ 2068453 w 2160157"/>
                <a:gd name="connsiteY397" fmla="*/ 797780 h 2160285"/>
                <a:gd name="connsiteX398" fmla="*/ 2140367 w 2160157"/>
                <a:gd name="connsiteY398" fmla="*/ 845529 h 2160285"/>
                <a:gd name="connsiteX399" fmla="*/ 2159544 w 2160157"/>
                <a:gd name="connsiteY399" fmla="*/ 1017426 h 2160285"/>
                <a:gd name="connsiteX400" fmla="*/ 2111601 w 2160157"/>
                <a:gd name="connsiteY400" fmla="*/ 1079500 h 2160285"/>
                <a:gd name="connsiteX401" fmla="*/ 1862300 w 2160157"/>
                <a:gd name="connsiteY401" fmla="*/ 1079500 h 2160285"/>
                <a:gd name="connsiteX402" fmla="*/ 1804769 w 2160157"/>
                <a:gd name="connsiteY402" fmla="*/ 1036526 h 2160285"/>
                <a:gd name="connsiteX403" fmla="*/ 1694502 w 2160157"/>
                <a:gd name="connsiteY403" fmla="*/ 697507 h 2160285"/>
                <a:gd name="connsiteX404" fmla="*/ 1713679 w 2160157"/>
                <a:gd name="connsiteY404" fmla="*/ 625884 h 2160285"/>
                <a:gd name="connsiteX405" fmla="*/ 1915037 w 2160157"/>
                <a:gd name="connsiteY405" fmla="*/ 482637 h 2160285"/>
                <a:gd name="connsiteX406" fmla="*/ 1935188 w 2160157"/>
                <a:gd name="connsiteY406" fmla="*/ 475624 h 2160285"/>
                <a:gd name="connsiteX407" fmla="*/ 530203 w 2160157"/>
                <a:gd name="connsiteY407" fmla="*/ 171271 h 2160285"/>
                <a:gd name="connsiteX408" fmla="*/ 566208 w 2160157"/>
                <a:gd name="connsiteY408" fmla="*/ 192162 h 2160285"/>
                <a:gd name="connsiteX409" fmla="*/ 691023 w 2160157"/>
                <a:gd name="connsiteY409" fmla="*/ 407037 h 2160285"/>
                <a:gd name="connsiteX410" fmla="*/ 681422 w 2160157"/>
                <a:gd name="connsiteY410" fmla="*/ 478662 h 2160285"/>
                <a:gd name="connsiteX411" fmla="*/ 436591 w 2160157"/>
                <a:gd name="connsiteY411" fmla="*/ 741287 h 2160285"/>
                <a:gd name="connsiteX412" fmla="*/ 369383 w 2160157"/>
                <a:gd name="connsiteY412" fmla="*/ 760387 h 2160285"/>
                <a:gd name="connsiteX413" fmla="*/ 143755 w 2160157"/>
                <a:gd name="connsiteY413" fmla="*/ 655337 h 2160285"/>
                <a:gd name="connsiteX414" fmla="*/ 119752 w 2160157"/>
                <a:gd name="connsiteY414" fmla="*/ 574162 h 2160285"/>
                <a:gd name="connsiteX415" fmla="*/ 210963 w 2160157"/>
                <a:gd name="connsiteY415" fmla="*/ 435687 h 2160285"/>
                <a:gd name="connsiteX416" fmla="*/ 292573 w 2160157"/>
                <a:gd name="connsiteY416" fmla="*/ 416587 h 2160285"/>
                <a:gd name="connsiteX417" fmla="*/ 326177 w 2160157"/>
                <a:gd name="connsiteY417" fmla="*/ 445237 h 2160285"/>
                <a:gd name="connsiteX418" fmla="*/ 330978 w 2160157"/>
                <a:gd name="connsiteY418" fmla="*/ 521637 h 2160285"/>
                <a:gd name="connsiteX419" fmla="*/ 311776 w 2160157"/>
                <a:gd name="connsiteY419" fmla="*/ 555062 h 2160285"/>
                <a:gd name="connsiteX420" fmla="*/ 306975 w 2160157"/>
                <a:gd name="connsiteY420" fmla="*/ 559837 h 2160285"/>
                <a:gd name="connsiteX421" fmla="*/ 311776 w 2160157"/>
                <a:gd name="connsiteY421" fmla="*/ 569387 h 2160285"/>
                <a:gd name="connsiteX422" fmla="*/ 340579 w 2160157"/>
                <a:gd name="connsiteY422" fmla="*/ 588487 h 2160285"/>
                <a:gd name="connsiteX423" fmla="*/ 350180 w 2160157"/>
                <a:gd name="connsiteY423" fmla="*/ 588487 h 2160285"/>
                <a:gd name="connsiteX424" fmla="*/ 359782 w 2160157"/>
                <a:gd name="connsiteY424" fmla="*/ 583712 h 2160285"/>
                <a:gd name="connsiteX425" fmla="*/ 398186 w 2160157"/>
                <a:gd name="connsiteY425" fmla="*/ 531187 h 2160285"/>
                <a:gd name="connsiteX426" fmla="*/ 426990 w 2160157"/>
                <a:gd name="connsiteY426" fmla="*/ 531187 h 2160285"/>
                <a:gd name="connsiteX427" fmla="*/ 431791 w 2160157"/>
                <a:gd name="connsiteY427" fmla="*/ 559837 h 2160285"/>
                <a:gd name="connsiteX428" fmla="*/ 393386 w 2160157"/>
                <a:gd name="connsiteY428" fmla="*/ 612362 h 2160285"/>
                <a:gd name="connsiteX429" fmla="*/ 321377 w 2160157"/>
                <a:gd name="connsiteY429" fmla="*/ 626687 h 2160285"/>
                <a:gd name="connsiteX430" fmla="*/ 287773 w 2160157"/>
                <a:gd name="connsiteY430" fmla="*/ 607587 h 2160285"/>
                <a:gd name="connsiteX431" fmla="*/ 273371 w 2160157"/>
                <a:gd name="connsiteY431" fmla="*/ 526412 h 2160285"/>
                <a:gd name="connsiteX432" fmla="*/ 297374 w 2160157"/>
                <a:gd name="connsiteY432" fmla="*/ 497762 h 2160285"/>
                <a:gd name="connsiteX433" fmla="*/ 297374 w 2160157"/>
                <a:gd name="connsiteY433" fmla="*/ 488212 h 2160285"/>
                <a:gd name="connsiteX434" fmla="*/ 297374 w 2160157"/>
                <a:gd name="connsiteY434" fmla="*/ 483437 h 2160285"/>
                <a:gd name="connsiteX435" fmla="*/ 263770 w 2160157"/>
                <a:gd name="connsiteY435" fmla="*/ 454787 h 2160285"/>
                <a:gd name="connsiteX436" fmla="*/ 254168 w 2160157"/>
                <a:gd name="connsiteY436" fmla="*/ 454787 h 2160285"/>
                <a:gd name="connsiteX437" fmla="*/ 249368 w 2160157"/>
                <a:gd name="connsiteY437" fmla="*/ 459562 h 2160285"/>
                <a:gd name="connsiteX438" fmla="*/ 158156 w 2160157"/>
                <a:gd name="connsiteY438" fmla="*/ 598037 h 2160285"/>
                <a:gd name="connsiteX439" fmla="*/ 158156 w 2160157"/>
                <a:gd name="connsiteY439" fmla="*/ 607587 h 2160285"/>
                <a:gd name="connsiteX440" fmla="*/ 162957 w 2160157"/>
                <a:gd name="connsiteY440" fmla="*/ 612362 h 2160285"/>
                <a:gd name="connsiteX441" fmla="*/ 383785 w 2160157"/>
                <a:gd name="connsiteY441" fmla="*/ 726962 h 2160285"/>
                <a:gd name="connsiteX442" fmla="*/ 393386 w 2160157"/>
                <a:gd name="connsiteY442" fmla="*/ 726962 h 2160285"/>
                <a:gd name="connsiteX443" fmla="*/ 398186 w 2160157"/>
                <a:gd name="connsiteY443" fmla="*/ 722187 h 2160285"/>
                <a:gd name="connsiteX444" fmla="*/ 657419 w 2160157"/>
                <a:gd name="connsiteY444" fmla="*/ 440462 h 2160285"/>
                <a:gd name="connsiteX445" fmla="*/ 657419 w 2160157"/>
                <a:gd name="connsiteY445" fmla="*/ 435687 h 2160285"/>
                <a:gd name="connsiteX446" fmla="*/ 657419 w 2160157"/>
                <a:gd name="connsiteY446" fmla="*/ 426137 h 2160285"/>
                <a:gd name="connsiteX447" fmla="*/ 523002 w 2160157"/>
                <a:gd name="connsiteY447" fmla="*/ 220812 h 2160285"/>
                <a:gd name="connsiteX448" fmla="*/ 513401 w 2160157"/>
                <a:gd name="connsiteY448" fmla="*/ 216037 h 2160285"/>
                <a:gd name="connsiteX449" fmla="*/ 503800 w 2160157"/>
                <a:gd name="connsiteY449" fmla="*/ 216037 h 2160285"/>
                <a:gd name="connsiteX450" fmla="*/ 378984 w 2160157"/>
                <a:gd name="connsiteY450" fmla="*/ 316312 h 2160285"/>
                <a:gd name="connsiteX451" fmla="*/ 374183 w 2160157"/>
                <a:gd name="connsiteY451" fmla="*/ 325862 h 2160285"/>
                <a:gd name="connsiteX452" fmla="*/ 374183 w 2160157"/>
                <a:gd name="connsiteY452" fmla="*/ 335412 h 2160285"/>
                <a:gd name="connsiteX453" fmla="*/ 402987 w 2160157"/>
                <a:gd name="connsiteY453" fmla="*/ 364062 h 2160285"/>
                <a:gd name="connsiteX454" fmla="*/ 412588 w 2160157"/>
                <a:gd name="connsiteY454" fmla="*/ 364062 h 2160285"/>
                <a:gd name="connsiteX455" fmla="*/ 422189 w 2160157"/>
                <a:gd name="connsiteY455" fmla="*/ 364062 h 2160285"/>
                <a:gd name="connsiteX456" fmla="*/ 450993 w 2160157"/>
                <a:gd name="connsiteY456" fmla="*/ 335412 h 2160285"/>
                <a:gd name="connsiteX457" fmla="*/ 527803 w 2160157"/>
                <a:gd name="connsiteY457" fmla="*/ 344962 h 2160285"/>
                <a:gd name="connsiteX458" fmla="*/ 547005 w 2160157"/>
                <a:gd name="connsiteY458" fmla="*/ 373612 h 2160285"/>
                <a:gd name="connsiteX459" fmla="*/ 542204 w 2160157"/>
                <a:gd name="connsiteY459" fmla="*/ 445237 h 2160285"/>
                <a:gd name="connsiteX460" fmla="*/ 494198 w 2160157"/>
                <a:gd name="connsiteY460" fmla="*/ 492987 h 2160285"/>
                <a:gd name="connsiteX461" fmla="*/ 465395 w 2160157"/>
                <a:gd name="connsiteY461" fmla="*/ 488212 h 2160285"/>
                <a:gd name="connsiteX462" fmla="*/ 465395 w 2160157"/>
                <a:gd name="connsiteY462" fmla="*/ 459562 h 2160285"/>
                <a:gd name="connsiteX463" fmla="*/ 513401 w 2160157"/>
                <a:gd name="connsiteY463" fmla="*/ 411812 h 2160285"/>
                <a:gd name="connsiteX464" fmla="*/ 518201 w 2160157"/>
                <a:gd name="connsiteY464" fmla="*/ 407037 h 2160285"/>
                <a:gd name="connsiteX465" fmla="*/ 513401 w 2160157"/>
                <a:gd name="connsiteY465" fmla="*/ 397487 h 2160285"/>
                <a:gd name="connsiteX466" fmla="*/ 494198 w 2160157"/>
                <a:gd name="connsiteY466" fmla="*/ 368837 h 2160285"/>
                <a:gd name="connsiteX467" fmla="*/ 484597 w 2160157"/>
                <a:gd name="connsiteY467" fmla="*/ 368837 h 2160285"/>
                <a:gd name="connsiteX468" fmla="*/ 474996 w 2160157"/>
                <a:gd name="connsiteY468" fmla="*/ 368837 h 2160285"/>
                <a:gd name="connsiteX469" fmla="*/ 450993 w 2160157"/>
                <a:gd name="connsiteY469" fmla="*/ 392712 h 2160285"/>
                <a:gd name="connsiteX470" fmla="*/ 369383 w 2160157"/>
                <a:gd name="connsiteY470" fmla="*/ 397487 h 2160285"/>
                <a:gd name="connsiteX471" fmla="*/ 340579 w 2160157"/>
                <a:gd name="connsiteY471" fmla="*/ 368837 h 2160285"/>
                <a:gd name="connsiteX472" fmla="*/ 350180 w 2160157"/>
                <a:gd name="connsiteY472" fmla="*/ 282887 h 2160285"/>
                <a:gd name="connsiteX473" fmla="*/ 479797 w 2160157"/>
                <a:gd name="connsiteY473" fmla="*/ 182612 h 2160285"/>
                <a:gd name="connsiteX474" fmla="*/ 530203 w 2160157"/>
                <a:gd name="connsiteY474" fmla="*/ 171271 h 2160285"/>
                <a:gd name="connsiteX475" fmla="*/ 1386554 w 2160157"/>
                <a:gd name="connsiteY475" fmla="*/ 49578 h 2160285"/>
                <a:gd name="connsiteX476" fmla="*/ 1411374 w 2160157"/>
                <a:gd name="connsiteY476" fmla="*/ 52414 h 2160285"/>
                <a:gd name="connsiteX477" fmla="*/ 1569746 w 2160157"/>
                <a:gd name="connsiteY477" fmla="*/ 119279 h 2160285"/>
                <a:gd name="connsiteX478" fmla="*/ 1598541 w 2160157"/>
                <a:gd name="connsiteY478" fmla="*/ 195696 h 2160285"/>
                <a:gd name="connsiteX479" fmla="*/ 1579344 w 2160157"/>
                <a:gd name="connsiteY479" fmla="*/ 229129 h 2160285"/>
                <a:gd name="connsiteX480" fmla="*/ 1502558 w 2160157"/>
                <a:gd name="connsiteY480" fmla="*/ 248233 h 2160285"/>
                <a:gd name="connsiteX481" fmla="*/ 1468964 w 2160157"/>
                <a:gd name="connsiteY481" fmla="*/ 233905 h 2160285"/>
                <a:gd name="connsiteX482" fmla="*/ 1459366 w 2160157"/>
                <a:gd name="connsiteY482" fmla="*/ 233905 h 2160285"/>
                <a:gd name="connsiteX483" fmla="*/ 1454567 w 2160157"/>
                <a:gd name="connsiteY483" fmla="*/ 238681 h 2160285"/>
                <a:gd name="connsiteX484" fmla="*/ 1440169 w 2160157"/>
                <a:gd name="connsiteY484" fmla="*/ 272113 h 2160285"/>
                <a:gd name="connsiteX485" fmla="*/ 1440169 w 2160157"/>
                <a:gd name="connsiteY485" fmla="*/ 281665 h 2160285"/>
                <a:gd name="connsiteX486" fmla="*/ 1444968 w 2160157"/>
                <a:gd name="connsiteY486" fmla="*/ 286441 h 2160285"/>
                <a:gd name="connsiteX487" fmla="*/ 1502558 w 2160157"/>
                <a:gd name="connsiteY487" fmla="*/ 315098 h 2160285"/>
                <a:gd name="connsiteX488" fmla="*/ 1512156 w 2160157"/>
                <a:gd name="connsiteY488" fmla="*/ 343754 h 2160285"/>
                <a:gd name="connsiteX489" fmla="*/ 1483361 w 2160157"/>
                <a:gd name="connsiteY489" fmla="*/ 353306 h 2160285"/>
                <a:gd name="connsiteX490" fmla="*/ 1425772 w 2160157"/>
                <a:gd name="connsiteY490" fmla="*/ 324650 h 2160285"/>
                <a:gd name="connsiteX491" fmla="*/ 1401776 w 2160157"/>
                <a:gd name="connsiteY491" fmla="*/ 257785 h 2160285"/>
                <a:gd name="connsiteX492" fmla="*/ 1411374 w 2160157"/>
                <a:gd name="connsiteY492" fmla="*/ 224353 h 2160285"/>
                <a:gd name="connsiteX493" fmla="*/ 1488161 w 2160157"/>
                <a:gd name="connsiteY493" fmla="*/ 195696 h 2160285"/>
                <a:gd name="connsiteX494" fmla="*/ 1521755 w 2160157"/>
                <a:gd name="connsiteY494" fmla="*/ 210024 h 2160285"/>
                <a:gd name="connsiteX495" fmla="*/ 1531353 w 2160157"/>
                <a:gd name="connsiteY495" fmla="*/ 210024 h 2160285"/>
                <a:gd name="connsiteX496" fmla="*/ 1536152 w 2160157"/>
                <a:gd name="connsiteY496" fmla="*/ 205248 h 2160285"/>
                <a:gd name="connsiteX497" fmla="*/ 1555349 w 2160157"/>
                <a:gd name="connsiteY497" fmla="*/ 171816 h 2160285"/>
                <a:gd name="connsiteX498" fmla="*/ 1555349 w 2160157"/>
                <a:gd name="connsiteY498" fmla="*/ 162264 h 2160285"/>
                <a:gd name="connsiteX499" fmla="*/ 1550549 w 2160157"/>
                <a:gd name="connsiteY499" fmla="*/ 157488 h 2160285"/>
                <a:gd name="connsiteX500" fmla="*/ 1401776 w 2160157"/>
                <a:gd name="connsiteY500" fmla="*/ 95399 h 2160285"/>
                <a:gd name="connsiteX501" fmla="*/ 1392178 w 2160157"/>
                <a:gd name="connsiteY501" fmla="*/ 95399 h 2160285"/>
                <a:gd name="connsiteX502" fmla="*/ 1382580 w 2160157"/>
                <a:gd name="connsiteY502" fmla="*/ 100175 h 2160285"/>
                <a:gd name="connsiteX503" fmla="*/ 1310592 w 2160157"/>
                <a:gd name="connsiteY503" fmla="*/ 334202 h 2160285"/>
                <a:gd name="connsiteX504" fmla="*/ 1310592 w 2160157"/>
                <a:gd name="connsiteY504" fmla="*/ 343754 h 2160285"/>
                <a:gd name="connsiteX505" fmla="*/ 1315392 w 2160157"/>
                <a:gd name="connsiteY505" fmla="*/ 348530 h 2160285"/>
                <a:gd name="connsiteX506" fmla="*/ 1641733 w 2160157"/>
                <a:gd name="connsiteY506" fmla="*/ 553901 h 2160285"/>
                <a:gd name="connsiteX507" fmla="*/ 1646532 w 2160157"/>
                <a:gd name="connsiteY507" fmla="*/ 553901 h 2160285"/>
                <a:gd name="connsiteX508" fmla="*/ 1656130 w 2160157"/>
                <a:gd name="connsiteY508" fmla="*/ 553901 h 2160285"/>
                <a:gd name="connsiteX509" fmla="*/ 1838498 w 2160157"/>
                <a:gd name="connsiteY509" fmla="*/ 386739 h 2160285"/>
                <a:gd name="connsiteX510" fmla="*/ 1838498 w 2160157"/>
                <a:gd name="connsiteY510" fmla="*/ 377187 h 2160285"/>
                <a:gd name="connsiteX511" fmla="*/ 1833699 w 2160157"/>
                <a:gd name="connsiteY511" fmla="*/ 367635 h 2160285"/>
                <a:gd name="connsiteX512" fmla="*/ 1713720 w 2160157"/>
                <a:gd name="connsiteY512" fmla="*/ 257785 h 2160285"/>
                <a:gd name="connsiteX513" fmla="*/ 1704122 w 2160157"/>
                <a:gd name="connsiteY513" fmla="*/ 257785 h 2160285"/>
                <a:gd name="connsiteX514" fmla="*/ 1699323 w 2160157"/>
                <a:gd name="connsiteY514" fmla="*/ 262561 h 2160285"/>
                <a:gd name="connsiteX515" fmla="*/ 1675327 w 2160157"/>
                <a:gd name="connsiteY515" fmla="*/ 291217 h 2160285"/>
                <a:gd name="connsiteX516" fmla="*/ 1670528 w 2160157"/>
                <a:gd name="connsiteY516" fmla="*/ 300770 h 2160285"/>
                <a:gd name="connsiteX517" fmla="*/ 1675327 w 2160157"/>
                <a:gd name="connsiteY517" fmla="*/ 310322 h 2160285"/>
                <a:gd name="connsiteX518" fmla="*/ 1708921 w 2160157"/>
                <a:gd name="connsiteY518" fmla="*/ 334202 h 2160285"/>
                <a:gd name="connsiteX519" fmla="*/ 1713720 w 2160157"/>
                <a:gd name="connsiteY519" fmla="*/ 410619 h 2160285"/>
                <a:gd name="connsiteX520" fmla="*/ 1689724 w 2160157"/>
                <a:gd name="connsiteY520" fmla="*/ 434499 h 2160285"/>
                <a:gd name="connsiteX521" fmla="*/ 1612938 w 2160157"/>
                <a:gd name="connsiteY521" fmla="*/ 444052 h 2160285"/>
                <a:gd name="connsiteX522" fmla="*/ 1560148 w 2160157"/>
                <a:gd name="connsiteY522" fmla="*/ 401067 h 2160285"/>
                <a:gd name="connsiteX523" fmla="*/ 1560148 w 2160157"/>
                <a:gd name="connsiteY523" fmla="*/ 372411 h 2160285"/>
                <a:gd name="connsiteX524" fmla="*/ 1588943 w 2160157"/>
                <a:gd name="connsiteY524" fmla="*/ 367635 h 2160285"/>
                <a:gd name="connsiteX525" fmla="*/ 1641733 w 2160157"/>
                <a:gd name="connsiteY525" fmla="*/ 410619 h 2160285"/>
                <a:gd name="connsiteX526" fmla="*/ 1651331 w 2160157"/>
                <a:gd name="connsiteY526" fmla="*/ 410619 h 2160285"/>
                <a:gd name="connsiteX527" fmla="*/ 1656130 w 2160157"/>
                <a:gd name="connsiteY527" fmla="*/ 410619 h 2160285"/>
                <a:gd name="connsiteX528" fmla="*/ 1680126 w 2160157"/>
                <a:gd name="connsiteY528" fmla="*/ 381963 h 2160285"/>
                <a:gd name="connsiteX529" fmla="*/ 1684925 w 2160157"/>
                <a:gd name="connsiteY529" fmla="*/ 372411 h 2160285"/>
                <a:gd name="connsiteX530" fmla="*/ 1680126 w 2160157"/>
                <a:gd name="connsiteY530" fmla="*/ 362858 h 2160285"/>
                <a:gd name="connsiteX531" fmla="*/ 1651331 w 2160157"/>
                <a:gd name="connsiteY531" fmla="*/ 343754 h 2160285"/>
                <a:gd name="connsiteX532" fmla="*/ 1636934 w 2160157"/>
                <a:gd name="connsiteY532" fmla="*/ 262561 h 2160285"/>
                <a:gd name="connsiteX533" fmla="*/ 1656130 w 2160157"/>
                <a:gd name="connsiteY533" fmla="*/ 229129 h 2160285"/>
                <a:gd name="connsiteX534" fmla="*/ 1742515 w 2160157"/>
                <a:gd name="connsiteY534" fmla="*/ 224353 h 2160285"/>
                <a:gd name="connsiteX535" fmla="*/ 1867293 w 2160157"/>
                <a:gd name="connsiteY535" fmla="*/ 338978 h 2160285"/>
                <a:gd name="connsiteX536" fmla="*/ 1867293 w 2160157"/>
                <a:gd name="connsiteY536" fmla="*/ 420171 h 2160285"/>
                <a:gd name="connsiteX537" fmla="*/ 1680126 w 2160157"/>
                <a:gd name="connsiteY537" fmla="*/ 577782 h 2160285"/>
                <a:gd name="connsiteX538" fmla="*/ 1608139 w 2160157"/>
                <a:gd name="connsiteY538" fmla="*/ 582558 h 2160285"/>
                <a:gd name="connsiteX539" fmla="*/ 1300994 w 2160157"/>
                <a:gd name="connsiteY539" fmla="*/ 391515 h 2160285"/>
                <a:gd name="connsiteX540" fmla="*/ 1276999 w 2160157"/>
                <a:gd name="connsiteY540" fmla="*/ 324650 h 2160285"/>
                <a:gd name="connsiteX541" fmla="*/ 1334588 w 2160157"/>
                <a:gd name="connsiteY541" fmla="*/ 85847 h 2160285"/>
                <a:gd name="connsiteX542" fmla="*/ 1386554 w 2160157"/>
                <a:gd name="connsiteY542" fmla="*/ 49578 h 2160285"/>
                <a:gd name="connsiteX543" fmla="*/ 1032319 w 2160157"/>
                <a:gd name="connsiteY543" fmla="*/ 0 h 2160285"/>
                <a:gd name="connsiteX544" fmla="*/ 1205059 w 2160157"/>
                <a:gd name="connsiteY544" fmla="*/ 9561 h 2160285"/>
                <a:gd name="connsiteX545" fmla="*/ 1257840 w 2160157"/>
                <a:gd name="connsiteY545" fmla="*/ 71711 h 2160285"/>
                <a:gd name="connsiteX546" fmla="*/ 1214655 w 2160157"/>
                <a:gd name="connsiteY546" fmla="*/ 315529 h 2160285"/>
                <a:gd name="connsiteX547" fmla="*/ 1161874 w 2160157"/>
                <a:gd name="connsiteY547" fmla="*/ 363337 h 2160285"/>
                <a:gd name="connsiteX548" fmla="*/ 806799 w 2160157"/>
                <a:gd name="connsiteY548" fmla="*/ 411144 h 2160285"/>
                <a:gd name="connsiteX549" fmla="*/ 744421 w 2160157"/>
                <a:gd name="connsiteY549" fmla="*/ 377679 h 2160285"/>
                <a:gd name="connsiteX550" fmla="*/ 634060 w 2160157"/>
                <a:gd name="connsiteY550" fmla="*/ 157765 h 2160285"/>
                <a:gd name="connsiteX551" fmla="*/ 672446 w 2160157"/>
                <a:gd name="connsiteY551" fmla="*/ 81273 h 2160285"/>
                <a:gd name="connsiteX552" fmla="*/ 835589 w 2160157"/>
                <a:gd name="connsiteY552" fmla="*/ 28684 h 2160285"/>
                <a:gd name="connsiteX553" fmla="*/ 907563 w 2160157"/>
                <a:gd name="connsiteY553" fmla="*/ 71711 h 2160285"/>
                <a:gd name="connsiteX554" fmla="*/ 912362 w 2160157"/>
                <a:gd name="connsiteY554" fmla="*/ 109957 h 2160285"/>
                <a:gd name="connsiteX555" fmla="*/ 869177 w 2160157"/>
                <a:gd name="connsiteY555" fmla="*/ 172107 h 2160285"/>
                <a:gd name="connsiteX556" fmla="*/ 830790 w 2160157"/>
                <a:gd name="connsiteY556" fmla="*/ 181668 h 2160285"/>
                <a:gd name="connsiteX557" fmla="*/ 825992 w 2160157"/>
                <a:gd name="connsiteY557" fmla="*/ 186449 h 2160285"/>
                <a:gd name="connsiteX558" fmla="*/ 825992 w 2160157"/>
                <a:gd name="connsiteY558" fmla="*/ 196011 h 2160285"/>
                <a:gd name="connsiteX559" fmla="*/ 835589 w 2160157"/>
                <a:gd name="connsiteY559" fmla="*/ 229476 h 2160285"/>
                <a:gd name="connsiteX560" fmla="*/ 840387 w 2160157"/>
                <a:gd name="connsiteY560" fmla="*/ 239037 h 2160285"/>
                <a:gd name="connsiteX561" fmla="*/ 845185 w 2160157"/>
                <a:gd name="connsiteY561" fmla="*/ 239037 h 2160285"/>
                <a:gd name="connsiteX562" fmla="*/ 912362 w 2160157"/>
                <a:gd name="connsiteY562" fmla="*/ 224695 h 2160285"/>
                <a:gd name="connsiteX563" fmla="*/ 936353 w 2160157"/>
                <a:gd name="connsiteY563" fmla="*/ 243818 h 2160285"/>
                <a:gd name="connsiteX564" fmla="*/ 921958 w 2160157"/>
                <a:gd name="connsiteY564" fmla="*/ 267722 h 2160285"/>
                <a:gd name="connsiteX565" fmla="*/ 859580 w 2160157"/>
                <a:gd name="connsiteY565" fmla="*/ 282064 h 2160285"/>
                <a:gd name="connsiteX566" fmla="*/ 792404 w 2160157"/>
                <a:gd name="connsiteY566" fmla="*/ 243818 h 2160285"/>
                <a:gd name="connsiteX567" fmla="*/ 782807 w 2160157"/>
                <a:gd name="connsiteY567" fmla="*/ 210353 h 2160285"/>
                <a:gd name="connsiteX568" fmla="*/ 821194 w 2160157"/>
                <a:gd name="connsiteY568" fmla="*/ 143422 h 2160285"/>
                <a:gd name="connsiteX569" fmla="*/ 859580 w 2160157"/>
                <a:gd name="connsiteY569" fmla="*/ 133861 h 2160285"/>
                <a:gd name="connsiteX570" fmla="*/ 864379 w 2160157"/>
                <a:gd name="connsiteY570" fmla="*/ 129080 h 2160285"/>
                <a:gd name="connsiteX571" fmla="*/ 869177 w 2160157"/>
                <a:gd name="connsiteY571" fmla="*/ 119519 h 2160285"/>
                <a:gd name="connsiteX572" fmla="*/ 859580 w 2160157"/>
                <a:gd name="connsiteY572" fmla="*/ 81273 h 2160285"/>
                <a:gd name="connsiteX573" fmla="*/ 854782 w 2160157"/>
                <a:gd name="connsiteY573" fmla="*/ 71711 h 2160285"/>
                <a:gd name="connsiteX574" fmla="*/ 845185 w 2160157"/>
                <a:gd name="connsiteY574" fmla="*/ 71711 h 2160285"/>
                <a:gd name="connsiteX575" fmla="*/ 686841 w 2160157"/>
                <a:gd name="connsiteY575" fmla="*/ 119519 h 2160285"/>
                <a:gd name="connsiteX576" fmla="*/ 682043 w 2160157"/>
                <a:gd name="connsiteY576" fmla="*/ 124299 h 2160285"/>
                <a:gd name="connsiteX577" fmla="*/ 682043 w 2160157"/>
                <a:gd name="connsiteY577" fmla="*/ 133861 h 2160285"/>
                <a:gd name="connsiteX578" fmla="*/ 778009 w 2160157"/>
                <a:gd name="connsiteY578" fmla="*/ 363337 h 2160285"/>
                <a:gd name="connsiteX579" fmla="*/ 782807 w 2160157"/>
                <a:gd name="connsiteY579" fmla="*/ 368117 h 2160285"/>
                <a:gd name="connsiteX580" fmla="*/ 787606 w 2160157"/>
                <a:gd name="connsiteY580" fmla="*/ 368117 h 2160285"/>
                <a:gd name="connsiteX581" fmla="*/ 1166672 w 2160157"/>
                <a:gd name="connsiteY581" fmla="*/ 320310 h 2160285"/>
                <a:gd name="connsiteX582" fmla="*/ 1176269 w 2160157"/>
                <a:gd name="connsiteY582" fmla="*/ 315529 h 2160285"/>
                <a:gd name="connsiteX583" fmla="*/ 1181067 w 2160157"/>
                <a:gd name="connsiteY583" fmla="*/ 310748 h 2160285"/>
                <a:gd name="connsiteX584" fmla="*/ 1209857 w 2160157"/>
                <a:gd name="connsiteY584" fmla="*/ 62150 h 2160285"/>
                <a:gd name="connsiteX585" fmla="*/ 1209857 w 2160157"/>
                <a:gd name="connsiteY585" fmla="*/ 57369 h 2160285"/>
                <a:gd name="connsiteX586" fmla="*/ 1200260 w 2160157"/>
                <a:gd name="connsiteY586" fmla="*/ 52588 h 2160285"/>
                <a:gd name="connsiteX587" fmla="*/ 1037118 w 2160157"/>
                <a:gd name="connsiteY587" fmla="*/ 47807 h 2160285"/>
                <a:gd name="connsiteX588" fmla="*/ 1027521 w 2160157"/>
                <a:gd name="connsiteY588" fmla="*/ 47807 h 2160285"/>
                <a:gd name="connsiteX589" fmla="*/ 1022723 w 2160157"/>
                <a:gd name="connsiteY589" fmla="*/ 57369 h 2160285"/>
                <a:gd name="connsiteX590" fmla="*/ 1027521 w 2160157"/>
                <a:gd name="connsiteY590" fmla="*/ 95615 h 2160285"/>
                <a:gd name="connsiteX591" fmla="*/ 1032319 w 2160157"/>
                <a:gd name="connsiteY591" fmla="*/ 105176 h 2160285"/>
                <a:gd name="connsiteX592" fmla="*/ 1037118 w 2160157"/>
                <a:gd name="connsiteY592" fmla="*/ 109957 h 2160285"/>
                <a:gd name="connsiteX593" fmla="*/ 1075504 w 2160157"/>
                <a:gd name="connsiteY593" fmla="*/ 105176 h 2160285"/>
                <a:gd name="connsiteX594" fmla="*/ 1133084 w 2160157"/>
                <a:gd name="connsiteY594" fmla="*/ 162545 h 2160285"/>
                <a:gd name="connsiteX595" fmla="*/ 1133084 w 2160157"/>
                <a:gd name="connsiteY595" fmla="*/ 200791 h 2160285"/>
                <a:gd name="connsiteX596" fmla="*/ 1080303 w 2160157"/>
                <a:gd name="connsiteY596" fmla="*/ 248599 h 2160285"/>
                <a:gd name="connsiteX597" fmla="*/ 1013126 w 2160157"/>
                <a:gd name="connsiteY597" fmla="*/ 253380 h 2160285"/>
                <a:gd name="connsiteX598" fmla="*/ 989135 w 2160157"/>
                <a:gd name="connsiteY598" fmla="*/ 234257 h 2160285"/>
                <a:gd name="connsiteX599" fmla="*/ 1008328 w 2160157"/>
                <a:gd name="connsiteY599" fmla="*/ 210353 h 2160285"/>
                <a:gd name="connsiteX600" fmla="*/ 1075504 w 2160157"/>
                <a:gd name="connsiteY600" fmla="*/ 205572 h 2160285"/>
                <a:gd name="connsiteX601" fmla="*/ 1085101 w 2160157"/>
                <a:gd name="connsiteY601" fmla="*/ 205572 h 2160285"/>
                <a:gd name="connsiteX602" fmla="*/ 1089899 w 2160157"/>
                <a:gd name="connsiteY602" fmla="*/ 196011 h 2160285"/>
                <a:gd name="connsiteX603" fmla="*/ 1089899 w 2160157"/>
                <a:gd name="connsiteY603" fmla="*/ 162545 h 2160285"/>
                <a:gd name="connsiteX604" fmla="*/ 1085101 w 2160157"/>
                <a:gd name="connsiteY604" fmla="*/ 152984 h 2160285"/>
                <a:gd name="connsiteX605" fmla="*/ 1075504 w 2160157"/>
                <a:gd name="connsiteY605" fmla="*/ 148203 h 2160285"/>
                <a:gd name="connsiteX606" fmla="*/ 1041916 w 2160157"/>
                <a:gd name="connsiteY606" fmla="*/ 152984 h 2160285"/>
                <a:gd name="connsiteX607" fmla="*/ 979538 w 2160157"/>
                <a:gd name="connsiteY607" fmla="*/ 100396 h 2160285"/>
                <a:gd name="connsiteX608" fmla="*/ 974740 w 2160157"/>
                <a:gd name="connsiteY608" fmla="*/ 62150 h 2160285"/>
                <a:gd name="connsiteX609" fmla="*/ 1032319 w 2160157"/>
                <a:gd name="connsiteY609" fmla="*/ 0 h 216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Lst>
              <a:rect l="l" t="t" r="r" b="b"/>
              <a:pathLst>
                <a:path w="2160157" h="2160285">
                  <a:moveTo>
                    <a:pt x="719988" y="1728224"/>
                  </a:moveTo>
                  <a:cubicBezTo>
                    <a:pt x="731385" y="1724042"/>
                    <a:pt x="743382" y="1724042"/>
                    <a:pt x="752979" y="1728821"/>
                  </a:cubicBezTo>
                  <a:cubicBezTo>
                    <a:pt x="863346" y="1781397"/>
                    <a:pt x="983311" y="1810074"/>
                    <a:pt x="1108074" y="1800515"/>
                  </a:cubicBezTo>
                  <a:cubicBezTo>
                    <a:pt x="1132067" y="1800515"/>
                    <a:pt x="1151261" y="1824413"/>
                    <a:pt x="1156060" y="1853090"/>
                  </a:cubicBezTo>
                  <a:lnTo>
                    <a:pt x="1180053" y="2101628"/>
                  </a:lnTo>
                  <a:cubicBezTo>
                    <a:pt x="1184851" y="2130305"/>
                    <a:pt x="1156060" y="2154203"/>
                    <a:pt x="1117671" y="2158983"/>
                  </a:cubicBezTo>
                  <a:cubicBezTo>
                    <a:pt x="1064887" y="2163762"/>
                    <a:pt x="1007304" y="2154203"/>
                    <a:pt x="949721" y="2149423"/>
                  </a:cubicBezTo>
                  <a:cubicBezTo>
                    <a:pt x="916131" y="2144644"/>
                    <a:pt x="892138" y="2115966"/>
                    <a:pt x="896936" y="2087289"/>
                  </a:cubicBezTo>
                  <a:cubicBezTo>
                    <a:pt x="896936" y="2087289"/>
                    <a:pt x="896936" y="2087289"/>
                    <a:pt x="901735" y="2049052"/>
                  </a:cubicBezTo>
                  <a:cubicBezTo>
                    <a:pt x="906533" y="2020375"/>
                    <a:pt x="935325" y="2001257"/>
                    <a:pt x="968915" y="2001257"/>
                  </a:cubicBezTo>
                  <a:cubicBezTo>
                    <a:pt x="978512" y="2006036"/>
                    <a:pt x="992908" y="2006036"/>
                    <a:pt x="1002505" y="2006036"/>
                  </a:cubicBezTo>
                  <a:cubicBezTo>
                    <a:pt x="1007304" y="2006036"/>
                    <a:pt x="1012102" y="2006036"/>
                    <a:pt x="1012102" y="2006036"/>
                  </a:cubicBezTo>
                  <a:cubicBezTo>
                    <a:pt x="1016901" y="2001257"/>
                    <a:pt x="1016901" y="2001257"/>
                    <a:pt x="1016901" y="1996477"/>
                  </a:cubicBezTo>
                  <a:cubicBezTo>
                    <a:pt x="1016901" y="1996477"/>
                    <a:pt x="1016901" y="1996477"/>
                    <a:pt x="1021699" y="1963020"/>
                  </a:cubicBezTo>
                  <a:cubicBezTo>
                    <a:pt x="1021699" y="1958241"/>
                    <a:pt x="1016901" y="1953461"/>
                    <a:pt x="1016901" y="1953461"/>
                  </a:cubicBezTo>
                  <a:cubicBezTo>
                    <a:pt x="1016901" y="1948681"/>
                    <a:pt x="1012102" y="1948681"/>
                    <a:pt x="1007304" y="1948681"/>
                  </a:cubicBezTo>
                  <a:cubicBezTo>
                    <a:pt x="988109" y="1948681"/>
                    <a:pt x="964116" y="1943902"/>
                    <a:pt x="944922" y="1939122"/>
                  </a:cubicBezTo>
                  <a:cubicBezTo>
                    <a:pt x="930526" y="1939122"/>
                    <a:pt x="925728" y="1929563"/>
                    <a:pt x="925728" y="1915224"/>
                  </a:cubicBezTo>
                  <a:cubicBezTo>
                    <a:pt x="930526" y="1905665"/>
                    <a:pt x="940123" y="1896106"/>
                    <a:pt x="949721" y="1900886"/>
                  </a:cubicBezTo>
                  <a:cubicBezTo>
                    <a:pt x="968915" y="1900886"/>
                    <a:pt x="992908" y="1905665"/>
                    <a:pt x="1012102" y="1905665"/>
                  </a:cubicBezTo>
                  <a:cubicBezTo>
                    <a:pt x="1040894" y="1905665"/>
                    <a:pt x="1060088" y="1934343"/>
                    <a:pt x="1060088" y="1963020"/>
                  </a:cubicBezTo>
                  <a:cubicBezTo>
                    <a:pt x="1060088" y="1963020"/>
                    <a:pt x="1060088" y="1963020"/>
                    <a:pt x="1060088" y="1996477"/>
                  </a:cubicBezTo>
                  <a:cubicBezTo>
                    <a:pt x="1060088" y="2029934"/>
                    <a:pt x="1036095" y="2053832"/>
                    <a:pt x="1002505" y="2049052"/>
                  </a:cubicBezTo>
                  <a:cubicBezTo>
                    <a:pt x="988109" y="2049052"/>
                    <a:pt x="973714" y="2049052"/>
                    <a:pt x="964116" y="2044273"/>
                  </a:cubicBezTo>
                  <a:cubicBezTo>
                    <a:pt x="959318" y="2044273"/>
                    <a:pt x="954519" y="2044273"/>
                    <a:pt x="954519" y="2049052"/>
                  </a:cubicBezTo>
                  <a:cubicBezTo>
                    <a:pt x="949721" y="2049052"/>
                    <a:pt x="949721" y="2053832"/>
                    <a:pt x="949721" y="2053832"/>
                  </a:cubicBezTo>
                  <a:cubicBezTo>
                    <a:pt x="949721" y="2053832"/>
                    <a:pt x="949721" y="2053832"/>
                    <a:pt x="944922" y="2096848"/>
                  </a:cubicBezTo>
                  <a:cubicBezTo>
                    <a:pt x="944922" y="2096848"/>
                    <a:pt x="944922" y="2101628"/>
                    <a:pt x="944922" y="2106407"/>
                  </a:cubicBezTo>
                  <a:cubicBezTo>
                    <a:pt x="949721" y="2106407"/>
                    <a:pt x="949721" y="2106407"/>
                    <a:pt x="954519" y="2106407"/>
                  </a:cubicBezTo>
                  <a:cubicBezTo>
                    <a:pt x="1007304" y="2111187"/>
                    <a:pt x="1064887" y="2120746"/>
                    <a:pt x="1117671" y="2115966"/>
                  </a:cubicBezTo>
                  <a:cubicBezTo>
                    <a:pt x="1122470" y="2115966"/>
                    <a:pt x="1122470" y="2111187"/>
                    <a:pt x="1127268" y="2111187"/>
                  </a:cubicBezTo>
                  <a:cubicBezTo>
                    <a:pt x="1127268" y="2106407"/>
                    <a:pt x="1132067" y="2106407"/>
                    <a:pt x="1132067" y="2101628"/>
                  </a:cubicBezTo>
                  <a:cubicBezTo>
                    <a:pt x="1132067" y="2101628"/>
                    <a:pt x="1132067" y="2101628"/>
                    <a:pt x="1117671" y="1857870"/>
                  </a:cubicBezTo>
                  <a:cubicBezTo>
                    <a:pt x="1117671" y="1853090"/>
                    <a:pt x="1117671" y="1848311"/>
                    <a:pt x="1112872" y="1848311"/>
                  </a:cubicBezTo>
                  <a:cubicBezTo>
                    <a:pt x="1112872" y="1848311"/>
                    <a:pt x="1112872" y="1843531"/>
                    <a:pt x="1108074" y="1843531"/>
                  </a:cubicBezTo>
                  <a:cubicBezTo>
                    <a:pt x="978512" y="1853090"/>
                    <a:pt x="848950" y="1824413"/>
                    <a:pt x="733784" y="1767058"/>
                  </a:cubicBezTo>
                  <a:cubicBezTo>
                    <a:pt x="733784" y="1762278"/>
                    <a:pt x="728986" y="1762278"/>
                    <a:pt x="728986" y="1767058"/>
                  </a:cubicBezTo>
                  <a:cubicBezTo>
                    <a:pt x="724187" y="1767058"/>
                    <a:pt x="724187" y="1767058"/>
                    <a:pt x="719389" y="1771837"/>
                  </a:cubicBezTo>
                  <a:cubicBezTo>
                    <a:pt x="719389" y="1771837"/>
                    <a:pt x="719389" y="1771837"/>
                    <a:pt x="609021" y="1991698"/>
                  </a:cubicBezTo>
                  <a:cubicBezTo>
                    <a:pt x="604223" y="1991698"/>
                    <a:pt x="604223" y="1996477"/>
                    <a:pt x="609021" y="2001257"/>
                  </a:cubicBezTo>
                  <a:cubicBezTo>
                    <a:pt x="609021" y="2001257"/>
                    <a:pt x="609021" y="2006036"/>
                    <a:pt x="613820" y="2006036"/>
                  </a:cubicBezTo>
                  <a:cubicBezTo>
                    <a:pt x="661806" y="2029934"/>
                    <a:pt x="714590" y="2049052"/>
                    <a:pt x="767374" y="2068171"/>
                  </a:cubicBezTo>
                  <a:cubicBezTo>
                    <a:pt x="767374" y="2068171"/>
                    <a:pt x="772173" y="2068171"/>
                    <a:pt x="776972" y="2068171"/>
                  </a:cubicBezTo>
                  <a:cubicBezTo>
                    <a:pt x="776972" y="2068171"/>
                    <a:pt x="781770" y="2063391"/>
                    <a:pt x="781770" y="2063391"/>
                  </a:cubicBezTo>
                  <a:cubicBezTo>
                    <a:pt x="781770" y="2063391"/>
                    <a:pt x="781770" y="2063391"/>
                    <a:pt x="791367" y="2020375"/>
                  </a:cubicBezTo>
                  <a:cubicBezTo>
                    <a:pt x="791367" y="2020375"/>
                    <a:pt x="791367" y="2015595"/>
                    <a:pt x="791367" y="2015595"/>
                  </a:cubicBezTo>
                  <a:cubicBezTo>
                    <a:pt x="791367" y="2010816"/>
                    <a:pt x="786569" y="2010816"/>
                    <a:pt x="781770" y="2006036"/>
                  </a:cubicBezTo>
                  <a:cubicBezTo>
                    <a:pt x="781770" y="2006036"/>
                    <a:pt x="781770" y="2006036"/>
                    <a:pt x="748180" y="1996477"/>
                  </a:cubicBezTo>
                  <a:cubicBezTo>
                    <a:pt x="714590" y="1982138"/>
                    <a:pt x="700194" y="1953461"/>
                    <a:pt x="714590" y="1924784"/>
                  </a:cubicBezTo>
                  <a:cubicBezTo>
                    <a:pt x="714590" y="1924784"/>
                    <a:pt x="714590" y="1924784"/>
                    <a:pt x="728986" y="1891327"/>
                  </a:cubicBezTo>
                  <a:cubicBezTo>
                    <a:pt x="738583" y="1867429"/>
                    <a:pt x="772173" y="1848311"/>
                    <a:pt x="796166" y="1857870"/>
                  </a:cubicBezTo>
                  <a:cubicBezTo>
                    <a:pt x="815360" y="1867429"/>
                    <a:pt x="839353" y="1876988"/>
                    <a:pt x="858548" y="1876988"/>
                  </a:cubicBezTo>
                  <a:cubicBezTo>
                    <a:pt x="868145" y="1881768"/>
                    <a:pt x="877742" y="1891327"/>
                    <a:pt x="872943" y="1905665"/>
                  </a:cubicBezTo>
                  <a:cubicBezTo>
                    <a:pt x="868145" y="1915224"/>
                    <a:pt x="858548" y="1924784"/>
                    <a:pt x="848950" y="1920004"/>
                  </a:cubicBezTo>
                  <a:cubicBezTo>
                    <a:pt x="824957" y="1915224"/>
                    <a:pt x="805763" y="1910445"/>
                    <a:pt x="781770" y="1900886"/>
                  </a:cubicBezTo>
                  <a:cubicBezTo>
                    <a:pt x="776972" y="1900886"/>
                    <a:pt x="776972" y="1900886"/>
                    <a:pt x="772173" y="1900886"/>
                  </a:cubicBezTo>
                  <a:cubicBezTo>
                    <a:pt x="772173" y="1900886"/>
                    <a:pt x="767374" y="1905665"/>
                    <a:pt x="767374" y="1905665"/>
                  </a:cubicBezTo>
                  <a:cubicBezTo>
                    <a:pt x="767374" y="1905665"/>
                    <a:pt x="767374" y="1905665"/>
                    <a:pt x="757777" y="1939122"/>
                  </a:cubicBezTo>
                  <a:cubicBezTo>
                    <a:pt x="752979" y="1943902"/>
                    <a:pt x="752979" y="1943902"/>
                    <a:pt x="757777" y="1948681"/>
                  </a:cubicBezTo>
                  <a:cubicBezTo>
                    <a:pt x="757777" y="1953461"/>
                    <a:pt x="757777" y="1953461"/>
                    <a:pt x="762576" y="1953461"/>
                  </a:cubicBezTo>
                  <a:cubicBezTo>
                    <a:pt x="762576" y="1953461"/>
                    <a:pt x="762576" y="1953461"/>
                    <a:pt x="796166" y="1967800"/>
                  </a:cubicBezTo>
                  <a:cubicBezTo>
                    <a:pt x="824957" y="1977359"/>
                    <a:pt x="844152" y="2006036"/>
                    <a:pt x="839353" y="2034714"/>
                  </a:cubicBezTo>
                  <a:cubicBezTo>
                    <a:pt x="839353" y="2034714"/>
                    <a:pt x="839353" y="2034714"/>
                    <a:pt x="829756" y="2072950"/>
                  </a:cubicBezTo>
                  <a:cubicBezTo>
                    <a:pt x="820159" y="2101628"/>
                    <a:pt x="786569" y="2120746"/>
                    <a:pt x="752979" y="2111187"/>
                  </a:cubicBezTo>
                  <a:cubicBezTo>
                    <a:pt x="700194" y="2092069"/>
                    <a:pt x="642611" y="2072950"/>
                    <a:pt x="594625" y="2044273"/>
                  </a:cubicBezTo>
                  <a:cubicBezTo>
                    <a:pt x="561035" y="2029934"/>
                    <a:pt x="551438" y="1991698"/>
                    <a:pt x="565834" y="1967800"/>
                  </a:cubicBezTo>
                  <a:cubicBezTo>
                    <a:pt x="565834" y="1967800"/>
                    <a:pt x="565834" y="1967800"/>
                    <a:pt x="690597" y="1752719"/>
                  </a:cubicBezTo>
                  <a:cubicBezTo>
                    <a:pt x="697795" y="1740770"/>
                    <a:pt x="708592" y="1732406"/>
                    <a:pt x="719988" y="1728224"/>
                  </a:cubicBezTo>
                  <a:close/>
                  <a:moveTo>
                    <a:pt x="1600968" y="1606768"/>
                  </a:moveTo>
                  <a:cubicBezTo>
                    <a:pt x="1613533" y="1608559"/>
                    <a:pt x="1626697" y="1614530"/>
                    <a:pt x="1636270" y="1624083"/>
                  </a:cubicBezTo>
                  <a:lnTo>
                    <a:pt x="1813380" y="1796039"/>
                  </a:lnTo>
                  <a:cubicBezTo>
                    <a:pt x="1837313" y="1819921"/>
                    <a:pt x="1832526" y="1853357"/>
                    <a:pt x="1808593" y="1882017"/>
                  </a:cubicBezTo>
                  <a:cubicBezTo>
                    <a:pt x="1765512" y="1920229"/>
                    <a:pt x="1717645" y="1953665"/>
                    <a:pt x="1674564" y="1982324"/>
                  </a:cubicBezTo>
                  <a:cubicBezTo>
                    <a:pt x="1641057" y="2001430"/>
                    <a:pt x="1602763" y="1996654"/>
                    <a:pt x="1588403" y="1967994"/>
                  </a:cubicBezTo>
                  <a:cubicBezTo>
                    <a:pt x="1588403" y="1967994"/>
                    <a:pt x="1588403" y="1967994"/>
                    <a:pt x="1569256" y="1934559"/>
                  </a:cubicBezTo>
                  <a:cubicBezTo>
                    <a:pt x="1554896" y="1910676"/>
                    <a:pt x="1564469" y="1877240"/>
                    <a:pt x="1593189" y="1858134"/>
                  </a:cubicBezTo>
                  <a:cubicBezTo>
                    <a:pt x="1602763" y="1853357"/>
                    <a:pt x="1612336" y="1843804"/>
                    <a:pt x="1621910" y="1839028"/>
                  </a:cubicBezTo>
                  <a:cubicBezTo>
                    <a:pt x="1621910" y="1834251"/>
                    <a:pt x="1626697" y="1834251"/>
                    <a:pt x="1626697" y="1829474"/>
                  </a:cubicBezTo>
                  <a:cubicBezTo>
                    <a:pt x="1626697" y="1829474"/>
                    <a:pt x="1626697" y="1824698"/>
                    <a:pt x="1621910" y="1819921"/>
                  </a:cubicBezTo>
                  <a:cubicBezTo>
                    <a:pt x="1621910" y="1819921"/>
                    <a:pt x="1621910" y="1819921"/>
                    <a:pt x="1602763" y="1791262"/>
                  </a:cubicBezTo>
                  <a:cubicBezTo>
                    <a:pt x="1602763" y="1791262"/>
                    <a:pt x="1597976" y="1791262"/>
                    <a:pt x="1597976" y="1791262"/>
                  </a:cubicBezTo>
                  <a:cubicBezTo>
                    <a:pt x="1593189" y="1786486"/>
                    <a:pt x="1588403" y="1791262"/>
                    <a:pt x="1588403" y="1791262"/>
                  </a:cubicBezTo>
                  <a:cubicBezTo>
                    <a:pt x="1569256" y="1805592"/>
                    <a:pt x="1550109" y="1815145"/>
                    <a:pt x="1530962" y="1824698"/>
                  </a:cubicBezTo>
                  <a:cubicBezTo>
                    <a:pt x="1521388" y="1834251"/>
                    <a:pt x="1511815" y="1829474"/>
                    <a:pt x="1502241" y="1819921"/>
                  </a:cubicBezTo>
                  <a:cubicBezTo>
                    <a:pt x="1497455" y="1810368"/>
                    <a:pt x="1502241" y="1796039"/>
                    <a:pt x="1511815" y="1791262"/>
                  </a:cubicBezTo>
                  <a:cubicBezTo>
                    <a:pt x="1526175" y="1776932"/>
                    <a:pt x="1545322" y="1767379"/>
                    <a:pt x="1564469" y="1757826"/>
                  </a:cubicBezTo>
                  <a:cubicBezTo>
                    <a:pt x="1583616" y="1738720"/>
                    <a:pt x="1617123" y="1743497"/>
                    <a:pt x="1636270" y="1767379"/>
                  </a:cubicBezTo>
                  <a:cubicBezTo>
                    <a:pt x="1636270" y="1767379"/>
                    <a:pt x="1636270" y="1767379"/>
                    <a:pt x="1660204" y="1796039"/>
                  </a:cubicBezTo>
                  <a:cubicBezTo>
                    <a:pt x="1679351" y="1819921"/>
                    <a:pt x="1674564" y="1853357"/>
                    <a:pt x="1645844" y="1872463"/>
                  </a:cubicBezTo>
                  <a:cubicBezTo>
                    <a:pt x="1636270" y="1882017"/>
                    <a:pt x="1626697" y="1886793"/>
                    <a:pt x="1617123" y="1896346"/>
                  </a:cubicBezTo>
                  <a:cubicBezTo>
                    <a:pt x="1612336" y="1896346"/>
                    <a:pt x="1612336" y="1901123"/>
                    <a:pt x="1607550" y="1901123"/>
                  </a:cubicBezTo>
                  <a:cubicBezTo>
                    <a:pt x="1607550" y="1905899"/>
                    <a:pt x="1607550" y="1905899"/>
                    <a:pt x="1612336" y="1910676"/>
                  </a:cubicBezTo>
                  <a:cubicBezTo>
                    <a:pt x="1612336" y="1910676"/>
                    <a:pt x="1612336" y="1910676"/>
                    <a:pt x="1631483" y="1944112"/>
                  </a:cubicBezTo>
                  <a:cubicBezTo>
                    <a:pt x="1636270" y="1948888"/>
                    <a:pt x="1636270" y="1948888"/>
                    <a:pt x="1641057" y="1948888"/>
                  </a:cubicBezTo>
                  <a:cubicBezTo>
                    <a:pt x="1641057" y="1948888"/>
                    <a:pt x="1645844" y="1948888"/>
                    <a:pt x="1650630" y="1948888"/>
                  </a:cubicBezTo>
                  <a:cubicBezTo>
                    <a:pt x="1693711" y="1915452"/>
                    <a:pt x="1736792" y="1886793"/>
                    <a:pt x="1779872" y="1848581"/>
                  </a:cubicBezTo>
                  <a:cubicBezTo>
                    <a:pt x="1779872" y="1843804"/>
                    <a:pt x="1779872" y="1843804"/>
                    <a:pt x="1779872" y="1839028"/>
                  </a:cubicBezTo>
                  <a:cubicBezTo>
                    <a:pt x="1779872" y="1834251"/>
                    <a:pt x="1779872" y="1834251"/>
                    <a:pt x="1779872" y="1829474"/>
                  </a:cubicBezTo>
                  <a:cubicBezTo>
                    <a:pt x="1779872" y="1829474"/>
                    <a:pt x="1779872" y="1829474"/>
                    <a:pt x="1612336" y="1647965"/>
                  </a:cubicBezTo>
                  <a:cubicBezTo>
                    <a:pt x="1607550" y="1647965"/>
                    <a:pt x="1607550" y="1647965"/>
                    <a:pt x="1602763" y="1647965"/>
                  </a:cubicBezTo>
                  <a:cubicBezTo>
                    <a:pt x="1602763" y="1647965"/>
                    <a:pt x="1597976" y="1647965"/>
                    <a:pt x="1597976" y="1647965"/>
                  </a:cubicBezTo>
                  <a:cubicBezTo>
                    <a:pt x="1502241" y="1733943"/>
                    <a:pt x="1382573" y="1796039"/>
                    <a:pt x="1258118" y="1824698"/>
                  </a:cubicBezTo>
                  <a:cubicBezTo>
                    <a:pt x="1258118" y="1824698"/>
                    <a:pt x="1253331" y="1829474"/>
                    <a:pt x="1253331" y="1829474"/>
                  </a:cubicBezTo>
                  <a:cubicBezTo>
                    <a:pt x="1253331" y="1834251"/>
                    <a:pt x="1253331" y="1834251"/>
                    <a:pt x="1253331" y="1839028"/>
                  </a:cubicBezTo>
                  <a:cubicBezTo>
                    <a:pt x="1253331" y="1839028"/>
                    <a:pt x="1253331" y="1839028"/>
                    <a:pt x="1305985" y="2077855"/>
                  </a:cubicBezTo>
                  <a:cubicBezTo>
                    <a:pt x="1305985" y="2082632"/>
                    <a:pt x="1310772" y="2082632"/>
                    <a:pt x="1310772" y="2087408"/>
                  </a:cubicBezTo>
                  <a:cubicBezTo>
                    <a:pt x="1315559" y="2087408"/>
                    <a:pt x="1320345" y="2087408"/>
                    <a:pt x="1320345" y="2087408"/>
                  </a:cubicBezTo>
                  <a:cubicBezTo>
                    <a:pt x="1377786" y="2077855"/>
                    <a:pt x="1425654" y="2058749"/>
                    <a:pt x="1478308" y="2039643"/>
                  </a:cubicBezTo>
                  <a:cubicBezTo>
                    <a:pt x="1483094" y="2034866"/>
                    <a:pt x="1483094" y="2034866"/>
                    <a:pt x="1483094" y="2030090"/>
                  </a:cubicBezTo>
                  <a:cubicBezTo>
                    <a:pt x="1487881" y="2030090"/>
                    <a:pt x="1487881" y="2025313"/>
                    <a:pt x="1483094" y="2025313"/>
                  </a:cubicBezTo>
                  <a:cubicBezTo>
                    <a:pt x="1483094" y="2025313"/>
                    <a:pt x="1483094" y="2025313"/>
                    <a:pt x="1468734" y="1987101"/>
                  </a:cubicBezTo>
                  <a:cubicBezTo>
                    <a:pt x="1468734" y="1982324"/>
                    <a:pt x="1463947" y="1982324"/>
                    <a:pt x="1463947" y="1982324"/>
                  </a:cubicBezTo>
                  <a:cubicBezTo>
                    <a:pt x="1459161" y="1977547"/>
                    <a:pt x="1454374" y="1977547"/>
                    <a:pt x="1454374" y="1982324"/>
                  </a:cubicBezTo>
                  <a:cubicBezTo>
                    <a:pt x="1454374" y="1982324"/>
                    <a:pt x="1454374" y="1982324"/>
                    <a:pt x="1416080" y="1991877"/>
                  </a:cubicBezTo>
                  <a:cubicBezTo>
                    <a:pt x="1387360" y="2006207"/>
                    <a:pt x="1353852" y="1991877"/>
                    <a:pt x="1344279" y="1958441"/>
                  </a:cubicBezTo>
                  <a:cubicBezTo>
                    <a:pt x="1344279" y="1958441"/>
                    <a:pt x="1344279" y="1958441"/>
                    <a:pt x="1334705" y="1925005"/>
                  </a:cubicBezTo>
                  <a:cubicBezTo>
                    <a:pt x="1329919" y="1896346"/>
                    <a:pt x="1344279" y="1867687"/>
                    <a:pt x="1368213" y="1858134"/>
                  </a:cubicBezTo>
                  <a:cubicBezTo>
                    <a:pt x="1387360" y="1848581"/>
                    <a:pt x="1406507" y="1843804"/>
                    <a:pt x="1425654" y="1834251"/>
                  </a:cubicBezTo>
                  <a:cubicBezTo>
                    <a:pt x="1440014" y="1829474"/>
                    <a:pt x="1449587" y="1834251"/>
                    <a:pt x="1454374" y="1843804"/>
                  </a:cubicBezTo>
                  <a:cubicBezTo>
                    <a:pt x="1459161" y="1853357"/>
                    <a:pt x="1454374" y="1867687"/>
                    <a:pt x="1444801" y="1872463"/>
                  </a:cubicBezTo>
                  <a:cubicBezTo>
                    <a:pt x="1425654" y="1882017"/>
                    <a:pt x="1401720" y="1891570"/>
                    <a:pt x="1382573" y="1896346"/>
                  </a:cubicBezTo>
                  <a:cubicBezTo>
                    <a:pt x="1377786" y="1901123"/>
                    <a:pt x="1377786" y="1901123"/>
                    <a:pt x="1377786" y="1905899"/>
                  </a:cubicBezTo>
                  <a:cubicBezTo>
                    <a:pt x="1372999" y="1905899"/>
                    <a:pt x="1372999" y="1910676"/>
                    <a:pt x="1377786" y="1910676"/>
                  </a:cubicBezTo>
                  <a:cubicBezTo>
                    <a:pt x="1377786" y="1910676"/>
                    <a:pt x="1377786" y="1910676"/>
                    <a:pt x="1387360" y="1948888"/>
                  </a:cubicBezTo>
                  <a:cubicBezTo>
                    <a:pt x="1387360" y="1948888"/>
                    <a:pt x="1392146" y="1953665"/>
                    <a:pt x="1392146" y="1953665"/>
                  </a:cubicBezTo>
                  <a:cubicBezTo>
                    <a:pt x="1396933" y="1953665"/>
                    <a:pt x="1396933" y="1953665"/>
                    <a:pt x="1401720" y="1953665"/>
                  </a:cubicBezTo>
                  <a:cubicBezTo>
                    <a:pt x="1401720" y="1953665"/>
                    <a:pt x="1401720" y="1953665"/>
                    <a:pt x="1435227" y="1939335"/>
                  </a:cubicBezTo>
                  <a:cubicBezTo>
                    <a:pt x="1463947" y="1929782"/>
                    <a:pt x="1497455" y="1939335"/>
                    <a:pt x="1511815" y="1963218"/>
                  </a:cubicBezTo>
                  <a:cubicBezTo>
                    <a:pt x="1511815" y="1963218"/>
                    <a:pt x="1511815" y="1963218"/>
                    <a:pt x="1530962" y="2001430"/>
                  </a:cubicBezTo>
                  <a:cubicBezTo>
                    <a:pt x="1540535" y="2030090"/>
                    <a:pt x="1526175" y="2063525"/>
                    <a:pt x="1492668" y="2077855"/>
                  </a:cubicBezTo>
                  <a:cubicBezTo>
                    <a:pt x="1440014" y="2096961"/>
                    <a:pt x="1387360" y="2116067"/>
                    <a:pt x="1334705" y="2130397"/>
                  </a:cubicBezTo>
                  <a:cubicBezTo>
                    <a:pt x="1296412" y="2139950"/>
                    <a:pt x="1262904" y="2120844"/>
                    <a:pt x="1258118" y="2087408"/>
                  </a:cubicBezTo>
                  <a:cubicBezTo>
                    <a:pt x="1258118" y="2087408"/>
                    <a:pt x="1258118" y="2087408"/>
                    <a:pt x="1215037" y="1843804"/>
                  </a:cubicBezTo>
                  <a:cubicBezTo>
                    <a:pt x="1210250" y="1815145"/>
                    <a:pt x="1229397" y="1791262"/>
                    <a:pt x="1248544" y="1781709"/>
                  </a:cubicBezTo>
                  <a:cubicBezTo>
                    <a:pt x="1368213" y="1753050"/>
                    <a:pt x="1478308" y="1700507"/>
                    <a:pt x="1569256" y="1614530"/>
                  </a:cubicBezTo>
                  <a:cubicBezTo>
                    <a:pt x="1576436" y="1607365"/>
                    <a:pt x="1588403" y="1604976"/>
                    <a:pt x="1600968" y="1606768"/>
                  </a:cubicBezTo>
                  <a:close/>
                  <a:moveTo>
                    <a:pt x="386535" y="1345031"/>
                  </a:moveTo>
                  <a:cubicBezTo>
                    <a:pt x="398539" y="1348612"/>
                    <a:pt x="408143" y="1355774"/>
                    <a:pt x="412945" y="1365324"/>
                  </a:cubicBezTo>
                  <a:cubicBezTo>
                    <a:pt x="460963" y="1475144"/>
                    <a:pt x="537793" y="1575415"/>
                    <a:pt x="633831" y="1651812"/>
                  </a:cubicBezTo>
                  <a:cubicBezTo>
                    <a:pt x="653038" y="1666136"/>
                    <a:pt x="653038" y="1694785"/>
                    <a:pt x="638633" y="1723434"/>
                  </a:cubicBezTo>
                  <a:cubicBezTo>
                    <a:pt x="638633" y="1723434"/>
                    <a:pt x="638633" y="1723434"/>
                    <a:pt x="499378" y="1923976"/>
                  </a:cubicBezTo>
                  <a:cubicBezTo>
                    <a:pt x="480171" y="1947850"/>
                    <a:pt x="441756" y="1952625"/>
                    <a:pt x="412945" y="1928751"/>
                  </a:cubicBezTo>
                  <a:cubicBezTo>
                    <a:pt x="369728" y="1895327"/>
                    <a:pt x="326511" y="1857129"/>
                    <a:pt x="288096" y="1818931"/>
                  </a:cubicBezTo>
                  <a:cubicBezTo>
                    <a:pt x="264087" y="1790282"/>
                    <a:pt x="264087" y="1752083"/>
                    <a:pt x="288096" y="1732984"/>
                  </a:cubicBezTo>
                  <a:cubicBezTo>
                    <a:pt x="288096" y="1732984"/>
                    <a:pt x="288096" y="1732984"/>
                    <a:pt x="316908" y="1709110"/>
                  </a:cubicBezTo>
                  <a:cubicBezTo>
                    <a:pt x="340917" y="1690011"/>
                    <a:pt x="379332" y="1694785"/>
                    <a:pt x="398539" y="1713885"/>
                  </a:cubicBezTo>
                  <a:cubicBezTo>
                    <a:pt x="408143" y="1723434"/>
                    <a:pt x="412945" y="1732984"/>
                    <a:pt x="422549" y="1742534"/>
                  </a:cubicBezTo>
                  <a:cubicBezTo>
                    <a:pt x="427350" y="1742534"/>
                    <a:pt x="427350" y="1747308"/>
                    <a:pt x="432152" y="1747308"/>
                  </a:cubicBezTo>
                  <a:cubicBezTo>
                    <a:pt x="436954" y="1742534"/>
                    <a:pt x="436954" y="1742534"/>
                    <a:pt x="441756" y="1742534"/>
                  </a:cubicBezTo>
                  <a:cubicBezTo>
                    <a:pt x="441756" y="1742534"/>
                    <a:pt x="441756" y="1742534"/>
                    <a:pt x="465765" y="1713885"/>
                  </a:cubicBezTo>
                  <a:cubicBezTo>
                    <a:pt x="465765" y="1713885"/>
                    <a:pt x="465765" y="1709110"/>
                    <a:pt x="465765" y="1709110"/>
                  </a:cubicBezTo>
                  <a:cubicBezTo>
                    <a:pt x="465765" y="1704335"/>
                    <a:pt x="465765" y="1704335"/>
                    <a:pt x="465765" y="1699560"/>
                  </a:cubicBezTo>
                  <a:cubicBezTo>
                    <a:pt x="446558" y="1685236"/>
                    <a:pt x="436954" y="1666136"/>
                    <a:pt x="417747" y="1651812"/>
                  </a:cubicBezTo>
                  <a:cubicBezTo>
                    <a:pt x="412945" y="1642262"/>
                    <a:pt x="412945" y="1632713"/>
                    <a:pt x="422549" y="1623163"/>
                  </a:cubicBezTo>
                  <a:cubicBezTo>
                    <a:pt x="432152" y="1613614"/>
                    <a:pt x="446558" y="1613614"/>
                    <a:pt x="451360" y="1623163"/>
                  </a:cubicBezTo>
                  <a:cubicBezTo>
                    <a:pt x="465765" y="1637488"/>
                    <a:pt x="480171" y="1656587"/>
                    <a:pt x="494576" y="1670911"/>
                  </a:cubicBezTo>
                  <a:cubicBezTo>
                    <a:pt x="513784" y="1690011"/>
                    <a:pt x="513784" y="1723434"/>
                    <a:pt x="494576" y="1742534"/>
                  </a:cubicBezTo>
                  <a:cubicBezTo>
                    <a:pt x="494576" y="1742534"/>
                    <a:pt x="494576" y="1742534"/>
                    <a:pt x="470567" y="1771183"/>
                  </a:cubicBezTo>
                  <a:cubicBezTo>
                    <a:pt x="451360" y="1795057"/>
                    <a:pt x="417747" y="1795057"/>
                    <a:pt x="393737" y="1771183"/>
                  </a:cubicBezTo>
                  <a:cubicBezTo>
                    <a:pt x="384134" y="1766408"/>
                    <a:pt x="374530" y="1752083"/>
                    <a:pt x="364926" y="1742534"/>
                  </a:cubicBezTo>
                  <a:cubicBezTo>
                    <a:pt x="364926" y="1742534"/>
                    <a:pt x="360124" y="1742534"/>
                    <a:pt x="360124" y="1742534"/>
                  </a:cubicBezTo>
                  <a:cubicBezTo>
                    <a:pt x="355322" y="1742534"/>
                    <a:pt x="350521" y="1742534"/>
                    <a:pt x="350521" y="1742534"/>
                  </a:cubicBezTo>
                  <a:cubicBezTo>
                    <a:pt x="350521" y="1742534"/>
                    <a:pt x="350521" y="1742534"/>
                    <a:pt x="321709" y="1771183"/>
                  </a:cubicBezTo>
                  <a:cubicBezTo>
                    <a:pt x="316908" y="1771183"/>
                    <a:pt x="316908" y="1775957"/>
                    <a:pt x="316908" y="1780732"/>
                  </a:cubicBezTo>
                  <a:cubicBezTo>
                    <a:pt x="316908" y="1780732"/>
                    <a:pt x="316908" y="1785507"/>
                    <a:pt x="321709" y="1785507"/>
                  </a:cubicBezTo>
                  <a:cubicBezTo>
                    <a:pt x="355322" y="1828480"/>
                    <a:pt x="398539" y="1861904"/>
                    <a:pt x="441756" y="1895327"/>
                  </a:cubicBezTo>
                  <a:cubicBezTo>
                    <a:pt x="446558" y="1900102"/>
                    <a:pt x="446558" y="1900102"/>
                    <a:pt x="451360" y="1900102"/>
                  </a:cubicBezTo>
                  <a:cubicBezTo>
                    <a:pt x="456162" y="1900102"/>
                    <a:pt x="456162" y="1900102"/>
                    <a:pt x="456162" y="1895327"/>
                  </a:cubicBezTo>
                  <a:cubicBezTo>
                    <a:pt x="456162" y="1895327"/>
                    <a:pt x="456162" y="1895327"/>
                    <a:pt x="609821" y="1699560"/>
                  </a:cubicBezTo>
                  <a:cubicBezTo>
                    <a:pt x="609821" y="1694785"/>
                    <a:pt x="609821" y="1694785"/>
                    <a:pt x="609821" y="1690011"/>
                  </a:cubicBezTo>
                  <a:cubicBezTo>
                    <a:pt x="609821" y="1690011"/>
                    <a:pt x="609821" y="1685236"/>
                    <a:pt x="609821" y="1685236"/>
                  </a:cubicBezTo>
                  <a:cubicBezTo>
                    <a:pt x="504180" y="1608839"/>
                    <a:pt x="427350" y="1499018"/>
                    <a:pt x="374530" y="1384423"/>
                  </a:cubicBezTo>
                  <a:cubicBezTo>
                    <a:pt x="369728" y="1379648"/>
                    <a:pt x="369728" y="1379648"/>
                    <a:pt x="364926" y="1379648"/>
                  </a:cubicBezTo>
                  <a:cubicBezTo>
                    <a:pt x="364926" y="1379648"/>
                    <a:pt x="360124" y="1379648"/>
                    <a:pt x="360124" y="1379648"/>
                  </a:cubicBezTo>
                  <a:cubicBezTo>
                    <a:pt x="360124" y="1379648"/>
                    <a:pt x="360124" y="1379648"/>
                    <a:pt x="129635" y="1475144"/>
                  </a:cubicBezTo>
                  <a:cubicBezTo>
                    <a:pt x="124833" y="1475144"/>
                    <a:pt x="124833" y="1479919"/>
                    <a:pt x="124833" y="1479919"/>
                  </a:cubicBezTo>
                  <a:cubicBezTo>
                    <a:pt x="124833" y="1484694"/>
                    <a:pt x="124833" y="1489469"/>
                    <a:pt x="124833" y="1489469"/>
                  </a:cubicBezTo>
                  <a:cubicBezTo>
                    <a:pt x="148843" y="1541992"/>
                    <a:pt x="172852" y="1589740"/>
                    <a:pt x="201663" y="1632713"/>
                  </a:cubicBezTo>
                  <a:cubicBezTo>
                    <a:pt x="201663" y="1637488"/>
                    <a:pt x="206465" y="1637488"/>
                    <a:pt x="211267" y="1642262"/>
                  </a:cubicBezTo>
                  <a:cubicBezTo>
                    <a:pt x="211267" y="1642262"/>
                    <a:pt x="216069" y="1642262"/>
                    <a:pt x="216069" y="1637488"/>
                  </a:cubicBezTo>
                  <a:cubicBezTo>
                    <a:pt x="216069" y="1637488"/>
                    <a:pt x="216069" y="1637488"/>
                    <a:pt x="249682" y="1618388"/>
                  </a:cubicBezTo>
                  <a:cubicBezTo>
                    <a:pt x="254483" y="1613614"/>
                    <a:pt x="254483" y="1613614"/>
                    <a:pt x="254483" y="1608839"/>
                  </a:cubicBezTo>
                  <a:cubicBezTo>
                    <a:pt x="259285" y="1608839"/>
                    <a:pt x="254483" y="1604064"/>
                    <a:pt x="254483" y="1599289"/>
                  </a:cubicBezTo>
                  <a:cubicBezTo>
                    <a:pt x="254483" y="1599289"/>
                    <a:pt x="254483" y="1599289"/>
                    <a:pt x="235276" y="1565866"/>
                  </a:cubicBezTo>
                  <a:cubicBezTo>
                    <a:pt x="216069" y="1541992"/>
                    <a:pt x="230474" y="1503793"/>
                    <a:pt x="254483" y="1494243"/>
                  </a:cubicBezTo>
                  <a:cubicBezTo>
                    <a:pt x="254483" y="1494243"/>
                    <a:pt x="254483" y="1494243"/>
                    <a:pt x="288096" y="1475144"/>
                  </a:cubicBezTo>
                  <a:cubicBezTo>
                    <a:pt x="316908" y="1460820"/>
                    <a:pt x="345719" y="1475144"/>
                    <a:pt x="360124" y="1494243"/>
                  </a:cubicBezTo>
                  <a:cubicBezTo>
                    <a:pt x="369728" y="1513343"/>
                    <a:pt x="379332" y="1532442"/>
                    <a:pt x="393737" y="1551541"/>
                  </a:cubicBezTo>
                  <a:cubicBezTo>
                    <a:pt x="403341" y="1561091"/>
                    <a:pt x="398539" y="1570640"/>
                    <a:pt x="388935" y="1580190"/>
                  </a:cubicBezTo>
                  <a:cubicBezTo>
                    <a:pt x="379332" y="1584965"/>
                    <a:pt x="364926" y="1584965"/>
                    <a:pt x="360124" y="1575415"/>
                  </a:cubicBezTo>
                  <a:cubicBezTo>
                    <a:pt x="345719" y="1556316"/>
                    <a:pt x="336115" y="1537217"/>
                    <a:pt x="321709" y="1518118"/>
                  </a:cubicBezTo>
                  <a:cubicBezTo>
                    <a:pt x="321709" y="1513343"/>
                    <a:pt x="316908" y="1513343"/>
                    <a:pt x="316908" y="1513343"/>
                  </a:cubicBezTo>
                  <a:cubicBezTo>
                    <a:pt x="312106" y="1513343"/>
                    <a:pt x="312106" y="1513343"/>
                    <a:pt x="307304" y="1513343"/>
                  </a:cubicBezTo>
                  <a:cubicBezTo>
                    <a:pt x="307304" y="1513343"/>
                    <a:pt x="307304" y="1513343"/>
                    <a:pt x="273691" y="1532442"/>
                  </a:cubicBezTo>
                  <a:cubicBezTo>
                    <a:pt x="273691" y="1532442"/>
                    <a:pt x="273691" y="1537217"/>
                    <a:pt x="268889" y="1537217"/>
                  </a:cubicBezTo>
                  <a:cubicBezTo>
                    <a:pt x="268889" y="1541992"/>
                    <a:pt x="268889" y="1541992"/>
                    <a:pt x="273691" y="1546766"/>
                  </a:cubicBezTo>
                  <a:cubicBezTo>
                    <a:pt x="273691" y="1546766"/>
                    <a:pt x="273691" y="1546766"/>
                    <a:pt x="292898" y="1580190"/>
                  </a:cubicBezTo>
                  <a:cubicBezTo>
                    <a:pt x="307304" y="1604064"/>
                    <a:pt x="302502" y="1637488"/>
                    <a:pt x="278493" y="1656587"/>
                  </a:cubicBezTo>
                  <a:cubicBezTo>
                    <a:pt x="278493" y="1656587"/>
                    <a:pt x="278493" y="1656587"/>
                    <a:pt x="244880" y="1680461"/>
                  </a:cubicBezTo>
                  <a:cubicBezTo>
                    <a:pt x="220870" y="1694785"/>
                    <a:pt x="182456" y="1690011"/>
                    <a:pt x="163248" y="1656587"/>
                  </a:cubicBezTo>
                  <a:cubicBezTo>
                    <a:pt x="134437" y="1608839"/>
                    <a:pt x="110428" y="1561091"/>
                    <a:pt x="86418" y="1508568"/>
                  </a:cubicBezTo>
                  <a:cubicBezTo>
                    <a:pt x="72013" y="1475144"/>
                    <a:pt x="86418" y="1441721"/>
                    <a:pt x="110428" y="1427396"/>
                  </a:cubicBezTo>
                  <a:cubicBezTo>
                    <a:pt x="110428" y="1427396"/>
                    <a:pt x="110428" y="1427396"/>
                    <a:pt x="345719" y="1346224"/>
                  </a:cubicBezTo>
                  <a:cubicBezTo>
                    <a:pt x="360124" y="1341450"/>
                    <a:pt x="374530" y="1341450"/>
                    <a:pt x="386535" y="1345031"/>
                  </a:cubicBezTo>
                  <a:close/>
                  <a:moveTo>
                    <a:pt x="1857651" y="1141425"/>
                  </a:moveTo>
                  <a:cubicBezTo>
                    <a:pt x="1857651" y="1141425"/>
                    <a:pt x="1857651" y="1141425"/>
                    <a:pt x="2106858" y="1160523"/>
                  </a:cubicBezTo>
                  <a:cubicBezTo>
                    <a:pt x="2135613" y="1160523"/>
                    <a:pt x="2159575" y="1189172"/>
                    <a:pt x="2154783" y="1227369"/>
                  </a:cubicBezTo>
                  <a:cubicBezTo>
                    <a:pt x="2145198" y="1284666"/>
                    <a:pt x="2135613" y="1337188"/>
                    <a:pt x="2116443" y="1394484"/>
                  </a:cubicBezTo>
                  <a:cubicBezTo>
                    <a:pt x="2106858" y="1427907"/>
                    <a:pt x="2073311" y="1447006"/>
                    <a:pt x="2044556" y="1432682"/>
                  </a:cubicBezTo>
                  <a:cubicBezTo>
                    <a:pt x="2044556" y="1432682"/>
                    <a:pt x="2044556" y="1432682"/>
                    <a:pt x="2006217" y="1423133"/>
                  </a:cubicBezTo>
                  <a:cubicBezTo>
                    <a:pt x="1977462" y="1408809"/>
                    <a:pt x="1967877" y="1380160"/>
                    <a:pt x="1972670" y="1351512"/>
                  </a:cubicBezTo>
                  <a:cubicBezTo>
                    <a:pt x="1972670" y="1351512"/>
                    <a:pt x="1972670" y="1351512"/>
                    <a:pt x="1982254" y="1313314"/>
                  </a:cubicBezTo>
                  <a:cubicBezTo>
                    <a:pt x="1987047" y="1308540"/>
                    <a:pt x="1987047" y="1308540"/>
                    <a:pt x="1982254" y="1303765"/>
                  </a:cubicBezTo>
                  <a:cubicBezTo>
                    <a:pt x="1982254" y="1303765"/>
                    <a:pt x="1977462" y="1298990"/>
                    <a:pt x="1977462" y="1298990"/>
                  </a:cubicBezTo>
                  <a:cubicBezTo>
                    <a:pt x="1977462" y="1298990"/>
                    <a:pt x="1977462" y="1298990"/>
                    <a:pt x="1943915" y="1289441"/>
                  </a:cubicBezTo>
                  <a:cubicBezTo>
                    <a:pt x="1939122" y="1289441"/>
                    <a:pt x="1934330" y="1289441"/>
                    <a:pt x="1934330" y="1294215"/>
                  </a:cubicBezTo>
                  <a:cubicBezTo>
                    <a:pt x="1929537" y="1294215"/>
                    <a:pt x="1929537" y="1294215"/>
                    <a:pt x="1929537" y="1298990"/>
                  </a:cubicBezTo>
                  <a:cubicBezTo>
                    <a:pt x="1924745" y="1322864"/>
                    <a:pt x="1919953" y="1341963"/>
                    <a:pt x="1910368" y="1361061"/>
                  </a:cubicBezTo>
                  <a:cubicBezTo>
                    <a:pt x="1905575" y="1375386"/>
                    <a:pt x="1891198" y="1380160"/>
                    <a:pt x="1881613" y="1375386"/>
                  </a:cubicBezTo>
                  <a:cubicBezTo>
                    <a:pt x="1872028" y="1370611"/>
                    <a:pt x="1862443" y="1361061"/>
                    <a:pt x="1867236" y="1346737"/>
                  </a:cubicBezTo>
                  <a:cubicBezTo>
                    <a:pt x="1876821" y="1327638"/>
                    <a:pt x="1881613" y="1308540"/>
                    <a:pt x="1886405" y="1289441"/>
                  </a:cubicBezTo>
                  <a:cubicBezTo>
                    <a:pt x="1891198" y="1260792"/>
                    <a:pt x="1924745" y="1246468"/>
                    <a:pt x="1953500" y="1251243"/>
                  </a:cubicBezTo>
                  <a:cubicBezTo>
                    <a:pt x="1953500" y="1251243"/>
                    <a:pt x="1953500" y="1251243"/>
                    <a:pt x="1987047" y="1256018"/>
                  </a:cubicBezTo>
                  <a:cubicBezTo>
                    <a:pt x="2015802" y="1260792"/>
                    <a:pt x="2034971" y="1294215"/>
                    <a:pt x="2025387" y="1322864"/>
                  </a:cubicBezTo>
                  <a:cubicBezTo>
                    <a:pt x="2025387" y="1322864"/>
                    <a:pt x="2025387" y="1322864"/>
                    <a:pt x="2015802" y="1361061"/>
                  </a:cubicBezTo>
                  <a:cubicBezTo>
                    <a:pt x="2015802" y="1365836"/>
                    <a:pt x="2015802" y="1365836"/>
                    <a:pt x="2015802" y="1370611"/>
                  </a:cubicBezTo>
                  <a:cubicBezTo>
                    <a:pt x="2020594" y="1375386"/>
                    <a:pt x="2020594" y="1375386"/>
                    <a:pt x="2025387" y="1375386"/>
                  </a:cubicBezTo>
                  <a:cubicBezTo>
                    <a:pt x="2025387" y="1375386"/>
                    <a:pt x="2025387" y="1375386"/>
                    <a:pt x="2063726" y="1389710"/>
                  </a:cubicBezTo>
                  <a:cubicBezTo>
                    <a:pt x="2063726" y="1389710"/>
                    <a:pt x="2068519" y="1389710"/>
                    <a:pt x="2073311" y="1389710"/>
                  </a:cubicBezTo>
                  <a:cubicBezTo>
                    <a:pt x="2073311" y="1384935"/>
                    <a:pt x="2078104" y="1384935"/>
                    <a:pt x="2078104" y="1380160"/>
                  </a:cubicBezTo>
                  <a:cubicBezTo>
                    <a:pt x="2092481" y="1327638"/>
                    <a:pt x="2102066" y="1275117"/>
                    <a:pt x="2111651" y="1222595"/>
                  </a:cubicBezTo>
                  <a:cubicBezTo>
                    <a:pt x="2111651" y="1217820"/>
                    <a:pt x="2111651" y="1213045"/>
                    <a:pt x="2106858" y="1213045"/>
                  </a:cubicBezTo>
                  <a:cubicBezTo>
                    <a:pt x="2106858" y="1208271"/>
                    <a:pt x="2106858" y="1208271"/>
                    <a:pt x="2102066" y="1208271"/>
                  </a:cubicBezTo>
                  <a:cubicBezTo>
                    <a:pt x="2102066" y="1208271"/>
                    <a:pt x="2102066" y="1208271"/>
                    <a:pt x="1857651" y="1174848"/>
                  </a:cubicBezTo>
                  <a:cubicBezTo>
                    <a:pt x="1852858" y="1174848"/>
                    <a:pt x="1848066" y="1174848"/>
                    <a:pt x="1848066" y="1179622"/>
                  </a:cubicBezTo>
                  <a:cubicBezTo>
                    <a:pt x="1843273" y="1179622"/>
                    <a:pt x="1843273" y="1184397"/>
                    <a:pt x="1843273" y="1184397"/>
                  </a:cubicBezTo>
                  <a:cubicBezTo>
                    <a:pt x="1824104" y="1313314"/>
                    <a:pt x="1776179" y="1432682"/>
                    <a:pt x="1699500" y="1537726"/>
                  </a:cubicBezTo>
                  <a:cubicBezTo>
                    <a:pt x="1699500" y="1537726"/>
                    <a:pt x="1699500" y="1542501"/>
                    <a:pt x="1699500" y="1542501"/>
                  </a:cubicBezTo>
                  <a:cubicBezTo>
                    <a:pt x="1699500" y="1547275"/>
                    <a:pt x="1699500" y="1547275"/>
                    <a:pt x="1704292" y="1552050"/>
                  </a:cubicBezTo>
                  <a:cubicBezTo>
                    <a:pt x="1704292" y="1552050"/>
                    <a:pt x="1704292" y="1552050"/>
                    <a:pt x="1900783" y="1700066"/>
                  </a:cubicBezTo>
                  <a:cubicBezTo>
                    <a:pt x="1900783" y="1700066"/>
                    <a:pt x="1905575" y="1700066"/>
                    <a:pt x="1910368" y="1700066"/>
                  </a:cubicBezTo>
                  <a:cubicBezTo>
                    <a:pt x="1910368" y="1700066"/>
                    <a:pt x="1915160" y="1700066"/>
                    <a:pt x="1915160" y="1695292"/>
                  </a:cubicBezTo>
                  <a:cubicBezTo>
                    <a:pt x="1948707" y="1652319"/>
                    <a:pt x="1977462" y="1604572"/>
                    <a:pt x="2001424" y="1561600"/>
                  </a:cubicBezTo>
                  <a:cubicBezTo>
                    <a:pt x="2006217" y="1556825"/>
                    <a:pt x="2006217" y="1552050"/>
                    <a:pt x="2006217" y="1552050"/>
                  </a:cubicBezTo>
                  <a:cubicBezTo>
                    <a:pt x="2001424" y="1547275"/>
                    <a:pt x="2001424" y="1542501"/>
                    <a:pt x="1996632" y="1542501"/>
                  </a:cubicBezTo>
                  <a:cubicBezTo>
                    <a:pt x="1996632" y="1542501"/>
                    <a:pt x="1996632" y="1542501"/>
                    <a:pt x="1963085" y="1523402"/>
                  </a:cubicBezTo>
                  <a:cubicBezTo>
                    <a:pt x="1958292" y="1523402"/>
                    <a:pt x="1958292" y="1523402"/>
                    <a:pt x="1953500" y="1523402"/>
                  </a:cubicBezTo>
                  <a:cubicBezTo>
                    <a:pt x="1948707" y="1523402"/>
                    <a:pt x="1948707" y="1528177"/>
                    <a:pt x="1948707" y="1528177"/>
                  </a:cubicBezTo>
                  <a:cubicBezTo>
                    <a:pt x="1943915" y="1542501"/>
                    <a:pt x="1934330" y="1552050"/>
                    <a:pt x="1929537" y="1561600"/>
                  </a:cubicBezTo>
                  <a:cubicBezTo>
                    <a:pt x="1910368" y="1590248"/>
                    <a:pt x="1876821" y="1599797"/>
                    <a:pt x="1852858" y="1585473"/>
                  </a:cubicBezTo>
                  <a:cubicBezTo>
                    <a:pt x="1852858" y="1585473"/>
                    <a:pt x="1852858" y="1585473"/>
                    <a:pt x="1824104" y="1566374"/>
                  </a:cubicBezTo>
                  <a:cubicBezTo>
                    <a:pt x="1795349" y="1547275"/>
                    <a:pt x="1790556" y="1513852"/>
                    <a:pt x="1804934" y="1489979"/>
                  </a:cubicBezTo>
                  <a:cubicBezTo>
                    <a:pt x="1814519" y="1475655"/>
                    <a:pt x="1824104" y="1451781"/>
                    <a:pt x="1833688" y="1432682"/>
                  </a:cubicBezTo>
                  <a:cubicBezTo>
                    <a:pt x="1838481" y="1423133"/>
                    <a:pt x="1852858" y="1418358"/>
                    <a:pt x="1862443" y="1423133"/>
                  </a:cubicBezTo>
                  <a:cubicBezTo>
                    <a:pt x="1872028" y="1427907"/>
                    <a:pt x="1876821" y="1442232"/>
                    <a:pt x="1872028" y="1451781"/>
                  </a:cubicBezTo>
                  <a:cubicBezTo>
                    <a:pt x="1862443" y="1470880"/>
                    <a:pt x="1852858" y="1494754"/>
                    <a:pt x="1838481" y="1513852"/>
                  </a:cubicBezTo>
                  <a:cubicBezTo>
                    <a:pt x="1838481" y="1513852"/>
                    <a:pt x="1838481" y="1518627"/>
                    <a:pt x="1838481" y="1523402"/>
                  </a:cubicBezTo>
                  <a:cubicBezTo>
                    <a:pt x="1838481" y="1523402"/>
                    <a:pt x="1843273" y="1528177"/>
                    <a:pt x="1843273" y="1528177"/>
                  </a:cubicBezTo>
                  <a:cubicBezTo>
                    <a:pt x="1843273" y="1528177"/>
                    <a:pt x="1843273" y="1528177"/>
                    <a:pt x="1876821" y="1547275"/>
                  </a:cubicBezTo>
                  <a:cubicBezTo>
                    <a:pt x="1876821" y="1547275"/>
                    <a:pt x="1881613" y="1547275"/>
                    <a:pt x="1881613" y="1547275"/>
                  </a:cubicBezTo>
                  <a:cubicBezTo>
                    <a:pt x="1886405" y="1547275"/>
                    <a:pt x="1891198" y="1547275"/>
                    <a:pt x="1891198" y="1542501"/>
                  </a:cubicBezTo>
                  <a:cubicBezTo>
                    <a:pt x="1895990" y="1532951"/>
                    <a:pt x="1905575" y="1523402"/>
                    <a:pt x="1910368" y="1509078"/>
                  </a:cubicBezTo>
                  <a:cubicBezTo>
                    <a:pt x="1919953" y="1480429"/>
                    <a:pt x="1953500" y="1470880"/>
                    <a:pt x="1982254" y="1480429"/>
                  </a:cubicBezTo>
                  <a:cubicBezTo>
                    <a:pt x="1982254" y="1480429"/>
                    <a:pt x="1982254" y="1480429"/>
                    <a:pt x="2020594" y="1499528"/>
                  </a:cubicBezTo>
                  <a:cubicBezTo>
                    <a:pt x="2049349" y="1509078"/>
                    <a:pt x="2058934" y="1547275"/>
                    <a:pt x="2039764" y="1580698"/>
                  </a:cubicBezTo>
                  <a:cubicBezTo>
                    <a:pt x="2015802" y="1628446"/>
                    <a:pt x="1987047" y="1676193"/>
                    <a:pt x="1948707" y="1723940"/>
                  </a:cubicBezTo>
                  <a:cubicBezTo>
                    <a:pt x="1929537" y="1752588"/>
                    <a:pt x="1891198" y="1757363"/>
                    <a:pt x="1867236" y="1738264"/>
                  </a:cubicBezTo>
                  <a:cubicBezTo>
                    <a:pt x="1867236" y="1738264"/>
                    <a:pt x="1867236" y="1738264"/>
                    <a:pt x="1680330" y="1580698"/>
                  </a:cubicBezTo>
                  <a:cubicBezTo>
                    <a:pt x="1656368" y="1561600"/>
                    <a:pt x="1651575" y="1528177"/>
                    <a:pt x="1665953" y="1509078"/>
                  </a:cubicBezTo>
                  <a:cubicBezTo>
                    <a:pt x="1737839" y="1413583"/>
                    <a:pt x="1785764" y="1298990"/>
                    <a:pt x="1800141" y="1179622"/>
                  </a:cubicBezTo>
                  <a:cubicBezTo>
                    <a:pt x="1804934" y="1155749"/>
                    <a:pt x="1828896" y="1136650"/>
                    <a:pt x="1857651" y="1141425"/>
                  </a:cubicBezTo>
                  <a:close/>
                  <a:moveTo>
                    <a:pt x="91012" y="727605"/>
                  </a:moveTo>
                  <a:cubicBezTo>
                    <a:pt x="98139" y="727007"/>
                    <a:pt x="105041" y="727904"/>
                    <a:pt x="111042" y="730297"/>
                  </a:cubicBezTo>
                  <a:cubicBezTo>
                    <a:pt x="111042" y="730297"/>
                    <a:pt x="111042" y="730297"/>
                    <a:pt x="346302" y="811663"/>
                  </a:cubicBezTo>
                  <a:cubicBezTo>
                    <a:pt x="375109" y="826021"/>
                    <a:pt x="389513" y="849952"/>
                    <a:pt x="384712" y="873883"/>
                  </a:cubicBezTo>
                  <a:cubicBezTo>
                    <a:pt x="351103" y="988752"/>
                    <a:pt x="346302" y="1113193"/>
                    <a:pt x="370308" y="1232848"/>
                  </a:cubicBezTo>
                  <a:cubicBezTo>
                    <a:pt x="375109" y="1256779"/>
                    <a:pt x="355904" y="1280710"/>
                    <a:pt x="327097" y="1290282"/>
                  </a:cubicBezTo>
                  <a:lnTo>
                    <a:pt x="87036" y="1357289"/>
                  </a:lnTo>
                  <a:cubicBezTo>
                    <a:pt x="58229" y="1362075"/>
                    <a:pt x="29421" y="1342930"/>
                    <a:pt x="19819" y="1309427"/>
                  </a:cubicBezTo>
                  <a:cubicBezTo>
                    <a:pt x="10216" y="1251992"/>
                    <a:pt x="614" y="1194558"/>
                    <a:pt x="614" y="1141910"/>
                  </a:cubicBezTo>
                  <a:cubicBezTo>
                    <a:pt x="-4187" y="1103620"/>
                    <a:pt x="19819" y="1074903"/>
                    <a:pt x="48626" y="1074903"/>
                  </a:cubicBezTo>
                  <a:cubicBezTo>
                    <a:pt x="48626" y="1074903"/>
                    <a:pt x="48626" y="1074903"/>
                    <a:pt x="91837" y="1074903"/>
                  </a:cubicBezTo>
                  <a:cubicBezTo>
                    <a:pt x="120644" y="1074903"/>
                    <a:pt x="144651" y="1098834"/>
                    <a:pt x="149452" y="1132338"/>
                  </a:cubicBezTo>
                  <a:cubicBezTo>
                    <a:pt x="149452" y="1132338"/>
                    <a:pt x="149452" y="1132338"/>
                    <a:pt x="149452" y="1170627"/>
                  </a:cubicBezTo>
                  <a:cubicBezTo>
                    <a:pt x="149452" y="1170627"/>
                    <a:pt x="149452" y="1175413"/>
                    <a:pt x="154253" y="1175413"/>
                  </a:cubicBezTo>
                  <a:cubicBezTo>
                    <a:pt x="154253" y="1180199"/>
                    <a:pt x="159054" y="1180199"/>
                    <a:pt x="163855" y="1180199"/>
                  </a:cubicBezTo>
                  <a:cubicBezTo>
                    <a:pt x="163855" y="1180199"/>
                    <a:pt x="163855" y="1180199"/>
                    <a:pt x="197464" y="1175413"/>
                  </a:cubicBezTo>
                  <a:cubicBezTo>
                    <a:pt x="202265" y="1175413"/>
                    <a:pt x="202265" y="1170627"/>
                    <a:pt x="207066" y="1170627"/>
                  </a:cubicBezTo>
                  <a:cubicBezTo>
                    <a:pt x="207066" y="1170627"/>
                    <a:pt x="207066" y="1165841"/>
                    <a:pt x="207066" y="1161055"/>
                  </a:cubicBezTo>
                  <a:cubicBezTo>
                    <a:pt x="207066" y="1161055"/>
                    <a:pt x="207066" y="1161055"/>
                    <a:pt x="202265" y="1098834"/>
                  </a:cubicBezTo>
                  <a:cubicBezTo>
                    <a:pt x="202265" y="1084476"/>
                    <a:pt x="211868" y="1074903"/>
                    <a:pt x="226271" y="1074903"/>
                  </a:cubicBezTo>
                  <a:cubicBezTo>
                    <a:pt x="235874" y="1074903"/>
                    <a:pt x="245476" y="1084476"/>
                    <a:pt x="245476" y="1094048"/>
                  </a:cubicBezTo>
                  <a:cubicBezTo>
                    <a:pt x="245476" y="1094048"/>
                    <a:pt x="245476" y="1094048"/>
                    <a:pt x="250277" y="1161055"/>
                  </a:cubicBezTo>
                  <a:cubicBezTo>
                    <a:pt x="255079" y="1184986"/>
                    <a:pt x="235874" y="1213703"/>
                    <a:pt x="202265" y="1218489"/>
                  </a:cubicBezTo>
                  <a:cubicBezTo>
                    <a:pt x="202265" y="1218489"/>
                    <a:pt x="202265" y="1218489"/>
                    <a:pt x="168657" y="1223275"/>
                  </a:cubicBezTo>
                  <a:cubicBezTo>
                    <a:pt x="139849" y="1228061"/>
                    <a:pt x="111042" y="1204130"/>
                    <a:pt x="106241" y="1170627"/>
                  </a:cubicBezTo>
                  <a:cubicBezTo>
                    <a:pt x="106241" y="1170627"/>
                    <a:pt x="106241" y="1170627"/>
                    <a:pt x="106241" y="1132338"/>
                  </a:cubicBezTo>
                  <a:cubicBezTo>
                    <a:pt x="106241" y="1132338"/>
                    <a:pt x="101440" y="1127551"/>
                    <a:pt x="101440" y="1127551"/>
                  </a:cubicBezTo>
                  <a:cubicBezTo>
                    <a:pt x="96638" y="1122765"/>
                    <a:pt x="96638" y="1122765"/>
                    <a:pt x="91837" y="1122765"/>
                  </a:cubicBezTo>
                  <a:cubicBezTo>
                    <a:pt x="91837" y="1122765"/>
                    <a:pt x="91837" y="1122765"/>
                    <a:pt x="53427" y="1122765"/>
                  </a:cubicBezTo>
                  <a:cubicBezTo>
                    <a:pt x="48626" y="1122765"/>
                    <a:pt x="48626" y="1127551"/>
                    <a:pt x="43825" y="1127551"/>
                  </a:cubicBezTo>
                  <a:cubicBezTo>
                    <a:pt x="43825" y="1132338"/>
                    <a:pt x="43825" y="1132338"/>
                    <a:pt x="43825" y="1137124"/>
                  </a:cubicBezTo>
                  <a:cubicBezTo>
                    <a:pt x="43825" y="1189772"/>
                    <a:pt x="53427" y="1247206"/>
                    <a:pt x="63030" y="1299854"/>
                  </a:cubicBezTo>
                  <a:cubicBezTo>
                    <a:pt x="63030" y="1299854"/>
                    <a:pt x="63030" y="1304641"/>
                    <a:pt x="67831" y="1304641"/>
                  </a:cubicBezTo>
                  <a:cubicBezTo>
                    <a:pt x="72632" y="1309427"/>
                    <a:pt x="72632" y="1309427"/>
                    <a:pt x="77433" y="1309427"/>
                  </a:cubicBezTo>
                  <a:cubicBezTo>
                    <a:pt x="77433" y="1309427"/>
                    <a:pt x="77433" y="1309427"/>
                    <a:pt x="317494" y="1251992"/>
                  </a:cubicBezTo>
                  <a:cubicBezTo>
                    <a:pt x="322296" y="1251992"/>
                    <a:pt x="322296" y="1251992"/>
                    <a:pt x="327097" y="1247206"/>
                  </a:cubicBezTo>
                  <a:cubicBezTo>
                    <a:pt x="327097" y="1247206"/>
                    <a:pt x="327097" y="1242420"/>
                    <a:pt x="327097" y="1242420"/>
                  </a:cubicBezTo>
                  <a:cubicBezTo>
                    <a:pt x="298290" y="1117979"/>
                    <a:pt x="307892" y="983966"/>
                    <a:pt x="341501" y="859524"/>
                  </a:cubicBezTo>
                  <a:cubicBezTo>
                    <a:pt x="341501" y="859524"/>
                    <a:pt x="341501" y="854738"/>
                    <a:pt x="341501" y="854738"/>
                  </a:cubicBezTo>
                  <a:cubicBezTo>
                    <a:pt x="336699" y="849952"/>
                    <a:pt x="336699" y="849952"/>
                    <a:pt x="331898" y="849952"/>
                  </a:cubicBezTo>
                  <a:cubicBezTo>
                    <a:pt x="331898" y="849952"/>
                    <a:pt x="331898" y="849952"/>
                    <a:pt x="96638" y="773373"/>
                  </a:cubicBezTo>
                  <a:cubicBezTo>
                    <a:pt x="91837" y="773373"/>
                    <a:pt x="91837" y="773373"/>
                    <a:pt x="87036" y="778159"/>
                  </a:cubicBezTo>
                  <a:cubicBezTo>
                    <a:pt x="87036" y="778159"/>
                    <a:pt x="82235" y="782945"/>
                    <a:pt x="82235" y="782945"/>
                  </a:cubicBezTo>
                  <a:cubicBezTo>
                    <a:pt x="67831" y="835594"/>
                    <a:pt x="53427" y="888242"/>
                    <a:pt x="48626" y="945676"/>
                  </a:cubicBezTo>
                  <a:cubicBezTo>
                    <a:pt x="48626" y="945676"/>
                    <a:pt x="48626" y="950462"/>
                    <a:pt x="48626" y="955248"/>
                  </a:cubicBezTo>
                  <a:cubicBezTo>
                    <a:pt x="53427" y="955248"/>
                    <a:pt x="53427" y="955248"/>
                    <a:pt x="58229" y="955248"/>
                  </a:cubicBezTo>
                  <a:cubicBezTo>
                    <a:pt x="58229" y="955248"/>
                    <a:pt x="58229" y="955248"/>
                    <a:pt x="96638" y="960035"/>
                  </a:cubicBezTo>
                  <a:cubicBezTo>
                    <a:pt x="101440" y="964821"/>
                    <a:pt x="106241" y="960035"/>
                    <a:pt x="106241" y="960035"/>
                  </a:cubicBezTo>
                  <a:cubicBezTo>
                    <a:pt x="111042" y="960035"/>
                    <a:pt x="111042" y="955248"/>
                    <a:pt x="111042" y="950462"/>
                  </a:cubicBezTo>
                  <a:cubicBezTo>
                    <a:pt x="111042" y="950462"/>
                    <a:pt x="111042" y="950462"/>
                    <a:pt x="115843" y="912173"/>
                  </a:cubicBezTo>
                  <a:cubicBezTo>
                    <a:pt x="120644" y="878669"/>
                    <a:pt x="154253" y="859524"/>
                    <a:pt x="183060" y="869097"/>
                  </a:cubicBezTo>
                  <a:cubicBezTo>
                    <a:pt x="183060" y="869097"/>
                    <a:pt x="183060" y="869097"/>
                    <a:pt x="216669" y="878669"/>
                  </a:cubicBezTo>
                  <a:cubicBezTo>
                    <a:pt x="245476" y="883455"/>
                    <a:pt x="264681" y="912173"/>
                    <a:pt x="259880" y="936104"/>
                  </a:cubicBezTo>
                  <a:cubicBezTo>
                    <a:pt x="255079" y="960035"/>
                    <a:pt x="250277" y="979179"/>
                    <a:pt x="250277" y="1003110"/>
                  </a:cubicBezTo>
                  <a:cubicBezTo>
                    <a:pt x="250277" y="1012683"/>
                    <a:pt x="240675" y="1022255"/>
                    <a:pt x="226271" y="1022255"/>
                  </a:cubicBezTo>
                  <a:cubicBezTo>
                    <a:pt x="216669" y="1022255"/>
                    <a:pt x="207066" y="1012683"/>
                    <a:pt x="207066" y="998324"/>
                  </a:cubicBezTo>
                  <a:cubicBezTo>
                    <a:pt x="207066" y="974393"/>
                    <a:pt x="211868" y="955248"/>
                    <a:pt x="216669" y="931317"/>
                  </a:cubicBezTo>
                  <a:cubicBezTo>
                    <a:pt x="216669" y="926531"/>
                    <a:pt x="216669" y="926531"/>
                    <a:pt x="216669" y="921745"/>
                  </a:cubicBezTo>
                  <a:cubicBezTo>
                    <a:pt x="211868" y="921745"/>
                    <a:pt x="211868" y="916959"/>
                    <a:pt x="207066" y="916959"/>
                  </a:cubicBezTo>
                  <a:cubicBezTo>
                    <a:pt x="207066" y="916959"/>
                    <a:pt x="207066" y="916959"/>
                    <a:pt x="173458" y="912173"/>
                  </a:cubicBezTo>
                  <a:cubicBezTo>
                    <a:pt x="168657" y="912173"/>
                    <a:pt x="168657" y="912173"/>
                    <a:pt x="163855" y="912173"/>
                  </a:cubicBezTo>
                  <a:cubicBezTo>
                    <a:pt x="163855" y="916959"/>
                    <a:pt x="159054" y="916959"/>
                    <a:pt x="159054" y="921745"/>
                  </a:cubicBezTo>
                  <a:cubicBezTo>
                    <a:pt x="159054" y="921745"/>
                    <a:pt x="159054" y="921745"/>
                    <a:pt x="154253" y="955248"/>
                  </a:cubicBezTo>
                  <a:cubicBezTo>
                    <a:pt x="149452" y="988752"/>
                    <a:pt x="125446" y="1012683"/>
                    <a:pt x="96638" y="1007897"/>
                  </a:cubicBezTo>
                  <a:cubicBezTo>
                    <a:pt x="96638" y="1007897"/>
                    <a:pt x="96638" y="1007897"/>
                    <a:pt x="53427" y="1007897"/>
                  </a:cubicBezTo>
                  <a:cubicBezTo>
                    <a:pt x="24620" y="1003110"/>
                    <a:pt x="614" y="974393"/>
                    <a:pt x="5415" y="936104"/>
                  </a:cubicBezTo>
                  <a:cubicBezTo>
                    <a:pt x="10216" y="883455"/>
                    <a:pt x="24620" y="826021"/>
                    <a:pt x="39024" y="773373"/>
                  </a:cubicBezTo>
                  <a:cubicBezTo>
                    <a:pt x="46226" y="744656"/>
                    <a:pt x="69631" y="729400"/>
                    <a:pt x="91012" y="727605"/>
                  </a:cubicBezTo>
                  <a:close/>
                  <a:moveTo>
                    <a:pt x="1935188" y="475624"/>
                  </a:moveTo>
                  <a:cubicBezTo>
                    <a:pt x="1956987" y="472490"/>
                    <a:pt x="1982157" y="481443"/>
                    <a:pt x="1996539" y="506511"/>
                  </a:cubicBezTo>
                  <a:cubicBezTo>
                    <a:pt x="2030099" y="554260"/>
                    <a:pt x="2054070" y="602009"/>
                    <a:pt x="2078042" y="654533"/>
                  </a:cubicBezTo>
                  <a:cubicBezTo>
                    <a:pt x="2092424" y="687958"/>
                    <a:pt x="2078042" y="726157"/>
                    <a:pt x="2049276" y="735707"/>
                  </a:cubicBezTo>
                  <a:cubicBezTo>
                    <a:pt x="2049276" y="735707"/>
                    <a:pt x="2049276" y="735707"/>
                    <a:pt x="2010922" y="750031"/>
                  </a:cubicBezTo>
                  <a:cubicBezTo>
                    <a:pt x="1982157" y="759581"/>
                    <a:pt x="1953391" y="740482"/>
                    <a:pt x="1939008" y="711832"/>
                  </a:cubicBezTo>
                  <a:cubicBezTo>
                    <a:pt x="1939008" y="711832"/>
                    <a:pt x="1939008" y="711832"/>
                    <a:pt x="1924626" y="678408"/>
                  </a:cubicBezTo>
                  <a:cubicBezTo>
                    <a:pt x="1924626" y="678408"/>
                    <a:pt x="1919831" y="673633"/>
                    <a:pt x="1919831" y="673633"/>
                  </a:cubicBezTo>
                  <a:cubicBezTo>
                    <a:pt x="1915037" y="673633"/>
                    <a:pt x="1910243" y="673633"/>
                    <a:pt x="1910243" y="673633"/>
                  </a:cubicBezTo>
                  <a:cubicBezTo>
                    <a:pt x="1910243" y="673633"/>
                    <a:pt x="1910243" y="673633"/>
                    <a:pt x="1876683" y="692732"/>
                  </a:cubicBezTo>
                  <a:cubicBezTo>
                    <a:pt x="1871889" y="692732"/>
                    <a:pt x="1871889" y="692732"/>
                    <a:pt x="1871889" y="697507"/>
                  </a:cubicBezTo>
                  <a:cubicBezTo>
                    <a:pt x="1871889" y="702282"/>
                    <a:pt x="1871889" y="702282"/>
                    <a:pt x="1871889" y="707057"/>
                  </a:cubicBezTo>
                  <a:cubicBezTo>
                    <a:pt x="1881477" y="726157"/>
                    <a:pt x="1891066" y="740482"/>
                    <a:pt x="1895860" y="759581"/>
                  </a:cubicBezTo>
                  <a:cubicBezTo>
                    <a:pt x="1900654" y="769131"/>
                    <a:pt x="1895860" y="788231"/>
                    <a:pt x="1886272" y="793005"/>
                  </a:cubicBezTo>
                  <a:cubicBezTo>
                    <a:pt x="1871889" y="797780"/>
                    <a:pt x="1857506" y="788231"/>
                    <a:pt x="1857506" y="773906"/>
                  </a:cubicBezTo>
                  <a:cubicBezTo>
                    <a:pt x="1847918" y="754806"/>
                    <a:pt x="1843123" y="745256"/>
                    <a:pt x="1833535" y="726157"/>
                  </a:cubicBezTo>
                  <a:cubicBezTo>
                    <a:pt x="1819152" y="697507"/>
                    <a:pt x="1833535" y="668858"/>
                    <a:pt x="1857506" y="654533"/>
                  </a:cubicBezTo>
                  <a:cubicBezTo>
                    <a:pt x="1857506" y="654533"/>
                    <a:pt x="1857506" y="654533"/>
                    <a:pt x="1891066" y="635434"/>
                  </a:cubicBezTo>
                  <a:cubicBezTo>
                    <a:pt x="1915037" y="621109"/>
                    <a:pt x="1948597" y="630659"/>
                    <a:pt x="1962980" y="664083"/>
                  </a:cubicBezTo>
                  <a:cubicBezTo>
                    <a:pt x="1962980" y="664083"/>
                    <a:pt x="1962980" y="664083"/>
                    <a:pt x="1982157" y="697507"/>
                  </a:cubicBezTo>
                  <a:cubicBezTo>
                    <a:pt x="1982157" y="697507"/>
                    <a:pt x="1982157" y="702282"/>
                    <a:pt x="1986951" y="702282"/>
                  </a:cubicBezTo>
                  <a:cubicBezTo>
                    <a:pt x="1986951" y="707057"/>
                    <a:pt x="1991745" y="707057"/>
                    <a:pt x="1996539" y="702282"/>
                  </a:cubicBezTo>
                  <a:cubicBezTo>
                    <a:pt x="1996539" y="702282"/>
                    <a:pt x="1996539" y="702282"/>
                    <a:pt x="2030099" y="687958"/>
                  </a:cubicBezTo>
                  <a:cubicBezTo>
                    <a:pt x="2034893" y="687958"/>
                    <a:pt x="2034893" y="683183"/>
                    <a:pt x="2039688" y="683183"/>
                  </a:cubicBezTo>
                  <a:cubicBezTo>
                    <a:pt x="2039688" y="678408"/>
                    <a:pt x="2039688" y="673633"/>
                    <a:pt x="2039688" y="673633"/>
                  </a:cubicBezTo>
                  <a:cubicBezTo>
                    <a:pt x="2015716" y="621109"/>
                    <a:pt x="1991745" y="573360"/>
                    <a:pt x="1962980" y="530386"/>
                  </a:cubicBezTo>
                  <a:cubicBezTo>
                    <a:pt x="1958185" y="525611"/>
                    <a:pt x="1958185" y="525611"/>
                    <a:pt x="1953391" y="520836"/>
                  </a:cubicBezTo>
                  <a:cubicBezTo>
                    <a:pt x="1948597" y="520836"/>
                    <a:pt x="1948597" y="520836"/>
                    <a:pt x="1943803" y="525611"/>
                  </a:cubicBezTo>
                  <a:cubicBezTo>
                    <a:pt x="1943803" y="525611"/>
                    <a:pt x="1943803" y="525611"/>
                    <a:pt x="1737650" y="659308"/>
                  </a:cubicBezTo>
                  <a:cubicBezTo>
                    <a:pt x="1732856" y="659308"/>
                    <a:pt x="1732856" y="664083"/>
                    <a:pt x="1732856" y="664083"/>
                  </a:cubicBezTo>
                  <a:cubicBezTo>
                    <a:pt x="1732856" y="668858"/>
                    <a:pt x="1732856" y="668858"/>
                    <a:pt x="1732856" y="673633"/>
                  </a:cubicBezTo>
                  <a:cubicBezTo>
                    <a:pt x="1799975" y="778681"/>
                    <a:pt x="1843123" y="907603"/>
                    <a:pt x="1847918" y="1031751"/>
                  </a:cubicBezTo>
                  <a:cubicBezTo>
                    <a:pt x="1847918" y="1036526"/>
                    <a:pt x="1847918" y="1036526"/>
                    <a:pt x="1852712" y="1041301"/>
                  </a:cubicBezTo>
                  <a:cubicBezTo>
                    <a:pt x="1852712" y="1041301"/>
                    <a:pt x="1857506" y="1041301"/>
                    <a:pt x="1862300" y="1041301"/>
                  </a:cubicBezTo>
                  <a:cubicBezTo>
                    <a:pt x="1862300" y="1041301"/>
                    <a:pt x="1862300" y="1041301"/>
                    <a:pt x="2106807" y="1031751"/>
                  </a:cubicBezTo>
                  <a:cubicBezTo>
                    <a:pt x="2111601" y="1031751"/>
                    <a:pt x="2111601" y="1031751"/>
                    <a:pt x="2116396" y="1026976"/>
                  </a:cubicBezTo>
                  <a:cubicBezTo>
                    <a:pt x="2116396" y="1022201"/>
                    <a:pt x="2116396" y="1022201"/>
                    <a:pt x="2116396" y="1017426"/>
                  </a:cubicBezTo>
                  <a:cubicBezTo>
                    <a:pt x="2116396" y="964902"/>
                    <a:pt x="2106807" y="912378"/>
                    <a:pt x="2097219" y="855079"/>
                  </a:cubicBezTo>
                  <a:cubicBezTo>
                    <a:pt x="2097219" y="855079"/>
                    <a:pt x="2092424" y="850304"/>
                    <a:pt x="2092424" y="850304"/>
                  </a:cubicBezTo>
                  <a:cubicBezTo>
                    <a:pt x="2087630" y="845529"/>
                    <a:pt x="2087630" y="845529"/>
                    <a:pt x="2082836" y="845529"/>
                  </a:cubicBezTo>
                  <a:cubicBezTo>
                    <a:pt x="2082836" y="845529"/>
                    <a:pt x="2082836" y="845529"/>
                    <a:pt x="2044482" y="855079"/>
                  </a:cubicBezTo>
                  <a:cubicBezTo>
                    <a:pt x="2039688" y="855079"/>
                    <a:pt x="2039688" y="859854"/>
                    <a:pt x="2034893" y="859854"/>
                  </a:cubicBezTo>
                  <a:cubicBezTo>
                    <a:pt x="2034893" y="864629"/>
                    <a:pt x="2034893" y="869404"/>
                    <a:pt x="2034893" y="869404"/>
                  </a:cubicBezTo>
                  <a:cubicBezTo>
                    <a:pt x="2039688" y="883729"/>
                    <a:pt x="2039688" y="893279"/>
                    <a:pt x="2044482" y="907603"/>
                  </a:cubicBezTo>
                  <a:cubicBezTo>
                    <a:pt x="2049276" y="941028"/>
                    <a:pt x="2025305" y="969677"/>
                    <a:pt x="1996539" y="974452"/>
                  </a:cubicBezTo>
                  <a:cubicBezTo>
                    <a:pt x="1996539" y="974452"/>
                    <a:pt x="1996539" y="974452"/>
                    <a:pt x="1962980" y="974452"/>
                  </a:cubicBezTo>
                  <a:cubicBezTo>
                    <a:pt x="1929420" y="979227"/>
                    <a:pt x="1905449" y="960127"/>
                    <a:pt x="1900654" y="931478"/>
                  </a:cubicBezTo>
                  <a:cubicBezTo>
                    <a:pt x="1895860" y="912378"/>
                    <a:pt x="1891066" y="893279"/>
                    <a:pt x="1886272" y="869404"/>
                  </a:cubicBezTo>
                  <a:cubicBezTo>
                    <a:pt x="1881477" y="859854"/>
                    <a:pt x="1891066" y="850304"/>
                    <a:pt x="1900654" y="845529"/>
                  </a:cubicBezTo>
                  <a:cubicBezTo>
                    <a:pt x="1915037" y="840755"/>
                    <a:pt x="1924626" y="845529"/>
                    <a:pt x="1929420" y="859854"/>
                  </a:cubicBezTo>
                  <a:cubicBezTo>
                    <a:pt x="1934214" y="878954"/>
                    <a:pt x="1939008" y="902828"/>
                    <a:pt x="1943803" y="926703"/>
                  </a:cubicBezTo>
                  <a:cubicBezTo>
                    <a:pt x="1943803" y="926703"/>
                    <a:pt x="1943803" y="931478"/>
                    <a:pt x="1948597" y="931478"/>
                  </a:cubicBezTo>
                  <a:cubicBezTo>
                    <a:pt x="1948597" y="936253"/>
                    <a:pt x="1953391" y="936253"/>
                    <a:pt x="1953391" y="936253"/>
                  </a:cubicBezTo>
                  <a:cubicBezTo>
                    <a:pt x="1953391" y="936253"/>
                    <a:pt x="1953391" y="936253"/>
                    <a:pt x="1991745" y="926703"/>
                  </a:cubicBezTo>
                  <a:cubicBezTo>
                    <a:pt x="1991745" y="926703"/>
                    <a:pt x="1996539" y="926703"/>
                    <a:pt x="1996539" y="926703"/>
                  </a:cubicBezTo>
                  <a:cubicBezTo>
                    <a:pt x="2001334" y="921928"/>
                    <a:pt x="2001334" y="917153"/>
                    <a:pt x="2001334" y="917153"/>
                  </a:cubicBezTo>
                  <a:cubicBezTo>
                    <a:pt x="1996539" y="902828"/>
                    <a:pt x="1996539" y="893279"/>
                    <a:pt x="1991745" y="878954"/>
                  </a:cubicBezTo>
                  <a:cubicBezTo>
                    <a:pt x="1986951" y="850304"/>
                    <a:pt x="2001334" y="821655"/>
                    <a:pt x="2030099" y="812105"/>
                  </a:cubicBezTo>
                  <a:cubicBezTo>
                    <a:pt x="2030099" y="812105"/>
                    <a:pt x="2030099" y="812105"/>
                    <a:pt x="2068453" y="797780"/>
                  </a:cubicBezTo>
                  <a:cubicBezTo>
                    <a:pt x="2097219" y="793005"/>
                    <a:pt x="2130778" y="812105"/>
                    <a:pt x="2140367" y="845529"/>
                  </a:cubicBezTo>
                  <a:cubicBezTo>
                    <a:pt x="2149955" y="902828"/>
                    <a:pt x="2159544" y="960127"/>
                    <a:pt x="2159544" y="1017426"/>
                  </a:cubicBezTo>
                  <a:cubicBezTo>
                    <a:pt x="2164338" y="1050850"/>
                    <a:pt x="2140367" y="1079500"/>
                    <a:pt x="2111601" y="1079500"/>
                  </a:cubicBezTo>
                  <a:cubicBezTo>
                    <a:pt x="2111601" y="1079500"/>
                    <a:pt x="2111601" y="1079500"/>
                    <a:pt x="1862300" y="1079500"/>
                  </a:cubicBezTo>
                  <a:cubicBezTo>
                    <a:pt x="1833535" y="1079500"/>
                    <a:pt x="1804769" y="1060400"/>
                    <a:pt x="1804769" y="1036526"/>
                  </a:cubicBezTo>
                  <a:cubicBezTo>
                    <a:pt x="1799975" y="917153"/>
                    <a:pt x="1761621" y="797780"/>
                    <a:pt x="1694502" y="697507"/>
                  </a:cubicBezTo>
                  <a:cubicBezTo>
                    <a:pt x="1684913" y="673633"/>
                    <a:pt x="1689707" y="644983"/>
                    <a:pt x="1713679" y="625884"/>
                  </a:cubicBezTo>
                  <a:cubicBezTo>
                    <a:pt x="1713679" y="625884"/>
                    <a:pt x="1713679" y="625884"/>
                    <a:pt x="1915037" y="482637"/>
                  </a:cubicBezTo>
                  <a:cubicBezTo>
                    <a:pt x="1921030" y="479055"/>
                    <a:pt x="1927922" y="476668"/>
                    <a:pt x="1935188" y="475624"/>
                  </a:cubicBezTo>
                  <a:close/>
                  <a:moveTo>
                    <a:pt x="530203" y="171271"/>
                  </a:moveTo>
                  <a:cubicBezTo>
                    <a:pt x="545805" y="173062"/>
                    <a:pt x="559007" y="180224"/>
                    <a:pt x="566208" y="192162"/>
                  </a:cubicBezTo>
                  <a:cubicBezTo>
                    <a:pt x="566208" y="192162"/>
                    <a:pt x="566208" y="192162"/>
                    <a:pt x="691023" y="407037"/>
                  </a:cubicBezTo>
                  <a:cubicBezTo>
                    <a:pt x="705425" y="435687"/>
                    <a:pt x="700625" y="464337"/>
                    <a:pt x="681422" y="478662"/>
                  </a:cubicBezTo>
                  <a:cubicBezTo>
                    <a:pt x="575809" y="545512"/>
                    <a:pt x="494198" y="636237"/>
                    <a:pt x="436591" y="741287"/>
                  </a:cubicBezTo>
                  <a:cubicBezTo>
                    <a:pt x="426990" y="765162"/>
                    <a:pt x="393386" y="769937"/>
                    <a:pt x="369383" y="760387"/>
                  </a:cubicBezTo>
                  <a:cubicBezTo>
                    <a:pt x="369383" y="760387"/>
                    <a:pt x="369383" y="760387"/>
                    <a:pt x="143755" y="655337"/>
                  </a:cubicBezTo>
                  <a:cubicBezTo>
                    <a:pt x="114951" y="645787"/>
                    <a:pt x="105350" y="607587"/>
                    <a:pt x="119752" y="574162"/>
                  </a:cubicBezTo>
                  <a:cubicBezTo>
                    <a:pt x="148555" y="526412"/>
                    <a:pt x="177359" y="478662"/>
                    <a:pt x="210963" y="435687"/>
                  </a:cubicBezTo>
                  <a:cubicBezTo>
                    <a:pt x="234966" y="407037"/>
                    <a:pt x="268570" y="397487"/>
                    <a:pt x="292573" y="416587"/>
                  </a:cubicBezTo>
                  <a:cubicBezTo>
                    <a:pt x="292573" y="416587"/>
                    <a:pt x="292573" y="416587"/>
                    <a:pt x="326177" y="445237"/>
                  </a:cubicBezTo>
                  <a:cubicBezTo>
                    <a:pt x="345380" y="464337"/>
                    <a:pt x="350180" y="497762"/>
                    <a:pt x="330978" y="521637"/>
                  </a:cubicBezTo>
                  <a:cubicBezTo>
                    <a:pt x="330978" y="521637"/>
                    <a:pt x="330978" y="521637"/>
                    <a:pt x="311776" y="555062"/>
                  </a:cubicBezTo>
                  <a:cubicBezTo>
                    <a:pt x="306975" y="555062"/>
                    <a:pt x="306975" y="559837"/>
                    <a:pt x="306975" y="559837"/>
                  </a:cubicBezTo>
                  <a:cubicBezTo>
                    <a:pt x="306975" y="564612"/>
                    <a:pt x="311776" y="564612"/>
                    <a:pt x="311776" y="569387"/>
                  </a:cubicBezTo>
                  <a:cubicBezTo>
                    <a:pt x="311776" y="569387"/>
                    <a:pt x="311776" y="569387"/>
                    <a:pt x="340579" y="588487"/>
                  </a:cubicBezTo>
                  <a:cubicBezTo>
                    <a:pt x="345380" y="588487"/>
                    <a:pt x="345380" y="588487"/>
                    <a:pt x="350180" y="588487"/>
                  </a:cubicBezTo>
                  <a:cubicBezTo>
                    <a:pt x="354981" y="588487"/>
                    <a:pt x="354981" y="588487"/>
                    <a:pt x="359782" y="583712"/>
                  </a:cubicBezTo>
                  <a:cubicBezTo>
                    <a:pt x="359782" y="583712"/>
                    <a:pt x="359782" y="583712"/>
                    <a:pt x="398186" y="531187"/>
                  </a:cubicBezTo>
                  <a:cubicBezTo>
                    <a:pt x="402987" y="521637"/>
                    <a:pt x="417389" y="521637"/>
                    <a:pt x="426990" y="531187"/>
                  </a:cubicBezTo>
                  <a:cubicBezTo>
                    <a:pt x="436591" y="540737"/>
                    <a:pt x="436591" y="550287"/>
                    <a:pt x="431791" y="559837"/>
                  </a:cubicBezTo>
                  <a:cubicBezTo>
                    <a:pt x="431791" y="559837"/>
                    <a:pt x="431791" y="559837"/>
                    <a:pt x="393386" y="612362"/>
                  </a:cubicBezTo>
                  <a:cubicBezTo>
                    <a:pt x="378984" y="631462"/>
                    <a:pt x="345380" y="641012"/>
                    <a:pt x="321377" y="626687"/>
                  </a:cubicBezTo>
                  <a:cubicBezTo>
                    <a:pt x="321377" y="626687"/>
                    <a:pt x="321377" y="626687"/>
                    <a:pt x="287773" y="607587"/>
                  </a:cubicBezTo>
                  <a:cubicBezTo>
                    <a:pt x="263770" y="588487"/>
                    <a:pt x="254168" y="555062"/>
                    <a:pt x="273371" y="526412"/>
                  </a:cubicBezTo>
                  <a:cubicBezTo>
                    <a:pt x="273371" y="526412"/>
                    <a:pt x="273371" y="526412"/>
                    <a:pt x="297374" y="497762"/>
                  </a:cubicBezTo>
                  <a:cubicBezTo>
                    <a:pt x="297374" y="492987"/>
                    <a:pt x="302174" y="492987"/>
                    <a:pt x="297374" y="488212"/>
                  </a:cubicBezTo>
                  <a:cubicBezTo>
                    <a:pt x="297374" y="483437"/>
                    <a:pt x="297374" y="483437"/>
                    <a:pt x="297374" y="483437"/>
                  </a:cubicBezTo>
                  <a:cubicBezTo>
                    <a:pt x="297374" y="483437"/>
                    <a:pt x="297374" y="483437"/>
                    <a:pt x="263770" y="454787"/>
                  </a:cubicBezTo>
                  <a:cubicBezTo>
                    <a:pt x="258969" y="454787"/>
                    <a:pt x="258969" y="454787"/>
                    <a:pt x="254168" y="454787"/>
                  </a:cubicBezTo>
                  <a:cubicBezTo>
                    <a:pt x="254168" y="454787"/>
                    <a:pt x="249368" y="459562"/>
                    <a:pt x="249368" y="459562"/>
                  </a:cubicBezTo>
                  <a:cubicBezTo>
                    <a:pt x="210963" y="502537"/>
                    <a:pt x="186960" y="550287"/>
                    <a:pt x="158156" y="598037"/>
                  </a:cubicBezTo>
                  <a:cubicBezTo>
                    <a:pt x="158156" y="598037"/>
                    <a:pt x="158156" y="602812"/>
                    <a:pt x="158156" y="607587"/>
                  </a:cubicBezTo>
                  <a:cubicBezTo>
                    <a:pt x="158156" y="607587"/>
                    <a:pt x="162957" y="612362"/>
                    <a:pt x="162957" y="612362"/>
                  </a:cubicBezTo>
                  <a:cubicBezTo>
                    <a:pt x="162957" y="612362"/>
                    <a:pt x="162957" y="612362"/>
                    <a:pt x="383785" y="726962"/>
                  </a:cubicBezTo>
                  <a:cubicBezTo>
                    <a:pt x="388585" y="726962"/>
                    <a:pt x="388585" y="726962"/>
                    <a:pt x="393386" y="726962"/>
                  </a:cubicBezTo>
                  <a:cubicBezTo>
                    <a:pt x="393386" y="726962"/>
                    <a:pt x="398186" y="726962"/>
                    <a:pt x="398186" y="722187"/>
                  </a:cubicBezTo>
                  <a:cubicBezTo>
                    <a:pt x="460594" y="607587"/>
                    <a:pt x="547005" y="512087"/>
                    <a:pt x="657419" y="440462"/>
                  </a:cubicBezTo>
                  <a:cubicBezTo>
                    <a:pt x="657419" y="440462"/>
                    <a:pt x="657419" y="435687"/>
                    <a:pt x="657419" y="435687"/>
                  </a:cubicBezTo>
                  <a:cubicBezTo>
                    <a:pt x="657419" y="430912"/>
                    <a:pt x="657419" y="430912"/>
                    <a:pt x="657419" y="426137"/>
                  </a:cubicBezTo>
                  <a:cubicBezTo>
                    <a:pt x="657419" y="426137"/>
                    <a:pt x="657419" y="426137"/>
                    <a:pt x="523002" y="220812"/>
                  </a:cubicBezTo>
                  <a:cubicBezTo>
                    <a:pt x="523002" y="216037"/>
                    <a:pt x="518201" y="216037"/>
                    <a:pt x="513401" y="216037"/>
                  </a:cubicBezTo>
                  <a:cubicBezTo>
                    <a:pt x="513401" y="216037"/>
                    <a:pt x="508600" y="216037"/>
                    <a:pt x="503800" y="216037"/>
                  </a:cubicBezTo>
                  <a:cubicBezTo>
                    <a:pt x="460594" y="249462"/>
                    <a:pt x="417389" y="278112"/>
                    <a:pt x="378984" y="316312"/>
                  </a:cubicBezTo>
                  <a:cubicBezTo>
                    <a:pt x="374183" y="321087"/>
                    <a:pt x="374183" y="321087"/>
                    <a:pt x="374183" y="325862"/>
                  </a:cubicBezTo>
                  <a:cubicBezTo>
                    <a:pt x="374183" y="330637"/>
                    <a:pt x="374183" y="330637"/>
                    <a:pt x="374183" y="335412"/>
                  </a:cubicBezTo>
                  <a:cubicBezTo>
                    <a:pt x="374183" y="335412"/>
                    <a:pt x="374183" y="335412"/>
                    <a:pt x="402987" y="364062"/>
                  </a:cubicBezTo>
                  <a:cubicBezTo>
                    <a:pt x="407788" y="364062"/>
                    <a:pt x="407788" y="364062"/>
                    <a:pt x="412588" y="364062"/>
                  </a:cubicBezTo>
                  <a:cubicBezTo>
                    <a:pt x="412588" y="364062"/>
                    <a:pt x="417389" y="364062"/>
                    <a:pt x="422189" y="364062"/>
                  </a:cubicBezTo>
                  <a:cubicBezTo>
                    <a:pt x="422189" y="364062"/>
                    <a:pt x="422189" y="364062"/>
                    <a:pt x="450993" y="335412"/>
                  </a:cubicBezTo>
                  <a:cubicBezTo>
                    <a:pt x="474996" y="316312"/>
                    <a:pt x="508600" y="321087"/>
                    <a:pt x="527803" y="344962"/>
                  </a:cubicBezTo>
                  <a:cubicBezTo>
                    <a:pt x="527803" y="344962"/>
                    <a:pt x="527803" y="344962"/>
                    <a:pt x="547005" y="373612"/>
                  </a:cubicBezTo>
                  <a:cubicBezTo>
                    <a:pt x="566208" y="397487"/>
                    <a:pt x="561407" y="430912"/>
                    <a:pt x="542204" y="445237"/>
                  </a:cubicBezTo>
                  <a:cubicBezTo>
                    <a:pt x="542204" y="445237"/>
                    <a:pt x="542204" y="445237"/>
                    <a:pt x="494198" y="492987"/>
                  </a:cubicBezTo>
                  <a:cubicBezTo>
                    <a:pt x="484597" y="497762"/>
                    <a:pt x="474996" y="497762"/>
                    <a:pt x="465395" y="488212"/>
                  </a:cubicBezTo>
                  <a:cubicBezTo>
                    <a:pt x="455794" y="483437"/>
                    <a:pt x="455794" y="469112"/>
                    <a:pt x="465395" y="459562"/>
                  </a:cubicBezTo>
                  <a:cubicBezTo>
                    <a:pt x="465395" y="459562"/>
                    <a:pt x="465395" y="459562"/>
                    <a:pt x="513401" y="411812"/>
                  </a:cubicBezTo>
                  <a:cubicBezTo>
                    <a:pt x="518201" y="411812"/>
                    <a:pt x="518201" y="411812"/>
                    <a:pt x="518201" y="407037"/>
                  </a:cubicBezTo>
                  <a:cubicBezTo>
                    <a:pt x="518201" y="402262"/>
                    <a:pt x="518201" y="402262"/>
                    <a:pt x="513401" y="397487"/>
                  </a:cubicBezTo>
                  <a:cubicBezTo>
                    <a:pt x="513401" y="397487"/>
                    <a:pt x="513401" y="397487"/>
                    <a:pt x="494198" y="368837"/>
                  </a:cubicBezTo>
                  <a:cubicBezTo>
                    <a:pt x="489398" y="368837"/>
                    <a:pt x="489398" y="368837"/>
                    <a:pt x="484597" y="368837"/>
                  </a:cubicBezTo>
                  <a:cubicBezTo>
                    <a:pt x="479797" y="368837"/>
                    <a:pt x="479797" y="368837"/>
                    <a:pt x="474996" y="368837"/>
                  </a:cubicBezTo>
                  <a:cubicBezTo>
                    <a:pt x="474996" y="368837"/>
                    <a:pt x="474996" y="368837"/>
                    <a:pt x="450993" y="392712"/>
                  </a:cubicBezTo>
                  <a:cubicBezTo>
                    <a:pt x="426990" y="416587"/>
                    <a:pt x="393386" y="416587"/>
                    <a:pt x="369383" y="397487"/>
                  </a:cubicBezTo>
                  <a:cubicBezTo>
                    <a:pt x="369383" y="397487"/>
                    <a:pt x="369383" y="397487"/>
                    <a:pt x="340579" y="368837"/>
                  </a:cubicBezTo>
                  <a:cubicBezTo>
                    <a:pt x="316576" y="344962"/>
                    <a:pt x="321377" y="306762"/>
                    <a:pt x="350180" y="282887"/>
                  </a:cubicBezTo>
                  <a:cubicBezTo>
                    <a:pt x="388585" y="244687"/>
                    <a:pt x="436591" y="211262"/>
                    <a:pt x="479797" y="182612"/>
                  </a:cubicBezTo>
                  <a:cubicBezTo>
                    <a:pt x="496599" y="173062"/>
                    <a:pt x="514601" y="169481"/>
                    <a:pt x="530203" y="171271"/>
                  </a:cubicBezTo>
                  <a:close/>
                  <a:moveTo>
                    <a:pt x="1386554" y="49578"/>
                  </a:moveTo>
                  <a:cubicBezTo>
                    <a:pt x="1394577" y="49131"/>
                    <a:pt x="1402976" y="50026"/>
                    <a:pt x="1411374" y="52414"/>
                  </a:cubicBezTo>
                  <a:cubicBezTo>
                    <a:pt x="1468964" y="71518"/>
                    <a:pt x="1521755" y="90623"/>
                    <a:pt x="1569746" y="119279"/>
                  </a:cubicBezTo>
                  <a:cubicBezTo>
                    <a:pt x="1603340" y="133607"/>
                    <a:pt x="1612938" y="171816"/>
                    <a:pt x="1598541" y="195696"/>
                  </a:cubicBezTo>
                  <a:cubicBezTo>
                    <a:pt x="1598541" y="195696"/>
                    <a:pt x="1598541" y="195696"/>
                    <a:pt x="1579344" y="229129"/>
                  </a:cubicBezTo>
                  <a:cubicBezTo>
                    <a:pt x="1564947" y="257785"/>
                    <a:pt x="1531353" y="262561"/>
                    <a:pt x="1502558" y="248233"/>
                  </a:cubicBezTo>
                  <a:cubicBezTo>
                    <a:pt x="1502558" y="248233"/>
                    <a:pt x="1502558" y="248233"/>
                    <a:pt x="1468964" y="233905"/>
                  </a:cubicBezTo>
                  <a:cubicBezTo>
                    <a:pt x="1464165" y="233905"/>
                    <a:pt x="1464165" y="233905"/>
                    <a:pt x="1459366" y="233905"/>
                  </a:cubicBezTo>
                  <a:cubicBezTo>
                    <a:pt x="1459366" y="233905"/>
                    <a:pt x="1454567" y="238681"/>
                    <a:pt x="1454567" y="238681"/>
                  </a:cubicBezTo>
                  <a:cubicBezTo>
                    <a:pt x="1454567" y="238681"/>
                    <a:pt x="1454567" y="238681"/>
                    <a:pt x="1440169" y="272113"/>
                  </a:cubicBezTo>
                  <a:cubicBezTo>
                    <a:pt x="1440169" y="272113"/>
                    <a:pt x="1440169" y="276889"/>
                    <a:pt x="1440169" y="281665"/>
                  </a:cubicBezTo>
                  <a:cubicBezTo>
                    <a:pt x="1440169" y="281665"/>
                    <a:pt x="1440169" y="286441"/>
                    <a:pt x="1444968" y="286441"/>
                  </a:cubicBezTo>
                  <a:cubicBezTo>
                    <a:pt x="1464165" y="295994"/>
                    <a:pt x="1483361" y="305546"/>
                    <a:pt x="1502558" y="315098"/>
                  </a:cubicBezTo>
                  <a:cubicBezTo>
                    <a:pt x="1512156" y="319874"/>
                    <a:pt x="1516955" y="334202"/>
                    <a:pt x="1512156" y="343754"/>
                  </a:cubicBezTo>
                  <a:cubicBezTo>
                    <a:pt x="1507357" y="353306"/>
                    <a:pt x="1492960" y="358082"/>
                    <a:pt x="1483361" y="353306"/>
                  </a:cubicBezTo>
                  <a:cubicBezTo>
                    <a:pt x="1464165" y="343754"/>
                    <a:pt x="1444968" y="334202"/>
                    <a:pt x="1425772" y="324650"/>
                  </a:cubicBezTo>
                  <a:cubicBezTo>
                    <a:pt x="1401776" y="315098"/>
                    <a:pt x="1387379" y="286441"/>
                    <a:pt x="1401776" y="257785"/>
                  </a:cubicBezTo>
                  <a:cubicBezTo>
                    <a:pt x="1401776" y="257785"/>
                    <a:pt x="1401776" y="257785"/>
                    <a:pt x="1411374" y="224353"/>
                  </a:cubicBezTo>
                  <a:cubicBezTo>
                    <a:pt x="1425772" y="195696"/>
                    <a:pt x="1459366" y="181368"/>
                    <a:pt x="1488161" y="195696"/>
                  </a:cubicBezTo>
                  <a:cubicBezTo>
                    <a:pt x="1488161" y="195696"/>
                    <a:pt x="1488161" y="195696"/>
                    <a:pt x="1521755" y="210024"/>
                  </a:cubicBezTo>
                  <a:cubicBezTo>
                    <a:pt x="1526554" y="214800"/>
                    <a:pt x="1526554" y="214800"/>
                    <a:pt x="1531353" y="210024"/>
                  </a:cubicBezTo>
                  <a:cubicBezTo>
                    <a:pt x="1536152" y="210024"/>
                    <a:pt x="1536152" y="210024"/>
                    <a:pt x="1536152" y="205248"/>
                  </a:cubicBezTo>
                  <a:cubicBezTo>
                    <a:pt x="1536152" y="205248"/>
                    <a:pt x="1536152" y="205248"/>
                    <a:pt x="1555349" y="171816"/>
                  </a:cubicBezTo>
                  <a:cubicBezTo>
                    <a:pt x="1560148" y="167040"/>
                    <a:pt x="1560148" y="167040"/>
                    <a:pt x="1555349" y="162264"/>
                  </a:cubicBezTo>
                  <a:cubicBezTo>
                    <a:pt x="1555349" y="157488"/>
                    <a:pt x="1555349" y="157488"/>
                    <a:pt x="1550549" y="157488"/>
                  </a:cubicBezTo>
                  <a:cubicBezTo>
                    <a:pt x="1502558" y="128831"/>
                    <a:pt x="1449768" y="109727"/>
                    <a:pt x="1401776" y="95399"/>
                  </a:cubicBezTo>
                  <a:cubicBezTo>
                    <a:pt x="1396977" y="90623"/>
                    <a:pt x="1392178" y="90623"/>
                    <a:pt x="1392178" y="95399"/>
                  </a:cubicBezTo>
                  <a:cubicBezTo>
                    <a:pt x="1387379" y="95399"/>
                    <a:pt x="1387379" y="95399"/>
                    <a:pt x="1382580" y="100175"/>
                  </a:cubicBezTo>
                  <a:cubicBezTo>
                    <a:pt x="1382580" y="100175"/>
                    <a:pt x="1382580" y="100175"/>
                    <a:pt x="1310592" y="334202"/>
                  </a:cubicBezTo>
                  <a:cubicBezTo>
                    <a:pt x="1310592" y="338978"/>
                    <a:pt x="1310592" y="343754"/>
                    <a:pt x="1310592" y="343754"/>
                  </a:cubicBezTo>
                  <a:cubicBezTo>
                    <a:pt x="1310592" y="348530"/>
                    <a:pt x="1315392" y="348530"/>
                    <a:pt x="1315392" y="348530"/>
                  </a:cubicBezTo>
                  <a:cubicBezTo>
                    <a:pt x="1440169" y="391515"/>
                    <a:pt x="1550549" y="458380"/>
                    <a:pt x="1641733" y="553901"/>
                  </a:cubicBezTo>
                  <a:cubicBezTo>
                    <a:pt x="1641733" y="553901"/>
                    <a:pt x="1641733" y="553901"/>
                    <a:pt x="1646532" y="553901"/>
                  </a:cubicBezTo>
                  <a:cubicBezTo>
                    <a:pt x="1651331" y="553901"/>
                    <a:pt x="1651331" y="553901"/>
                    <a:pt x="1656130" y="553901"/>
                  </a:cubicBezTo>
                  <a:cubicBezTo>
                    <a:pt x="1656130" y="553901"/>
                    <a:pt x="1656130" y="553901"/>
                    <a:pt x="1838498" y="386739"/>
                  </a:cubicBezTo>
                  <a:cubicBezTo>
                    <a:pt x="1838498" y="381963"/>
                    <a:pt x="1838498" y="377187"/>
                    <a:pt x="1838498" y="377187"/>
                  </a:cubicBezTo>
                  <a:cubicBezTo>
                    <a:pt x="1838498" y="372411"/>
                    <a:pt x="1838498" y="372411"/>
                    <a:pt x="1833699" y="367635"/>
                  </a:cubicBezTo>
                  <a:cubicBezTo>
                    <a:pt x="1800105" y="329426"/>
                    <a:pt x="1756912" y="291217"/>
                    <a:pt x="1713720" y="257785"/>
                  </a:cubicBezTo>
                  <a:cubicBezTo>
                    <a:pt x="1713720" y="257785"/>
                    <a:pt x="1708921" y="257785"/>
                    <a:pt x="1704122" y="257785"/>
                  </a:cubicBezTo>
                  <a:cubicBezTo>
                    <a:pt x="1704122" y="257785"/>
                    <a:pt x="1699323" y="257785"/>
                    <a:pt x="1699323" y="262561"/>
                  </a:cubicBezTo>
                  <a:cubicBezTo>
                    <a:pt x="1699323" y="262561"/>
                    <a:pt x="1699323" y="262561"/>
                    <a:pt x="1675327" y="291217"/>
                  </a:cubicBezTo>
                  <a:cubicBezTo>
                    <a:pt x="1670528" y="295994"/>
                    <a:pt x="1670528" y="295994"/>
                    <a:pt x="1670528" y="300770"/>
                  </a:cubicBezTo>
                  <a:cubicBezTo>
                    <a:pt x="1670528" y="305546"/>
                    <a:pt x="1675327" y="305546"/>
                    <a:pt x="1675327" y="310322"/>
                  </a:cubicBezTo>
                  <a:cubicBezTo>
                    <a:pt x="1684925" y="315098"/>
                    <a:pt x="1699323" y="324650"/>
                    <a:pt x="1708921" y="334202"/>
                  </a:cubicBezTo>
                  <a:cubicBezTo>
                    <a:pt x="1732917" y="353306"/>
                    <a:pt x="1732917" y="391515"/>
                    <a:pt x="1713720" y="410619"/>
                  </a:cubicBezTo>
                  <a:cubicBezTo>
                    <a:pt x="1713720" y="410619"/>
                    <a:pt x="1713720" y="410619"/>
                    <a:pt x="1689724" y="434499"/>
                  </a:cubicBezTo>
                  <a:cubicBezTo>
                    <a:pt x="1665729" y="458380"/>
                    <a:pt x="1636934" y="463156"/>
                    <a:pt x="1612938" y="444052"/>
                  </a:cubicBezTo>
                  <a:cubicBezTo>
                    <a:pt x="1598541" y="429723"/>
                    <a:pt x="1579344" y="415395"/>
                    <a:pt x="1560148" y="401067"/>
                  </a:cubicBezTo>
                  <a:cubicBezTo>
                    <a:pt x="1555349" y="396291"/>
                    <a:pt x="1550549" y="381963"/>
                    <a:pt x="1560148" y="372411"/>
                  </a:cubicBezTo>
                  <a:cubicBezTo>
                    <a:pt x="1564947" y="362858"/>
                    <a:pt x="1579344" y="362858"/>
                    <a:pt x="1588943" y="367635"/>
                  </a:cubicBezTo>
                  <a:cubicBezTo>
                    <a:pt x="1603340" y="381963"/>
                    <a:pt x="1622536" y="396291"/>
                    <a:pt x="1641733" y="410619"/>
                  </a:cubicBezTo>
                  <a:cubicBezTo>
                    <a:pt x="1646532" y="410619"/>
                    <a:pt x="1646532" y="410619"/>
                    <a:pt x="1651331" y="410619"/>
                  </a:cubicBezTo>
                  <a:cubicBezTo>
                    <a:pt x="1651331" y="410619"/>
                    <a:pt x="1656130" y="410619"/>
                    <a:pt x="1656130" y="410619"/>
                  </a:cubicBezTo>
                  <a:cubicBezTo>
                    <a:pt x="1656130" y="410619"/>
                    <a:pt x="1656130" y="410619"/>
                    <a:pt x="1680126" y="381963"/>
                  </a:cubicBezTo>
                  <a:cubicBezTo>
                    <a:pt x="1680126" y="377187"/>
                    <a:pt x="1684925" y="377187"/>
                    <a:pt x="1684925" y="372411"/>
                  </a:cubicBezTo>
                  <a:cubicBezTo>
                    <a:pt x="1684925" y="372411"/>
                    <a:pt x="1680126" y="367635"/>
                    <a:pt x="1680126" y="362858"/>
                  </a:cubicBezTo>
                  <a:cubicBezTo>
                    <a:pt x="1670528" y="358082"/>
                    <a:pt x="1660930" y="348530"/>
                    <a:pt x="1651331" y="343754"/>
                  </a:cubicBezTo>
                  <a:cubicBezTo>
                    <a:pt x="1627336" y="324650"/>
                    <a:pt x="1617737" y="291217"/>
                    <a:pt x="1636934" y="262561"/>
                  </a:cubicBezTo>
                  <a:cubicBezTo>
                    <a:pt x="1636934" y="262561"/>
                    <a:pt x="1636934" y="262561"/>
                    <a:pt x="1656130" y="229129"/>
                  </a:cubicBezTo>
                  <a:cubicBezTo>
                    <a:pt x="1675327" y="205248"/>
                    <a:pt x="1713720" y="205248"/>
                    <a:pt x="1742515" y="224353"/>
                  </a:cubicBezTo>
                  <a:cubicBezTo>
                    <a:pt x="1785707" y="257785"/>
                    <a:pt x="1828899" y="295994"/>
                    <a:pt x="1867293" y="338978"/>
                  </a:cubicBezTo>
                  <a:cubicBezTo>
                    <a:pt x="1891288" y="362858"/>
                    <a:pt x="1891288" y="401067"/>
                    <a:pt x="1867293" y="420171"/>
                  </a:cubicBezTo>
                  <a:cubicBezTo>
                    <a:pt x="1867293" y="420171"/>
                    <a:pt x="1867293" y="420171"/>
                    <a:pt x="1680126" y="577782"/>
                  </a:cubicBezTo>
                  <a:cubicBezTo>
                    <a:pt x="1656130" y="596886"/>
                    <a:pt x="1622536" y="601662"/>
                    <a:pt x="1608139" y="582558"/>
                  </a:cubicBezTo>
                  <a:cubicBezTo>
                    <a:pt x="1526554" y="491812"/>
                    <a:pt x="1416174" y="429723"/>
                    <a:pt x="1300994" y="391515"/>
                  </a:cubicBezTo>
                  <a:cubicBezTo>
                    <a:pt x="1281798" y="381963"/>
                    <a:pt x="1267400" y="358082"/>
                    <a:pt x="1276999" y="324650"/>
                  </a:cubicBezTo>
                  <a:cubicBezTo>
                    <a:pt x="1276999" y="324650"/>
                    <a:pt x="1276999" y="324650"/>
                    <a:pt x="1334588" y="85847"/>
                  </a:cubicBezTo>
                  <a:cubicBezTo>
                    <a:pt x="1341787" y="64354"/>
                    <a:pt x="1362483" y="50922"/>
                    <a:pt x="1386554" y="49578"/>
                  </a:cubicBezTo>
                  <a:close/>
                  <a:moveTo>
                    <a:pt x="1032319" y="0"/>
                  </a:moveTo>
                  <a:cubicBezTo>
                    <a:pt x="1089899" y="0"/>
                    <a:pt x="1147479" y="4781"/>
                    <a:pt x="1205059" y="9561"/>
                  </a:cubicBezTo>
                  <a:cubicBezTo>
                    <a:pt x="1238647" y="14342"/>
                    <a:pt x="1262638" y="43027"/>
                    <a:pt x="1257840" y="71711"/>
                  </a:cubicBezTo>
                  <a:cubicBezTo>
                    <a:pt x="1257840" y="71711"/>
                    <a:pt x="1257840" y="71711"/>
                    <a:pt x="1214655" y="315529"/>
                  </a:cubicBezTo>
                  <a:cubicBezTo>
                    <a:pt x="1209857" y="344214"/>
                    <a:pt x="1185865" y="363337"/>
                    <a:pt x="1161874" y="363337"/>
                  </a:cubicBezTo>
                  <a:cubicBezTo>
                    <a:pt x="1041916" y="348994"/>
                    <a:pt x="917160" y="368117"/>
                    <a:pt x="806799" y="411144"/>
                  </a:cubicBezTo>
                  <a:cubicBezTo>
                    <a:pt x="782807" y="415925"/>
                    <a:pt x="758816" y="406363"/>
                    <a:pt x="744421" y="377679"/>
                  </a:cubicBezTo>
                  <a:lnTo>
                    <a:pt x="634060" y="157765"/>
                  </a:lnTo>
                  <a:cubicBezTo>
                    <a:pt x="624463" y="129080"/>
                    <a:pt x="638858" y="95615"/>
                    <a:pt x="672446" y="81273"/>
                  </a:cubicBezTo>
                  <a:cubicBezTo>
                    <a:pt x="725228" y="57369"/>
                    <a:pt x="778009" y="43027"/>
                    <a:pt x="835589" y="28684"/>
                  </a:cubicBezTo>
                  <a:cubicBezTo>
                    <a:pt x="869177" y="19123"/>
                    <a:pt x="902765" y="43027"/>
                    <a:pt x="907563" y="71711"/>
                  </a:cubicBezTo>
                  <a:cubicBezTo>
                    <a:pt x="907563" y="71711"/>
                    <a:pt x="907563" y="71711"/>
                    <a:pt x="912362" y="109957"/>
                  </a:cubicBezTo>
                  <a:cubicBezTo>
                    <a:pt x="917160" y="138642"/>
                    <a:pt x="897967" y="167326"/>
                    <a:pt x="869177" y="172107"/>
                  </a:cubicBezTo>
                  <a:cubicBezTo>
                    <a:pt x="869177" y="172107"/>
                    <a:pt x="869177" y="172107"/>
                    <a:pt x="830790" y="181668"/>
                  </a:cubicBezTo>
                  <a:cubicBezTo>
                    <a:pt x="830790" y="186449"/>
                    <a:pt x="825992" y="186449"/>
                    <a:pt x="825992" y="186449"/>
                  </a:cubicBezTo>
                  <a:cubicBezTo>
                    <a:pt x="821194" y="191230"/>
                    <a:pt x="821194" y="196011"/>
                    <a:pt x="825992" y="196011"/>
                  </a:cubicBezTo>
                  <a:cubicBezTo>
                    <a:pt x="825992" y="196011"/>
                    <a:pt x="825992" y="196011"/>
                    <a:pt x="835589" y="229476"/>
                  </a:cubicBezTo>
                  <a:cubicBezTo>
                    <a:pt x="835589" y="234257"/>
                    <a:pt x="835589" y="234257"/>
                    <a:pt x="840387" y="239037"/>
                  </a:cubicBezTo>
                  <a:cubicBezTo>
                    <a:pt x="840387" y="239037"/>
                    <a:pt x="845185" y="239037"/>
                    <a:pt x="845185" y="239037"/>
                  </a:cubicBezTo>
                  <a:cubicBezTo>
                    <a:pt x="869177" y="234257"/>
                    <a:pt x="888370" y="229476"/>
                    <a:pt x="912362" y="224695"/>
                  </a:cubicBezTo>
                  <a:cubicBezTo>
                    <a:pt x="921958" y="219914"/>
                    <a:pt x="936353" y="229476"/>
                    <a:pt x="936353" y="243818"/>
                  </a:cubicBezTo>
                  <a:cubicBezTo>
                    <a:pt x="936353" y="253380"/>
                    <a:pt x="931555" y="262941"/>
                    <a:pt x="921958" y="267722"/>
                  </a:cubicBezTo>
                  <a:cubicBezTo>
                    <a:pt x="897967" y="267722"/>
                    <a:pt x="878774" y="277283"/>
                    <a:pt x="859580" y="282064"/>
                  </a:cubicBezTo>
                  <a:cubicBezTo>
                    <a:pt x="830790" y="286845"/>
                    <a:pt x="802001" y="272503"/>
                    <a:pt x="792404" y="243818"/>
                  </a:cubicBezTo>
                  <a:cubicBezTo>
                    <a:pt x="792404" y="243818"/>
                    <a:pt x="792404" y="243818"/>
                    <a:pt x="782807" y="210353"/>
                  </a:cubicBezTo>
                  <a:cubicBezTo>
                    <a:pt x="773211" y="181668"/>
                    <a:pt x="787606" y="148203"/>
                    <a:pt x="821194" y="143422"/>
                  </a:cubicBezTo>
                  <a:cubicBezTo>
                    <a:pt x="821194" y="143422"/>
                    <a:pt x="821194" y="143422"/>
                    <a:pt x="859580" y="133861"/>
                  </a:cubicBezTo>
                  <a:cubicBezTo>
                    <a:pt x="859580" y="133861"/>
                    <a:pt x="864379" y="129080"/>
                    <a:pt x="864379" y="129080"/>
                  </a:cubicBezTo>
                  <a:cubicBezTo>
                    <a:pt x="869177" y="124299"/>
                    <a:pt x="869177" y="119519"/>
                    <a:pt x="869177" y="119519"/>
                  </a:cubicBezTo>
                  <a:cubicBezTo>
                    <a:pt x="869177" y="119519"/>
                    <a:pt x="869177" y="119519"/>
                    <a:pt x="859580" y="81273"/>
                  </a:cubicBezTo>
                  <a:cubicBezTo>
                    <a:pt x="859580" y="76492"/>
                    <a:pt x="854782" y="71711"/>
                    <a:pt x="854782" y="71711"/>
                  </a:cubicBezTo>
                  <a:cubicBezTo>
                    <a:pt x="849984" y="71711"/>
                    <a:pt x="845185" y="71711"/>
                    <a:pt x="845185" y="71711"/>
                  </a:cubicBezTo>
                  <a:cubicBezTo>
                    <a:pt x="792404" y="81273"/>
                    <a:pt x="739623" y="100396"/>
                    <a:pt x="686841" y="119519"/>
                  </a:cubicBezTo>
                  <a:cubicBezTo>
                    <a:pt x="686841" y="119519"/>
                    <a:pt x="682043" y="124299"/>
                    <a:pt x="682043" y="124299"/>
                  </a:cubicBezTo>
                  <a:cubicBezTo>
                    <a:pt x="677245" y="129080"/>
                    <a:pt x="677245" y="133861"/>
                    <a:pt x="682043" y="133861"/>
                  </a:cubicBezTo>
                  <a:cubicBezTo>
                    <a:pt x="682043" y="133861"/>
                    <a:pt x="682043" y="133861"/>
                    <a:pt x="778009" y="363337"/>
                  </a:cubicBezTo>
                  <a:cubicBezTo>
                    <a:pt x="778009" y="363337"/>
                    <a:pt x="778009" y="368117"/>
                    <a:pt x="782807" y="368117"/>
                  </a:cubicBezTo>
                  <a:cubicBezTo>
                    <a:pt x="782807" y="368117"/>
                    <a:pt x="787606" y="372898"/>
                    <a:pt x="787606" y="368117"/>
                  </a:cubicBezTo>
                  <a:cubicBezTo>
                    <a:pt x="907563" y="325091"/>
                    <a:pt x="1041916" y="301187"/>
                    <a:pt x="1166672" y="320310"/>
                  </a:cubicBezTo>
                  <a:cubicBezTo>
                    <a:pt x="1171470" y="320310"/>
                    <a:pt x="1171470" y="320310"/>
                    <a:pt x="1176269" y="315529"/>
                  </a:cubicBezTo>
                  <a:cubicBezTo>
                    <a:pt x="1176269" y="315529"/>
                    <a:pt x="1181067" y="310748"/>
                    <a:pt x="1181067" y="310748"/>
                  </a:cubicBezTo>
                  <a:cubicBezTo>
                    <a:pt x="1181067" y="310748"/>
                    <a:pt x="1181067" y="310748"/>
                    <a:pt x="1209857" y="62150"/>
                  </a:cubicBezTo>
                  <a:cubicBezTo>
                    <a:pt x="1209857" y="62150"/>
                    <a:pt x="1209857" y="57369"/>
                    <a:pt x="1209857" y="57369"/>
                  </a:cubicBezTo>
                  <a:cubicBezTo>
                    <a:pt x="1205059" y="52588"/>
                    <a:pt x="1200260" y="52588"/>
                    <a:pt x="1200260" y="52588"/>
                  </a:cubicBezTo>
                  <a:cubicBezTo>
                    <a:pt x="1142681" y="47807"/>
                    <a:pt x="1089899" y="43027"/>
                    <a:pt x="1037118" y="47807"/>
                  </a:cubicBezTo>
                  <a:cubicBezTo>
                    <a:pt x="1032319" y="47807"/>
                    <a:pt x="1027521" y="47807"/>
                    <a:pt x="1027521" y="47807"/>
                  </a:cubicBezTo>
                  <a:cubicBezTo>
                    <a:pt x="1027521" y="52588"/>
                    <a:pt x="1022723" y="52588"/>
                    <a:pt x="1022723" y="57369"/>
                  </a:cubicBezTo>
                  <a:cubicBezTo>
                    <a:pt x="1022723" y="57369"/>
                    <a:pt x="1022723" y="57369"/>
                    <a:pt x="1027521" y="95615"/>
                  </a:cubicBezTo>
                  <a:cubicBezTo>
                    <a:pt x="1027521" y="100396"/>
                    <a:pt x="1027521" y="105176"/>
                    <a:pt x="1032319" y="105176"/>
                  </a:cubicBezTo>
                  <a:cubicBezTo>
                    <a:pt x="1032319" y="105176"/>
                    <a:pt x="1037118" y="109957"/>
                    <a:pt x="1037118" y="109957"/>
                  </a:cubicBezTo>
                  <a:cubicBezTo>
                    <a:pt x="1037118" y="109957"/>
                    <a:pt x="1037118" y="109957"/>
                    <a:pt x="1075504" y="105176"/>
                  </a:cubicBezTo>
                  <a:cubicBezTo>
                    <a:pt x="1109092" y="105176"/>
                    <a:pt x="1133084" y="133861"/>
                    <a:pt x="1133084" y="162545"/>
                  </a:cubicBezTo>
                  <a:cubicBezTo>
                    <a:pt x="1133084" y="162545"/>
                    <a:pt x="1133084" y="162545"/>
                    <a:pt x="1133084" y="200791"/>
                  </a:cubicBezTo>
                  <a:cubicBezTo>
                    <a:pt x="1128286" y="229476"/>
                    <a:pt x="1104294" y="253380"/>
                    <a:pt x="1080303" y="248599"/>
                  </a:cubicBezTo>
                  <a:cubicBezTo>
                    <a:pt x="1080303" y="248599"/>
                    <a:pt x="1080303" y="248599"/>
                    <a:pt x="1013126" y="253380"/>
                  </a:cubicBezTo>
                  <a:cubicBezTo>
                    <a:pt x="1003530" y="253380"/>
                    <a:pt x="989135" y="243818"/>
                    <a:pt x="989135" y="234257"/>
                  </a:cubicBezTo>
                  <a:cubicBezTo>
                    <a:pt x="989135" y="219914"/>
                    <a:pt x="998731" y="210353"/>
                    <a:pt x="1008328" y="210353"/>
                  </a:cubicBezTo>
                  <a:cubicBezTo>
                    <a:pt x="1008328" y="210353"/>
                    <a:pt x="1008328" y="210353"/>
                    <a:pt x="1075504" y="205572"/>
                  </a:cubicBezTo>
                  <a:cubicBezTo>
                    <a:pt x="1080303" y="205572"/>
                    <a:pt x="1085101" y="205572"/>
                    <a:pt x="1085101" y="205572"/>
                  </a:cubicBezTo>
                  <a:cubicBezTo>
                    <a:pt x="1085101" y="200791"/>
                    <a:pt x="1089899" y="200791"/>
                    <a:pt x="1089899" y="196011"/>
                  </a:cubicBezTo>
                  <a:cubicBezTo>
                    <a:pt x="1089899" y="196011"/>
                    <a:pt x="1089899" y="196011"/>
                    <a:pt x="1089899" y="162545"/>
                  </a:cubicBezTo>
                  <a:cubicBezTo>
                    <a:pt x="1089899" y="157765"/>
                    <a:pt x="1089899" y="152984"/>
                    <a:pt x="1085101" y="152984"/>
                  </a:cubicBezTo>
                  <a:cubicBezTo>
                    <a:pt x="1085101" y="152984"/>
                    <a:pt x="1080303" y="148203"/>
                    <a:pt x="1075504" y="148203"/>
                  </a:cubicBezTo>
                  <a:cubicBezTo>
                    <a:pt x="1075504" y="148203"/>
                    <a:pt x="1075504" y="148203"/>
                    <a:pt x="1041916" y="152984"/>
                  </a:cubicBezTo>
                  <a:cubicBezTo>
                    <a:pt x="1008328" y="152984"/>
                    <a:pt x="984336" y="129080"/>
                    <a:pt x="979538" y="100396"/>
                  </a:cubicBezTo>
                  <a:cubicBezTo>
                    <a:pt x="979538" y="100396"/>
                    <a:pt x="979538" y="100396"/>
                    <a:pt x="974740" y="62150"/>
                  </a:cubicBezTo>
                  <a:cubicBezTo>
                    <a:pt x="969941" y="28684"/>
                    <a:pt x="998731" y="4781"/>
                    <a:pt x="1032319" y="0"/>
                  </a:cubicBezTo>
                  <a:close/>
                </a:path>
              </a:pathLst>
            </a:custGeom>
            <a:solidFill>
              <a:srgbClr val="B71C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t" anchorCtr="0" compatLnSpc="1">
              <a:prstTxWarp prst="textNoShape">
                <a:avLst/>
              </a:prstTxWarp>
              <a:noAutofit/>
            </a:bodyPr>
            <a:lstStyle/>
            <a:p>
              <a:endParaRPr lang="zh-CN" altLang="en-US">
                <a:latin typeface="Times New Roman" panose="02020603050405020304" pitchFamily="18" charset="0"/>
                <a:cs typeface="Times New Roman" panose="02020603050405020304" pitchFamily="18" charset="0"/>
              </a:endParaRPr>
            </a:p>
          </p:txBody>
        </p:sp>
      </p:grpSp>
      <p:grpSp>
        <p:nvGrpSpPr>
          <p:cNvPr id="19" name="组合 18"/>
          <p:cNvGrpSpPr/>
          <p:nvPr/>
        </p:nvGrpSpPr>
        <p:grpSpPr>
          <a:xfrm>
            <a:off x="8155575" y="5000852"/>
            <a:ext cx="776220" cy="772372"/>
            <a:chOff x="1524001" y="1543049"/>
            <a:chExt cx="2562226" cy="2549525"/>
          </a:xfrm>
        </p:grpSpPr>
        <p:sp>
          <p:nvSpPr>
            <p:cNvPr id="20" name="Freeform 23"/>
            <p:cNvSpPr>
              <a:spLocks/>
            </p:cNvSpPr>
            <p:nvPr/>
          </p:nvSpPr>
          <p:spPr bwMode="auto">
            <a:xfrm>
              <a:off x="1524001" y="1543049"/>
              <a:ext cx="2562226" cy="2549525"/>
            </a:xfrm>
            <a:custGeom>
              <a:avLst/>
              <a:gdLst>
                <a:gd name="T0" fmla="*/ 534 w 534"/>
                <a:gd name="T1" fmla="*/ 267 h 534"/>
                <a:gd name="T2" fmla="*/ 506 w 534"/>
                <a:gd name="T3" fmla="*/ 331 h 534"/>
                <a:gd name="T4" fmla="*/ 498 w 534"/>
                <a:gd name="T5" fmla="*/ 400 h 534"/>
                <a:gd name="T6" fmla="*/ 442 w 534"/>
                <a:gd name="T7" fmla="*/ 442 h 534"/>
                <a:gd name="T8" fmla="*/ 400 w 534"/>
                <a:gd name="T9" fmla="*/ 498 h 534"/>
                <a:gd name="T10" fmla="*/ 331 w 534"/>
                <a:gd name="T11" fmla="*/ 506 h 534"/>
                <a:gd name="T12" fmla="*/ 267 w 534"/>
                <a:gd name="T13" fmla="*/ 534 h 534"/>
                <a:gd name="T14" fmla="*/ 203 w 534"/>
                <a:gd name="T15" fmla="*/ 506 h 534"/>
                <a:gd name="T16" fmla="*/ 134 w 534"/>
                <a:gd name="T17" fmla="*/ 498 h 534"/>
                <a:gd name="T18" fmla="*/ 92 w 534"/>
                <a:gd name="T19" fmla="*/ 442 h 534"/>
                <a:gd name="T20" fmla="*/ 36 w 534"/>
                <a:gd name="T21" fmla="*/ 400 h 534"/>
                <a:gd name="T22" fmla="*/ 28 w 534"/>
                <a:gd name="T23" fmla="*/ 331 h 534"/>
                <a:gd name="T24" fmla="*/ 0 w 534"/>
                <a:gd name="T25" fmla="*/ 267 h 534"/>
                <a:gd name="T26" fmla="*/ 28 w 534"/>
                <a:gd name="T27" fmla="*/ 203 h 534"/>
                <a:gd name="T28" fmla="*/ 36 w 534"/>
                <a:gd name="T29" fmla="*/ 134 h 534"/>
                <a:gd name="T30" fmla="*/ 92 w 534"/>
                <a:gd name="T31" fmla="*/ 92 h 534"/>
                <a:gd name="T32" fmla="*/ 134 w 534"/>
                <a:gd name="T33" fmla="*/ 36 h 534"/>
                <a:gd name="T34" fmla="*/ 203 w 534"/>
                <a:gd name="T35" fmla="*/ 28 h 534"/>
                <a:gd name="T36" fmla="*/ 267 w 534"/>
                <a:gd name="T37" fmla="*/ 0 h 534"/>
                <a:gd name="T38" fmla="*/ 331 w 534"/>
                <a:gd name="T39" fmla="*/ 28 h 534"/>
                <a:gd name="T40" fmla="*/ 400 w 534"/>
                <a:gd name="T41" fmla="*/ 36 h 534"/>
                <a:gd name="T42" fmla="*/ 442 w 534"/>
                <a:gd name="T43" fmla="*/ 92 h 534"/>
                <a:gd name="T44" fmla="*/ 498 w 534"/>
                <a:gd name="T45" fmla="*/ 134 h 534"/>
                <a:gd name="T46" fmla="*/ 506 w 534"/>
                <a:gd name="T47" fmla="*/ 203 h 534"/>
                <a:gd name="T48" fmla="*/ 534 w 534"/>
                <a:gd name="T49" fmla="*/ 26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534">
                  <a:moveTo>
                    <a:pt x="534" y="267"/>
                  </a:moveTo>
                  <a:cubicBezTo>
                    <a:pt x="534" y="290"/>
                    <a:pt x="512" y="310"/>
                    <a:pt x="506" y="331"/>
                  </a:cubicBezTo>
                  <a:cubicBezTo>
                    <a:pt x="500" y="353"/>
                    <a:pt x="509" y="381"/>
                    <a:pt x="498" y="400"/>
                  </a:cubicBezTo>
                  <a:cubicBezTo>
                    <a:pt x="487" y="420"/>
                    <a:pt x="458" y="426"/>
                    <a:pt x="442" y="442"/>
                  </a:cubicBezTo>
                  <a:cubicBezTo>
                    <a:pt x="426" y="458"/>
                    <a:pt x="420" y="487"/>
                    <a:pt x="400" y="498"/>
                  </a:cubicBezTo>
                  <a:cubicBezTo>
                    <a:pt x="381" y="509"/>
                    <a:pt x="353" y="500"/>
                    <a:pt x="331" y="506"/>
                  </a:cubicBezTo>
                  <a:cubicBezTo>
                    <a:pt x="310" y="512"/>
                    <a:pt x="290" y="534"/>
                    <a:pt x="267" y="534"/>
                  </a:cubicBezTo>
                  <a:cubicBezTo>
                    <a:pt x="244" y="534"/>
                    <a:pt x="224" y="512"/>
                    <a:pt x="203" y="506"/>
                  </a:cubicBezTo>
                  <a:cubicBezTo>
                    <a:pt x="181" y="500"/>
                    <a:pt x="153" y="509"/>
                    <a:pt x="134" y="498"/>
                  </a:cubicBezTo>
                  <a:cubicBezTo>
                    <a:pt x="114" y="487"/>
                    <a:pt x="108" y="458"/>
                    <a:pt x="92" y="442"/>
                  </a:cubicBezTo>
                  <a:cubicBezTo>
                    <a:pt x="76" y="426"/>
                    <a:pt x="47" y="420"/>
                    <a:pt x="36" y="400"/>
                  </a:cubicBezTo>
                  <a:cubicBezTo>
                    <a:pt x="25" y="381"/>
                    <a:pt x="34" y="353"/>
                    <a:pt x="28" y="331"/>
                  </a:cubicBezTo>
                  <a:cubicBezTo>
                    <a:pt x="22" y="310"/>
                    <a:pt x="0" y="290"/>
                    <a:pt x="0" y="267"/>
                  </a:cubicBezTo>
                  <a:cubicBezTo>
                    <a:pt x="0" y="244"/>
                    <a:pt x="22" y="224"/>
                    <a:pt x="28" y="203"/>
                  </a:cubicBezTo>
                  <a:cubicBezTo>
                    <a:pt x="34" y="181"/>
                    <a:pt x="25" y="153"/>
                    <a:pt x="36" y="134"/>
                  </a:cubicBezTo>
                  <a:cubicBezTo>
                    <a:pt x="47" y="114"/>
                    <a:pt x="76" y="108"/>
                    <a:pt x="92" y="92"/>
                  </a:cubicBezTo>
                  <a:cubicBezTo>
                    <a:pt x="108" y="76"/>
                    <a:pt x="114" y="47"/>
                    <a:pt x="134" y="36"/>
                  </a:cubicBezTo>
                  <a:cubicBezTo>
                    <a:pt x="153" y="25"/>
                    <a:pt x="181" y="34"/>
                    <a:pt x="203" y="28"/>
                  </a:cubicBezTo>
                  <a:cubicBezTo>
                    <a:pt x="224" y="22"/>
                    <a:pt x="244" y="0"/>
                    <a:pt x="267" y="0"/>
                  </a:cubicBezTo>
                  <a:cubicBezTo>
                    <a:pt x="290" y="0"/>
                    <a:pt x="310" y="22"/>
                    <a:pt x="331" y="28"/>
                  </a:cubicBezTo>
                  <a:cubicBezTo>
                    <a:pt x="353" y="34"/>
                    <a:pt x="381" y="25"/>
                    <a:pt x="400" y="36"/>
                  </a:cubicBezTo>
                  <a:cubicBezTo>
                    <a:pt x="420" y="47"/>
                    <a:pt x="426" y="76"/>
                    <a:pt x="442" y="92"/>
                  </a:cubicBezTo>
                  <a:cubicBezTo>
                    <a:pt x="458" y="108"/>
                    <a:pt x="487" y="114"/>
                    <a:pt x="498" y="134"/>
                  </a:cubicBezTo>
                  <a:cubicBezTo>
                    <a:pt x="509" y="153"/>
                    <a:pt x="500" y="181"/>
                    <a:pt x="506" y="203"/>
                  </a:cubicBezTo>
                  <a:cubicBezTo>
                    <a:pt x="512" y="224"/>
                    <a:pt x="534" y="244"/>
                    <a:pt x="534" y="267"/>
                  </a:cubicBezTo>
                  <a:close/>
                </a:path>
              </a:pathLst>
            </a:custGeom>
            <a:solidFill>
              <a:srgbClr val="FF3D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ctr" anchorCtr="0" compatLnSpc="1">
              <a:prstTxWarp prst="textNoShape">
                <a:avLst/>
              </a:prstTxWarp>
            </a:bodyPr>
            <a:lstStyle/>
            <a:p>
              <a:pPr algn="ctr"/>
              <a:r>
                <a:rPr lang="en-US" altLang="zh-CN" sz="1400" dirty="0">
                  <a:latin typeface="Times New Roman" panose="02020603050405020304" pitchFamily="18" charset="0"/>
                  <a:cs typeface="Times New Roman" panose="02020603050405020304" pitchFamily="18" charset="0"/>
                </a:rPr>
                <a:t>04</a:t>
              </a:r>
              <a:endParaRPr lang="zh-CN" altLang="en-US" sz="1400" dirty="0">
                <a:latin typeface="Times New Roman" panose="02020603050405020304" pitchFamily="18" charset="0"/>
                <a:cs typeface="Times New Roman" panose="02020603050405020304" pitchFamily="18" charset="0"/>
              </a:endParaRPr>
            </a:p>
          </p:txBody>
        </p:sp>
        <p:sp>
          <p:nvSpPr>
            <p:cNvPr id="21" name="自由: 形状 20"/>
            <p:cNvSpPr>
              <a:spLocks/>
            </p:cNvSpPr>
            <p:nvPr/>
          </p:nvSpPr>
          <p:spPr bwMode="auto">
            <a:xfrm>
              <a:off x="1725038" y="1738312"/>
              <a:ext cx="2160157" cy="2160285"/>
            </a:xfrm>
            <a:custGeom>
              <a:avLst/>
              <a:gdLst>
                <a:gd name="connsiteX0" fmla="*/ 719988 w 2160157"/>
                <a:gd name="connsiteY0" fmla="*/ 1728224 h 2160285"/>
                <a:gd name="connsiteX1" fmla="*/ 752979 w 2160157"/>
                <a:gd name="connsiteY1" fmla="*/ 1728821 h 2160285"/>
                <a:gd name="connsiteX2" fmla="*/ 1108074 w 2160157"/>
                <a:gd name="connsiteY2" fmla="*/ 1800515 h 2160285"/>
                <a:gd name="connsiteX3" fmla="*/ 1156060 w 2160157"/>
                <a:gd name="connsiteY3" fmla="*/ 1853090 h 2160285"/>
                <a:gd name="connsiteX4" fmla="*/ 1180053 w 2160157"/>
                <a:gd name="connsiteY4" fmla="*/ 2101628 h 2160285"/>
                <a:gd name="connsiteX5" fmla="*/ 1117671 w 2160157"/>
                <a:gd name="connsiteY5" fmla="*/ 2158983 h 2160285"/>
                <a:gd name="connsiteX6" fmla="*/ 949721 w 2160157"/>
                <a:gd name="connsiteY6" fmla="*/ 2149423 h 2160285"/>
                <a:gd name="connsiteX7" fmla="*/ 896936 w 2160157"/>
                <a:gd name="connsiteY7" fmla="*/ 2087289 h 2160285"/>
                <a:gd name="connsiteX8" fmla="*/ 901735 w 2160157"/>
                <a:gd name="connsiteY8" fmla="*/ 2049052 h 2160285"/>
                <a:gd name="connsiteX9" fmla="*/ 968915 w 2160157"/>
                <a:gd name="connsiteY9" fmla="*/ 2001257 h 2160285"/>
                <a:gd name="connsiteX10" fmla="*/ 1002505 w 2160157"/>
                <a:gd name="connsiteY10" fmla="*/ 2006036 h 2160285"/>
                <a:gd name="connsiteX11" fmla="*/ 1012102 w 2160157"/>
                <a:gd name="connsiteY11" fmla="*/ 2006036 h 2160285"/>
                <a:gd name="connsiteX12" fmla="*/ 1016901 w 2160157"/>
                <a:gd name="connsiteY12" fmla="*/ 1996477 h 2160285"/>
                <a:gd name="connsiteX13" fmla="*/ 1021699 w 2160157"/>
                <a:gd name="connsiteY13" fmla="*/ 1963020 h 2160285"/>
                <a:gd name="connsiteX14" fmla="*/ 1016901 w 2160157"/>
                <a:gd name="connsiteY14" fmla="*/ 1953461 h 2160285"/>
                <a:gd name="connsiteX15" fmla="*/ 1007304 w 2160157"/>
                <a:gd name="connsiteY15" fmla="*/ 1948681 h 2160285"/>
                <a:gd name="connsiteX16" fmla="*/ 944922 w 2160157"/>
                <a:gd name="connsiteY16" fmla="*/ 1939122 h 2160285"/>
                <a:gd name="connsiteX17" fmla="*/ 925728 w 2160157"/>
                <a:gd name="connsiteY17" fmla="*/ 1915224 h 2160285"/>
                <a:gd name="connsiteX18" fmla="*/ 949721 w 2160157"/>
                <a:gd name="connsiteY18" fmla="*/ 1900886 h 2160285"/>
                <a:gd name="connsiteX19" fmla="*/ 1012102 w 2160157"/>
                <a:gd name="connsiteY19" fmla="*/ 1905665 h 2160285"/>
                <a:gd name="connsiteX20" fmla="*/ 1060088 w 2160157"/>
                <a:gd name="connsiteY20" fmla="*/ 1963020 h 2160285"/>
                <a:gd name="connsiteX21" fmla="*/ 1060088 w 2160157"/>
                <a:gd name="connsiteY21" fmla="*/ 1996477 h 2160285"/>
                <a:gd name="connsiteX22" fmla="*/ 1002505 w 2160157"/>
                <a:gd name="connsiteY22" fmla="*/ 2049052 h 2160285"/>
                <a:gd name="connsiteX23" fmla="*/ 964116 w 2160157"/>
                <a:gd name="connsiteY23" fmla="*/ 2044273 h 2160285"/>
                <a:gd name="connsiteX24" fmla="*/ 954519 w 2160157"/>
                <a:gd name="connsiteY24" fmla="*/ 2049052 h 2160285"/>
                <a:gd name="connsiteX25" fmla="*/ 949721 w 2160157"/>
                <a:gd name="connsiteY25" fmla="*/ 2053832 h 2160285"/>
                <a:gd name="connsiteX26" fmla="*/ 944922 w 2160157"/>
                <a:gd name="connsiteY26" fmla="*/ 2096848 h 2160285"/>
                <a:gd name="connsiteX27" fmla="*/ 944922 w 2160157"/>
                <a:gd name="connsiteY27" fmla="*/ 2106407 h 2160285"/>
                <a:gd name="connsiteX28" fmla="*/ 954519 w 2160157"/>
                <a:gd name="connsiteY28" fmla="*/ 2106407 h 2160285"/>
                <a:gd name="connsiteX29" fmla="*/ 1117671 w 2160157"/>
                <a:gd name="connsiteY29" fmla="*/ 2115966 h 2160285"/>
                <a:gd name="connsiteX30" fmla="*/ 1127268 w 2160157"/>
                <a:gd name="connsiteY30" fmla="*/ 2111187 h 2160285"/>
                <a:gd name="connsiteX31" fmla="*/ 1132067 w 2160157"/>
                <a:gd name="connsiteY31" fmla="*/ 2101628 h 2160285"/>
                <a:gd name="connsiteX32" fmla="*/ 1117671 w 2160157"/>
                <a:gd name="connsiteY32" fmla="*/ 1857870 h 2160285"/>
                <a:gd name="connsiteX33" fmla="*/ 1112872 w 2160157"/>
                <a:gd name="connsiteY33" fmla="*/ 1848311 h 2160285"/>
                <a:gd name="connsiteX34" fmla="*/ 1108074 w 2160157"/>
                <a:gd name="connsiteY34" fmla="*/ 1843531 h 2160285"/>
                <a:gd name="connsiteX35" fmla="*/ 733784 w 2160157"/>
                <a:gd name="connsiteY35" fmla="*/ 1767058 h 2160285"/>
                <a:gd name="connsiteX36" fmla="*/ 728986 w 2160157"/>
                <a:gd name="connsiteY36" fmla="*/ 1767058 h 2160285"/>
                <a:gd name="connsiteX37" fmla="*/ 719389 w 2160157"/>
                <a:gd name="connsiteY37" fmla="*/ 1771837 h 2160285"/>
                <a:gd name="connsiteX38" fmla="*/ 609021 w 2160157"/>
                <a:gd name="connsiteY38" fmla="*/ 1991698 h 2160285"/>
                <a:gd name="connsiteX39" fmla="*/ 609021 w 2160157"/>
                <a:gd name="connsiteY39" fmla="*/ 2001257 h 2160285"/>
                <a:gd name="connsiteX40" fmla="*/ 613820 w 2160157"/>
                <a:gd name="connsiteY40" fmla="*/ 2006036 h 2160285"/>
                <a:gd name="connsiteX41" fmla="*/ 767374 w 2160157"/>
                <a:gd name="connsiteY41" fmla="*/ 2068171 h 2160285"/>
                <a:gd name="connsiteX42" fmla="*/ 776972 w 2160157"/>
                <a:gd name="connsiteY42" fmla="*/ 2068171 h 2160285"/>
                <a:gd name="connsiteX43" fmla="*/ 781770 w 2160157"/>
                <a:gd name="connsiteY43" fmla="*/ 2063391 h 2160285"/>
                <a:gd name="connsiteX44" fmla="*/ 791367 w 2160157"/>
                <a:gd name="connsiteY44" fmla="*/ 2020375 h 2160285"/>
                <a:gd name="connsiteX45" fmla="*/ 791367 w 2160157"/>
                <a:gd name="connsiteY45" fmla="*/ 2015595 h 2160285"/>
                <a:gd name="connsiteX46" fmla="*/ 781770 w 2160157"/>
                <a:gd name="connsiteY46" fmla="*/ 2006036 h 2160285"/>
                <a:gd name="connsiteX47" fmla="*/ 748180 w 2160157"/>
                <a:gd name="connsiteY47" fmla="*/ 1996477 h 2160285"/>
                <a:gd name="connsiteX48" fmla="*/ 714590 w 2160157"/>
                <a:gd name="connsiteY48" fmla="*/ 1924784 h 2160285"/>
                <a:gd name="connsiteX49" fmla="*/ 728986 w 2160157"/>
                <a:gd name="connsiteY49" fmla="*/ 1891327 h 2160285"/>
                <a:gd name="connsiteX50" fmla="*/ 796166 w 2160157"/>
                <a:gd name="connsiteY50" fmla="*/ 1857870 h 2160285"/>
                <a:gd name="connsiteX51" fmla="*/ 858548 w 2160157"/>
                <a:gd name="connsiteY51" fmla="*/ 1876988 h 2160285"/>
                <a:gd name="connsiteX52" fmla="*/ 872943 w 2160157"/>
                <a:gd name="connsiteY52" fmla="*/ 1905665 h 2160285"/>
                <a:gd name="connsiteX53" fmla="*/ 848950 w 2160157"/>
                <a:gd name="connsiteY53" fmla="*/ 1920004 h 2160285"/>
                <a:gd name="connsiteX54" fmla="*/ 781770 w 2160157"/>
                <a:gd name="connsiteY54" fmla="*/ 1900886 h 2160285"/>
                <a:gd name="connsiteX55" fmla="*/ 772173 w 2160157"/>
                <a:gd name="connsiteY55" fmla="*/ 1900886 h 2160285"/>
                <a:gd name="connsiteX56" fmla="*/ 767374 w 2160157"/>
                <a:gd name="connsiteY56" fmla="*/ 1905665 h 2160285"/>
                <a:gd name="connsiteX57" fmla="*/ 757777 w 2160157"/>
                <a:gd name="connsiteY57" fmla="*/ 1939122 h 2160285"/>
                <a:gd name="connsiteX58" fmla="*/ 757777 w 2160157"/>
                <a:gd name="connsiteY58" fmla="*/ 1948681 h 2160285"/>
                <a:gd name="connsiteX59" fmla="*/ 762576 w 2160157"/>
                <a:gd name="connsiteY59" fmla="*/ 1953461 h 2160285"/>
                <a:gd name="connsiteX60" fmla="*/ 796166 w 2160157"/>
                <a:gd name="connsiteY60" fmla="*/ 1967800 h 2160285"/>
                <a:gd name="connsiteX61" fmla="*/ 839353 w 2160157"/>
                <a:gd name="connsiteY61" fmla="*/ 2034714 h 2160285"/>
                <a:gd name="connsiteX62" fmla="*/ 829756 w 2160157"/>
                <a:gd name="connsiteY62" fmla="*/ 2072950 h 2160285"/>
                <a:gd name="connsiteX63" fmla="*/ 752979 w 2160157"/>
                <a:gd name="connsiteY63" fmla="*/ 2111187 h 2160285"/>
                <a:gd name="connsiteX64" fmla="*/ 594625 w 2160157"/>
                <a:gd name="connsiteY64" fmla="*/ 2044273 h 2160285"/>
                <a:gd name="connsiteX65" fmla="*/ 565834 w 2160157"/>
                <a:gd name="connsiteY65" fmla="*/ 1967800 h 2160285"/>
                <a:gd name="connsiteX66" fmla="*/ 690597 w 2160157"/>
                <a:gd name="connsiteY66" fmla="*/ 1752719 h 2160285"/>
                <a:gd name="connsiteX67" fmla="*/ 719988 w 2160157"/>
                <a:gd name="connsiteY67" fmla="*/ 1728224 h 2160285"/>
                <a:gd name="connsiteX68" fmla="*/ 1600968 w 2160157"/>
                <a:gd name="connsiteY68" fmla="*/ 1606768 h 2160285"/>
                <a:gd name="connsiteX69" fmla="*/ 1636270 w 2160157"/>
                <a:gd name="connsiteY69" fmla="*/ 1624083 h 2160285"/>
                <a:gd name="connsiteX70" fmla="*/ 1813380 w 2160157"/>
                <a:gd name="connsiteY70" fmla="*/ 1796039 h 2160285"/>
                <a:gd name="connsiteX71" fmla="*/ 1808593 w 2160157"/>
                <a:gd name="connsiteY71" fmla="*/ 1882017 h 2160285"/>
                <a:gd name="connsiteX72" fmla="*/ 1674564 w 2160157"/>
                <a:gd name="connsiteY72" fmla="*/ 1982324 h 2160285"/>
                <a:gd name="connsiteX73" fmla="*/ 1588403 w 2160157"/>
                <a:gd name="connsiteY73" fmla="*/ 1967994 h 2160285"/>
                <a:gd name="connsiteX74" fmla="*/ 1569256 w 2160157"/>
                <a:gd name="connsiteY74" fmla="*/ 1934559 h 2160285"/>
                <a:gd name="connsiteX75" fmla="*/ 1593189 w 2160157"/>
                <a:gd name="connsiteY75" fmla="*/ 1858134 h 2160285"/>
                <a:gd name="connsiteX76" fmla="*/ 1621910 w 2160157"/>
                <a:gd name="connsiteY76" fmla="*/ 1839028 h 2160285"/>
                <a:gd name="connsiteX77" fmla="*/ 1626697 w 2160157"/>
                <a:gd name="connsiteY77" fmla="*/ 1829474 h 2160285"/>
                <a:gd name="connsiteX78" fmla="*/ 1621910 w 2160157"/>
                <a:gd name="connsiteY78" fmla="*/ 1819921 h 2160285"/>
                <a:gd name="connsiteX79" fmla="*/ 1602763 w 2160157"/>
                <a:gd name="connsiteY79" fmla="*/ 1791262 h 2160285"/>
                <a:gd name="connsiteX80" fmla="*/ 1597976 w 2160157"/>
                <a:gd name="connsiteY80" fmla="*/ 1791262 h 2160285"/>
                <a:gd name="connsiteX81" fmla="*/ 1588403 w 2160157"/>
                <a:gd name="connsiteY81" fmla="*/ 1791262 h 2160285"/>
                <a:gd name="connsiteX82" fmla="*/ 1530962 w 2160157"/>
                <a:gd name="connsiteY82" fmla="*/ 1824698 h 2160285"/>
                <a:gd name="connsiteX83" fmla="*/ 1502241 w 2160157"/>
                <a:gd name="connsiteY83" fmla="*/ 1819921 h 2160285"/>
                <a:gd name="connsiteX84" fmla="*/ 1511815 w 2160157"/>
                <a:gd name="connsiteY84" fmla="*/ 1791262 h 2160285"/>
                <a:gd name="connsiteX85" fmla="*/ 1564469 w 2160157"/>
                <a:gd name="connsiteY85" fmla="*/ 1757826 h 2160285"/>
                <a:gd name="connsiteX86" fmla="*/ 1636270 w 2160157"/>
                <a:gd name="connsiteY86" fmla="*/ 1767379 h 2160285"/>
                <a:gd name="connsiteX87" fmla="*/ 1660204 w 2160157"/>
                <a:gd name="connsiteY87" fmla="*/ 1796039 h 2160285"/>
                <a:gd name="connsiteX88" fmla="*/ 1645844 w 2160157"/>
                <a:gd name="connsiteY88" fmla="*/ 1872463 h 2160285"/>
                <a:gd name="connsiteX89" fmla="*/ 1617123 w 2160157"/>
                <a:gd name="connsiteY89" fmla="*/ 1896346 h 2160285"/>
                <a:gd name="connsiteX90" fmla="*/ 1607550 w 2160157"/>
                <a:gd name="connsiteY90" fmla="*/ 1901123 h 2160285"/>
                <a:gd name="connsiteX91" fmla="*/ 1612336 w 2160157"/>
                <a:gd name="connsiteY91" fmla="*/ 1910676 h 2160285"/>
                <a:gd name="connsiteX92" fmla="*/ 1631483 w 2160157"/>
                <a:gd name="connsiteY92" fmla="*/ 1944112 h 2160285"/>
                <a:gd name="connsiteX93" fmla="*/ 1641057 w 2160157"/>
                <a:gd name="connsiteY93" fmla="*/ 1948888 h 2160285"/>
                <a:gd name="connsiteX94" fmla="*/ 1650630 w 2160157"/>
                <a:gd name="connsiteY94" fmla="*/ 1948888 h 2160285"/>
                <a:gd name="connsiteX95" fmla="*/ 1779872 w 2160157"/>
                <a:gd name="connsiteY95" fmla="*/ 1848581 h 2160285"/>
                <a:gd name="connsiteX96" fmla="*/ 1779872 w 2160157"/>
                <a:gd name="connsiteY96" fmla="*/ 1839028 h 2160285"/>
                <a:gd name="connsiteX97" fmla="*/ 1779872 w 2160157"/>
                <a:gd name="connsiteY97" fmla="*/ 1829474 h 2160285"/>
                <a:gd name="connsiteX98" fmla="*/ 1612336 w 2160157"/>
                <a:gd name="connsiteY98" fmla="*/ 1647965 h 2160285"/>
                <a:gd name="connsiteX99" fmla="*/ 1602763 w 2160157"/>
                <a:gd name="connsiteY99" fmla="*/ 1647965 h 2160285"/>
                <a:gd name="connsiteX100" fmla="*/ 1597976 w 2160157"/>
                <a:gd name="connsiteY100" fmla="*/ 1647965 h 2160285"/>
                <a:gd name="connsiteX101" fmla="*/ 1258118 w 2160157"/>
                <a:gd name="connsiteY101" fmla="*/ 1824698 h 2160285"/>
                <a:gd name="connsiteX102" fmla="*/ 1253331 w 2160157"/>
                <a:gd name="connsiteY102" fmla="*/ 1829474 h 2160285"/>
                <a:gd name="connsiteX103" fmla="*/ 1253331 w 2160157"/>
                <a:gd name="connsiteY103" fmla="*/ 1839028 h 2160285"/>
                <a:gd name="connsiteX104" fmla="*/ 1305985 w 2160157"/>
                <a:gd name="connsiteY104" fmla="*/ 2077855 h 2160285"/>
                <a:gd name="connsiteX105" fmla="*/ 1310772 w 2160157"/>
                <a:gd name="connsiteY105" fmla="*/ 2087408 h 2160285"/>
                <a:gd name="connsiteX106" fmla="*/ 1320345 w 2160157"/>
                <a:gd name="connsiteY106" fmla="*/ 2087408 h 2160285"/>
                <a:gd name="connsiteX107" fmla="*/ 1478308 w 2160157"/>
                <a:gd name="connsiteY107" fmla="*/ 2039643 h 2160285"/>
                <a:gd name="connsiteX108" fmla="*/ 1483094 w 2160157"/>
                <a:gd name="connsiteY108" fmla="*/ 2030090 h 2160285"/>
                <a:gd name="connsiteX109" fmla="*/ 1483094 w 2160157"/>
                <a:gd name="connsiteY109" fmla="*/ 2025313 h 2160285"/>
                <a:gd name="connsiteX110" fmla="*/ 1468734 w 2160157"/>
                <a:gd name="connsiteY110" fmla="*/ 1987101 h 2160285"/>
                <a:gd name="connsiteX111" fmla="*/ 1463947 w 2160157"/>
                <a:gd name="connsiteY111" fmla="*/ 1982324 h 2160285"/>
                <a:gd name="connsiteX112" fmla="*/ 1454374 w 2160157"/>
                <a:gd name="connsiteY112" fmla="*/ 1982324 h 2160285"/>
                <a:gd name="connsiteX113" fmla="*/ 1416080 w 2160157"/>
                <a:gd name="connsiteY113" fmla="*/ 1991877 h 2160285"/>
                <a:gd name="connsiteX114" fmla="*/ 1344279 w 2160157"/>
                <a:gd name="connsiteY114" fmla="*/ 1958441 h 2160285"/>
                <a:gd name="connsiteX115" fmla="*/ 1334705 w 2160157"/>
                <a:gd name="connsiteY115" fmla="*/ 1925005 h 2160285"/>
                <a:gd name="connsiteX116" fmla="*/ 1368213 w 2160157"/>
                <a:gd name="connsiteY116" fmla="*/ 1858134 h 2160285"/>
                <a:gd name="connsiteX117" fmla="*/ 1425654 w 2160157"/>
                <a:gd name="connsiteY117" fmla="*/ 1834251 h 2160285"/>
                <a:gd name="connsiteX118" fmla="*/ 1454374 w 2160157"/>
                <a:gd name="connsiteY118" fmla="*/ 1843804 h 2160285"/>
                <a:gd name="connsiteX119" fmla="*/ 1444801 w 2160157"/>
                <a:gd name="connsiteY119" fmla="*/ 1872463 h 2160285"/>
                <a:gd name="connsiteX120" fmla="*/ 1382573 w 2160157"/>
                <a:gd name="connsiteY120" fmla="*/ 1896346 h 2160285"/>
                <a:gd name="connsiteX121" fmla="*/ 1377786 w 2160157"/>
                <a:gd name="connsiteY121" fmla="*/ 1905899 h 2160285"/>
                <a:gd name="connsiteX122" fmla="*/ 1377786 w 2160157"/>
                <a:gd name="connsiteY122" fmla="*/ 1910676 h 2160285"/>
                <a:gd name="connsiteX123" fmla="*/ 1387360 w 2160157"/>
                <a:gd name="connsiteY123" fmla="*/ 1948888 h 2160285"/>
                <a:gd name="connsiteX124" fmla="*/ 1392146 w 2160157"/>
                <a:gd name="connsiteY124" fmla="*/ 1953665 h 2160285"/>
                <a:gd name="connsiteX125" fmla="*/ 1401720 w 2160157"/>
                <a:gd name="connsiteY125" fmla="*/ 1953665 h 2160285"/>
                <a:gd name="connsiteX126" fmla="*/ 1435227 w 2160157"/>
                <a:gd name="connsiteY126" fmla="*/ 1939335 h 2160285"/>
                <a:gd name="connsiteX127" fmla="*/ 1511815 w 2160157"/>
                <a:gd name="connsiteY127" fmla="*/ 1963218 h 2160285"/>
                <a:gd name="connsiteX128" fmla="*/ 1530962 w 2160157"/>
                <a:gd name="connsiteY128" fmla="*/ 2001430 h 2160285"/>
                <a:gd name="connsiteX129" fmla="*/ 1492668 w 2160157"/>
                <a:gd name="connsiteY129" fmla="*/ 2077855 h 2160285"/>
                <a:gd name="connsiteX130" fmla="*/ 1334705 w 2160157"/>
                <a:gd name="connsiteY130" fmla="*/ 2130397 h 2160285"/>
                <a:gd name="connsiteX131" fmla="*/ 1258118 w 2160157"/>
                <a:gd name="connsiteY131" fmla="*/ 2087408 h 2160285"/>
                <a:gd name="connsiteX132" fmla="*/ 1215037 w 2160157"/>
                <a:gd name="connsiteY132" fmla="*/ 1843804 h 2160285"/>
                <a:gd name="connsiteX133" fmla="*/ 1248544 w 2160157"/>
                <a:gd name="connsiteY133" fmla="*/ 1781709 h 2160285"/>
                <a:gd name="connsiteX134" fmla="*/ 1569256 w 2160157"/>
                <a:gd name="connsiteY134" fmla="*/ 1614530 h 2160285"/>
                <a:gd name="connsiteX135" fmla="*/ 1600968 w 2160157"/>
                <a:gd name="connsiteY135" fmla="*/ 1606768 h 2160285"/>
                <a:gd name="connsiteX136" fmla="*/ 386535 w 2160157"/>
                <a:gd name="connsiteY136" fmla="*/ 1345031 h 2160285"/>
                <a:gd name="connsiteX137" fmla="*/ 412945 w 2160157"/>
                <a:gd name="connsiteY137" fmla="*/ 1365324 h 2160285"/>
                <a:gd name="connsiteX138" fmla="*/ 633831 w 2160157"/>
                <a:gd name="connsiteY138" fmla="*/ 1651812 h 2160285"/>
                <a:gd name="connsiteX139" fmla="*/ 638633 w 2160157"/>
                <a:gd name="connsiteY139" fmla="*/ 1723434 h 2160285"/>
                <a:gd name="connsiteX140" fmla="*/ 499378 w 2160157"/>
                <a:gd name="connsiteY140" fmla="*/ 1923976 h 2160285"/>
                <a:gd name="connsiteX141" fmla="*/ 412945 w 2160157"/>
                <a:gd name="connsiteY141" fmla="*/ 1928751 h 2160285"/>
                <a:gd name="connsiteX142" fmla="*/ 288096 w 2160157"/>
                <a:gd name="connsiteY142" fmla="*/ 1818931 h 2160285"/>
                <a:gd name="connsiteX143" fmla="*/ 288096 w 2160157"/>
                <a:gd name="connsiteY143" fmla="*/ 1732984 h 2160285"/>
                <a:gd name="connsiteX144" fmla="*/ 316908 w 2160157"/>
                <a:gd name="connsiteY144" fmla="*/ 1709110 h 2160285"/>
                <a:gd name="connsiteX145" fmla="*/ 398539 w 2160157"/>
                <a:gd name="connsiteY145" fmla="*/ 1713885 h 2160285"/>
                <a:gd name="connsiteX146" fmla="*/ 422549 w 2160157"/>
                <a:gd name="connsiteY146" fmla="*/ 1742534 h 2160285"/>
                <a:gd name="connsiteX147" fmla="*/ 432152 w 2160157"/>
                <a:gd name="connsiteY147" fmla="*/ 1747308 h 2160285"/>
                <a:gd name="connsiteX148" fmla="*/ 441756 w 2160157"/>
                <a:gd name="connsiteY148" fmla="*/ 1742534 h 2160285"/>
                <a:gd name="connsiteX149" fmla="*/ 465765 w 2160157"/>
                <a:gd name="connsiteY149" fmla="*/ 1713885 h 2160285"/>
                <a:gd name="connsiteX150" fmla="*/ 465765 w 2160157"/>
                <a:gd name="connsiteY150" fmla="*/ 1709110 h 2160285"/>
                <a:gd name="connsiteX151" fmla="*/ 465765 w 2160157"/>
                <a:gd name="connsiteY151" fmla="*/ 1699560 h 2160285"/>
                <a:gd name="connsiteX152" fmla="*/ 417747 w 2160157"/>
                <a:gd name="connsiteY152" fmla="*/ 1651812 h 2160285"/>
                <a:gd name="connsiteX153" fmla="*/ 422549 w 2160157"/>
                <a:gd name="connsiteY153" fmla="*/ 1623163 h 2160285"/>
                <a:gd name="connsiteX154" fmla="*/ 451360 w 2160157"/>
                <a:gd name="connsiteY154" fmla="*/ 1623163 h 2160285"/>
                <a:gd name="connsiteX155" fmla="*/ 494576 w 2160157"/>
                <a:gd name="connsiteY155" fmla="*/ 1670911 h 2160285"/>
                <a:gd name="connsiteX156" fmla="*/ 494576 w 2160157"/>
                <a:gd name="connsiteY156" fmla="*/ 1742534 h 2160285"/>
                <a:gd name="connsiteX157" fmla="*/ 470567 w 2160157"/>
                <a:gd name="connsiteY157" fmla="*/ 1771183 h 2160285"/>
                <a:gd name="connsiteX158" fmla="*/ 393737 w 2160157"/>
                <a:gd name="connsiteY158" fmla="*/ 1771183 h 2160285"/>
                <a:gd name="connsiteX159" fmla="*/ 364926 w 2160157"/>
                <a:gd name="connsiteY159" fmla="*/ 1742534 h 2160285"/>
                <a:gd name="connsiteX160" fmla="*/ 360124 w 2160157"/>
                <a:gd name="connsiteY160" fmla="*/ 1742534 h 2160285"/>
                <a:gd name="connsiteX161" fmla="*/ 350521 w 2160157"/>
                <a:gd name="connsiteY161" fmla="*/ 1742534 h 2160285"/>
                <a:gd name="connsiteX162" fmla="*/ 321709 w 2160157"/>
                <a:gd name="connsiteY162" fmla="*/ 1771183 h 2160285"/>
                <a:gd name="connsiteX163" fmla="*/ 316908 w 2160157"/>
                <a:gd name="connsiteY163" fmla="*/ 1780732 h 2160285"/>
                <a:gd name="connsiteX164" fmla="*/ 321709 w 2160157"/>
                <a:gd name="connsiteY164" fmla="*/ 1785507 h 2160285"/>
                <a:gd name="connsiteX165" fmla="*/ 441756 w 2160157"/>
                <a:gd name="connsiteY165" fmla="*/ 1895327 h 2160285"/>
                <a:gd name="connsiteX166" fmla="*/ 451360 w 2160157"/>
                <a:gd name="connsiteY166" fmla="*/ 1900102 h 2160285"/>
                <a:gd name="connsiteX167" fmla="*/ 456162 w 2160157"/>
                <a:gd name="connsiteY167" fmla="*/ 1895327 h 2160285"/>
                <a:gd name="connsiteX168" fmla="*/ 609821 w 2160157"/>
                <a:gd name="connsiteY168" fmla="*/ 1699560 h 2160285"/>
                <a:gd name="connsiteX169" fmla="*/ 609821 w 2160157"/>
                <a:gd name="connsiteY169" fmla="*/ 1690011 h 2160285"/>
                <a:gd name="connsiteX170" fmla="*/ 609821 w 2160157"/>
                <a:gd name="connsiteY170" fmla="*/ 1685236 h 2160285"/>
                <a:gd name="connsiteX171" fmla="*/ 374530 w 2160157"/>
                <a:gd name="connsiteY171" fmla="*/ 1384423 h 2160285"/>
                <a:gd name="connsiteX172" fmla="*/ 364926 w 2160157"/>
                <a:gd name="connsiteY172" fmla="*/ 1379648 h 2160285"/>
                <a:gd name="connsiteX173" fmla="*/ 360124 w 2160157"/>
                <a:gd name="connsiteY173" fmla="*/ 1379648 h 2160285"/>
                <a:gd name="connsiteX174" fmla="*/ 129635 w 2160157"/>
                <a:gd name="connsiteY174" fmla="*/ 1475144 h 2160285"/>
                <a:gd name="connsiteX175" fmla="*/ 124833 w 2160157"/>
                <a:gd name="connsiteY175" fmla="*/ 1479919 h 2160285"/>
                <a:gd name="connsiteX176" fmla="*/ 124833 w 2160157"/>
                <a:gd name="connsiteY176" fmla="*/ 1489469 h 2160285"/>
                <a:gd name="connsiteX177" fmla="*/ 201663 w 2160157"/>
                <a:gd name="connsiteY177" fmla="*/ 1632713 h 2160285"/>
                <a:gd name="connsiteX178" fmla="*/ 211267 w 2160157"/>
                <a:gd name="connsiteY178" fmla="*/ 1642262 h 2160285"/>
                <a:gd name="connsiteX179" fmla="*/ 216069 w 2160157"/>
                <a:gd name="connsiteY179" fmla="*/ 1637488 h 2160285"/>
                <a:gd name="connsiteX180" fmla="*/ 249682 w 2160157"/>
                <a:gd name="connsiteY180" fmla="*/ 1618388 h 2160285"/>
                <a:gd name="connsiteX181" fmla="*/ 254483 w 2160157"/>
                <a:gd name="connsiteY181" fmla="*/ 1608839 h 2160285"/>
                <a:gd name="connsiteX182" fmla="*/ 254483 w 2160157"/>
                <a:gd name="connsiteY182" fmla="*/ 1599289 h 2160285"/>
                <a:gd name="connsiteX183" fmla="*/ 235276 w 2160157"/>
                <a:gd name="connsiteY183" fmla="*/ 1565866 h 2160285"/>
                <a:gd name="connsiteX184" fmla="*/ 254483 w 2160157"/>
                <a:gd name="connsiteY184" fmla="*/ 1494243 h 2160285"/>
                <a:gd name="connsiteX185" fmla="*/ 288096 w 2160157"/>
                <a:gd name="connsiteY185" fmla="*/ 1475144 h 2160285"/>
                <a:gd name="connsiteX186" fmla="*/ 360124 w 2160157"/>
                <a:gd name="connsiteY186" fmla="*/ 1494243 h 2160285"/>
                <a:gd name="connsiteX187" fmla="*/ 393737 w 2160157"/>
                <a:gd name="connsiteY187" fmla="*/ 1551541 h 2160285"/>
                <a:gd name="connsiteX188" fmla="*/ 388935 w 2160157"/>
                <a:gd name="connsiteY188" fmla="*/ 1580190 h 2160285"/>
                <a:gd name="connsiteX189" fmla="*/ 360124 w 2160157"/>
                <a:gd name="connsiteY189" fmla="*/ 1575415 h 2160285"/>
                <a:gd name="connsiteX190" fmla="*/ 321709 w 2160157"/>
                <a:gd name="connsiteY190" fmla="*/ 1518118 h 2160285"/>
                <a:gd name="connsiteX191" fmla="*/ 316908 w 2160157"/>
                <a:gd name="connsiteY191" fmla="*/ 1513343 h 2160285"/>
                <a:gd name="connsiteX192" fmla="*/ 307304 w 2160157"/>
                <a:gd name="connsiteY192" fmla="*/ 1513343 h 2160285"/>
                <a:gd name="connsiteX193" fmla="*/ 273691 w 2160157"/>
                <a:gd name="connsiteY193" fmla="*/ 1532442 h 2160285"/>
                <a:gd name="connsiteX194" fmla="*/ 268889 w 2160157"/>
                <a:gd name="connsiteY194" fmla="*/ 1537217 h 2160285"/>
                <a:gd name="connsiteX195" fmla="*/ 273691 w 2160157"/>
                <a:gd name="connsiteY195" fmla="*/ 1546766 h 2160285"/>
                <a:gd name="connsiteX196" fmla="*/ 292898 w 2160157"/>
                <a:gd name="connsiteY196" fmla="*/ 1580190 h 2160285"/>
                <a:gd name="connsiteX197" fmla="*/ 278493 w 2160157"/>
                <a:gd name="connsiteY197" fmla="*/ 1656587 h 2160285"/>
                <a:gd name="connsiteX198" fmla="*/ 244880 w 2160157"/>
                <a:gd name="connsiteY198" fmla="*/ 1680461 h 2160285"/>
                <a:gd name="connsiteX199" fmla="*/ 163248 w 2160157"/>
                <a:gd name="connsiteY199" fmla="*/ 1656587 h 2160285"/>
                <a:gd name="connsiteX200" fmla="*/ 86418 w 2160157"/>
                <a:gd name="connsiteY200" fmla="*/ 1508568 h 2160285"/>
                <a:gd name="connsiteX201" fmla="*/ 110428 w 2160157"/>
                <a:gd name="connsiteY201" fmla="*/ 1427396 h 2160285"/>
                <a:gd name="connsiteX202" fmla="*/ 345719 w 2160157"/>
                <a:gd name="connsiteY202" fmla="*/ 1346224 h 2160285"/>
                <a:gd name="connsiteX203" fmla="*/ 386535 w 2160157"/>
                <a:gd name="connsiteY203" fmla="*/ 1345031 h 2160285"/>
                <a:gd name="connsiteX204" fmla="*/ 1857651 w 2160157"/>
                <a:gd name="connsiteY204" fmla="*/ 1141425 h 2160285"/>
                <a:gd name="connsiteX205" fmla="*/ 2106858 w 2160157"/>
                <a:gd name="connsiteY205" fmla="*/ 1160523 h 2160285"/>
                <a:gd name="connsiteX206" fmla="*/ 2154783 w 2160157"/>
                <a:gd name="connsiteY206" fmla="*/ 1227369 h 2160285"/>
                <a:gd name="connsiteX207" fmla="*/ 2116443 w 2160157"/>
                <a:gd name="connsiteY207" fmla="*/ 1394484 h 2160285"/>
                <a:gd name="connsiteX208" fmla="*/ 2044556 w 2160157"/>
                <a:gd name="connsiteY208" fmla="*/ 1432682 h 2160285"/>
                <a:gd name="connsiteX209" fmla="*/ 2006217 w 2160157"/>
                <a:gd name="connsiteY209" fmla="*/ 1423133 h 2160285"/>
                <a:gd name="connsiteX210" fmla="*/ 1972670 w 2160157"/>
                <a:gd name="connsiteY210" fmla="*/ 1351512 h 2160285"/>
                <a:gd name="connsiteX211" fmla="*/ 1982254 w 2160157"/>
                <a:gd name="connsiteY211" fmla="*/ 1313314 h 2160285"/>
                <a:gd name="connsiteX212" fmla="*/ 1982254 w 2160157"/>
                <a:gd name="connsiteY212" fmla="*/ 1303765 h 2160285"/>
                <a:gd name="connsiteX213" fmla="*/ 1977462 w 2160157"/>
                <a:gd name="connsiteY213" fmla="*/ 1298990 h 2160285"/>
                <a:gd name="connsiteX214" fmla="*/ 1943915 w 2160157"/>
                <a:gd name="connsiteY214" fmla="*/ 1289441 h 2160285"/>
                <a:gd name="connsiteX215" fmla="*/ 1934330 w 2160157"/>
                <a:gd name="connsiteY215" fmla="*/ 1294215 h 2160285"/>
                <a:gd name="connsiteX216" fmla="*/ 1929537 w 2160157"/>
                <a:gd name="connsiteY216" fmla="*/ 1298990 h 2160285"/>
                <a:gd name="connsiteX217" fmla="*/ 1910368 w 2160157"/>
                <a:gd name="connsiteY217" fmla="*/ 1361061 h 2160285"/>
                <a:gd name="connsiteX218" fmla="*/ 1881613 w 2160157"/>
                <a:gd name="connsiteY218" fmla="*/ 1375386 h 2160285"/>
                <a:gd name="connsiteX219" fmla="*/ 1867236 w 2160157"/>
                <a:gd name="connsiteY219" fmla="*/ 1346737 h 2160285"/>
                <a:gd name="connsiteX220" fmla="*/ 1886405 w 2160157"/>
                <a:gd name="connsiteY220" fmla="*/ 1289441 h 2160285"/>
                <a:gd name="connsiteX221" fmla="*/ 1953500 w 2160157"/>
                <a:gd name="connsiteY221" fmla="*/ 1251243 h 2160285"/>
                <a:gd name="connsiteX222" fmla="*/ 1987047 w 2160157"/>
                <a:gd name="connsiteY222" fmla="*/ 1256018 h 2160285"/>
                <a:gd name="connsiteX223" fmla="*/ 2025387 w 2160157"/>
                <a:gd name="connsiteY223" fmla="*/ 1322864 h 2160285"/>
                <a:gd name="connsiteX224" fmla="*/ 2015802 w 2160157"/>
                <a:gd name="connsiteY224" fmla="*/ 1361061 h 2160285"/>
                <a:gd name="connsiteX225" fmla="*/ 2015802 w 2160157"/>
                <a:gd name="connsiteY225" fmla="*/ 1370611 h 2160285"/>
                <a:gd name="connsiteX226" fmla="*/ 2025387 w 2160157"/>
                <a:gd name="connsiteY226" fmla="*/ 1375386 h 2160285"/>
                <a:gd name="connsiteX227" fmla="*/ 2063726 w 2160157"/>
                <a:gd name="connsiteY227" fmla="*/ 1389710 h 2160285"/>
                <a:gd name="connsiteX228" fmla="*/ 2073311 w 2160157"/>
                <a:gd name="connsiteY228" fmla="*/ 1389710 h 2160285"/>
                <a:gd name="connsiteX229" fmla="*/ 2078104 w 2160157"/>
                <a:gd name="connsiteY229" fmla="*/ 1380160 h 2160285"/>
                <a:gd name="connsiteX230" fmla="*/ 2111651 w 2160157"/>
                <a:gd name="connsiteY230" fmla="*/ 1222595 h 2160285"/>
                <a:gd name="connsiteX231" fmla="*/ 2106858 w 2160157"/>
                <a:gd name="connsiteY231" fmla="*/ 1213045 h 2160285"/>
                <a:gd name="connsiteX232" fmla="*/ 2102066 w 2160157"/>
                <a:gd name="connsiteY232" fmla="*/ 1208271 h 2160285"/>
                <a:gd name="connsiteX233" fmla="*/ 1857651 w 2160157"/>
                <a:gd name="connsiteY233" fmla="*/ 1174848 h 2160285"/>
                <a:gd name="connsiteX234" fmla="*/ 1848066 w 2160157"/>
                <a:gd name="connsiteY234" fmla="*/ 1179622 h 2160285"/>
                <a:gd name="connsiteX235" fmla="*/ 1843273 w 2160157"/>
                <a:gd name="connsiteY235" fmla="*/ 1184397 h 2160285"/>
                <a:gd name="connsiteX236" fmla="*/ 1699500 w 2160157"/>
                <a:gd name="connsiteY236" fmla="*/ 1537726 h 2160285"/>
                <a:gd name="connsiteX237" fmla="*/ 1699500 w 2160157"/>
                <a:gd name="connsiteY237" fmla="*/ 1542501 h 2160285"/>
                <a:gd name="connsiteX238" fmla="*/ 1704292 w 2160157"/>
                <a:gd name="connsiteY238" fmla="*/ 1552050 h 2160285"/>
                <a:gd name="connsiteX239" fmla="*/ 1900783 w 2160157"/>
                <a:gd name="connsiteY239" fmla="*/ 1700066 h 2160285"/>
                <a:gd name="connsiteX240" fmla="*/ 1910368 w 2160157"/>
                <a:gd name="connsiteY240" fmla="*/ 1700066 h 2160285"/>
                <a:gd name="connsiteX241" fmla="*/ 1915160 w 2160157"/>
                <a:gd name="connsiteY241" fmla="*/ 1695292 h 2160285"/>
                <a:gd name="connsiteX242" fmla="*/ 2001424 w 2160157"/>
                <a:gd name="connsiteY242" fmla="*/ 1561600 h 2160285"/>
                <a:gd name="connsiteX243" fmla="*/ 2006217 w 2160157"/>
                <a:gd name="connsiteY243" fmla="*/ 1552050 h 2160285"/>
                <a:gd name="connsiteX244" fmla="*/ 1996632 w 2160157"/>
                <a:gd name="connsiteY244" fmla="*/ 1542501 h 2160285"/>
                <a:gd name="connsiteX245" fmla="*/ 1963085 w 2160157"/>
                <a:gd name="connsiteY245" fmla="*/ 1523402 h 2160285"/>
                <a:gd name="connsiteX246" fmla="*/ 1953500 w 2160157"/>
                <a:gd name="connsiteY246" fmla="*/ 1523402 h 2160285"/>
                <a:gd name="connsiteX247" fmla="*/ 1948707 w 2160157"/>
                <a:gd name="connsiteY247" fmla="*/ 1528177 h 2160285"/>
                <a:gd name="connsiteX248" fmla="*/ 1929537 w 2160157"/>
                <a:gd name="connsiteY248" fmla="*/ 1561600 h 2160285"/>
                <a:gd name="connsiteX249" fmla="*/ 1852858 w 2160157"/>
                <a:gd name="connsiteY249" fmla="*/ 1585473 h 2160285"/>
                <a:gd name="connsiteX250" fmla="*/ 1824104 w 2160157"/>
                <a:gd name="connsiteY250" fmla="*/ 1566374 h 2160285"/>
                <a:gd name="connsiteX251" fmla="*/ 1804934 w 2160157"/>
                <a:gd name="connsiteY251" fmla="*/ 1489979 h 2160285"/>
                <a:gd name="connsiteX252" fmla="*/ 1833688 w 2160157"/>
                <a:gd name="connsiteY252" fmla="*/ 1432682 h 2160285"/>
                <a:gd name="connsiteX253" fmla="*/ 1862443 w 2160157"/>
                <a:gd name="connsiteY253" fmla="*/ 1423133 h 2160285"/>
                <a:gd name="connsiteX254" fmla="*/ 1872028 w 2160157"/>
                <a:gd name="connsiteY254" fmla="*/ 1451781 h 2160285"/>
                <a:gd name="connsiteX255" fmla="*/ 1838481 w 2160157"/>
                <a:gd name="connsiteY255" fmla="*/ 1513852 h 2160285"/>
                <a:gd name="connsiteX256" fmla="*/ 1838481 w 2160157"/>
                <a:gd name="connsiteY256" fmla="*/ 1523402 h 2160285"/>
                <a:gd name="connsiteX257" fmla="*/ 1843273 w 2160157"/>
                <a:gd name="connsiteY257" fmla="*/ 1528177 h 2160285"/>
                <a:gd name="connsiteX258" fmla="*/ 1876821 w 2160157"/>
                <a:gd name="connsiteY258" fmla="*/ 1547275 h 2160285"/>
                <a:gd name="connsiteX259" fmla="*/ 1881613 w 2160157"/>
                <a:gd name="connsiteY259" fmla="*/ 1547275 h 2160285"/>
                <a:gd name="connsiteX260" fmla="*/ 1891198 w 2160157"/>
                <a:gd name="connsiteY260" fmla="*/ 1542501 h 2160285"/>
                <a:gd name="connsiteX261" fmla="*/ 1910368 w 2160157"/>
                <a:gd name="connsiteY261" fmla="*/ 1509078 h 2160285"/>
                <a:gd name="connsiteX262" fmla="*/ 1982254 w 2160157"/>
                <a:gd name="connsiteY262" fmla="*/ 1480429 h 2160285"/>
                <a:gd name="connsiteX263" fmla="*/ 2020594 w 2160157"/>
                <a:gd name="connsiteY263" fmla="*/ 1499528 h 2160285"/>
                <a:gd name="connsiteX264" fmla="*/ 2039764 w 2160157"/>
                <a:gd name="connsiteY264" fmla="*/ 1580698 h 2160285"/>
                <a:gd name="connsiteX265" fmla="*/ 1948707 w 2160157"/>
                <a:gd name="connsiteY265" fmla="*/ 1723940 h 2160285"/>
                <a:gd name="connsiteX266" fmla="*/ 1867236 w 2160157"/>
                <a:gd name="connsiteY266" fmla="*/ 1738264 h 2160285"/>
                <a:gd name="connsiteX267" fmla="*/ 1680330 w 2160157"/>
                <a:gd name="connsiteY267" fmla="*/ 1580698 h 2160285"/>
                <a:gd name="connsiteX268" fmla="*/ 1665953 w 2160157"/>
                <a:gd name="connsiteY268" fmla="*/ 1509078 h 2160285"/>
                <a:gd name="connsiteX269" fmla="*/ 1800141 w 2160157"/>
                <a:gd name="connsiteY269" fmla="*/ 1179622 h 2160285"/>
                <a:gd name="connsiteX270" fmla="*/ 1857651 w 2160157"/>
                <a:gd name="connsiteY270" fmla="*/ 1141425 h 2160285"/>
                <a:gd name="connsiteX271" fmla="*/ 91012 w 2160157"/>
                <a:gd name="connsiteY271" fmla="*/ 727605 h 2160285"/>
                <a:gd name="connsiteX272" fmla="*/ 111042 w 2160157"/>
                <a:gd name="connsiteY272" fmla="*/ 730297 h 2160285"/>
                <a:gd name="connsiteX273" fmla="*/ 346302 w 2160157"/>
                <a:gd name="connsiteY273" fmla="*/ 811663 h 2160285"/>
                <a:gd name="connsiteX274" fmla="*/ 384712 w 2160157"/>
                <a:gd name="connsiteY274" fmla="*/ 873883 h 2160285"/>
                <a:gd name="connsiteX275" fmla="*/ 370308 w 2160157"/>
                <a:gd name="connsiteY275" fmla="*/ 1232848 h 2160285"/>
                <a:gd name="connsiteX276" fmla="*/ 327097 w 2160157"/>
                <a:gd name="connsiteY276" fmla="*/ 1290282 h 2160285"/>
                <a:gd name="connsiteX277" fmla="*/ 87036 w 2160157"/>
                <a:gd name="connsiteY277" fmla="*/ 1357289 h 2160285"/>
                <a:gd name="connsiteX278" fmla="*/ 19819 w 2160157"/>
                <a:gd name="connsiteY278" fmla="*/ 1309427 h 2160285"/>
                <a:gd name="connsiteX279" fmla="*/ 614 w 2160157"/>
                <a:gd name="connsiteY279" fmla="*/ 1141910 h 2160285"/>
                <a:gd name="connsiteX280" fmla="*/ 48626 w 2160157"/>
                <a:gd name="connsiteY280" fmla="*/ 1074903 h 2160285"/>
                <a:gd name="connsiteX281" fmla="*/ 91837 w 2160157"/>
                <a:gd name="connsiteY281" fmla="*/ 1074903 h 2160285"/>
                <a:gd name="connsiteX282" fmla="*/ 149452 w 2160157"/>
                <a:gd name="connsiteY282" fmla="*/ 1132338 h 2160285"/>
                <a:gd name="connsiteX283" fmla="*/ 149452 w 2160157"/>
                <a:gd name="connsiteY283" fmla="*/ 1170627 h 2160285"/>
                <a:gd name="connsiteX284" fmla="*/ 154253 w 2160157"/>
                <a:gd name="connsiteY284" fmla="*/ 1175413 h 2160285"/>
                <a:gd name="connsiteX285" fmla="*/ 163855 w 2160157"/>
                <a:gd name="connsiteY285" fmla="*/ 1180199 h 2160285"/>
                <a:gd name="connsiteX286" fmla="*/ 197464 w 2160157"/>
                <a:gd name="connsiteY286" fmla="*/ 1175413 h 2160285"/>
                <a:gd name="connsiteX287" fmla="*/ 207066 w 2160157"/>
                <a:gd name="connsiteY287" fmla="*/ 1170627 h 2160285"/>
                <a:gd name="connsiteX288" fmla="*/ 207066 w 2160157"/>
                <a:gd name="connsiteY288" fmla="*/ 1161055 h 2160285"/>
                <a:gd name="connsiteX289" fmla="*/ 202265 w 2160157"/>
                <a:gd name="connsiteY289" fmla="*/ 1098834 h 2160285"/>
                <a:gd name="connsiteX290" fmla="*/ 226271 w 2160157"/>
                <a:gd name="connsiteY290" fmla="*/ 1074903 h 2160285"/>
                <a:gd name="connsiteX291" fmla="*/ 245476 w 2160157"/>
                <a:gd name="connsiteY291" fmla="*/ 1094048 h 2160285"/>
                <a:gd name="connsiteX292" fmla="*/ 250277 w 2160157"/>
                <a:gd name="connsiteY292" fmla="*/ 1161055 h 2160285"/>
                <a:gd name="connsiteX293" fmla="*/ 202265 w 2160157"/>
                <a:gd name="connsiteY293" fmla="*/ 1218489 h 2160285"/>
                <a:gd name="connsiteX294" fmla="*/ 168657 w 2160157"/>
                <a:gd name="connsiteY294" fmla="*/ 1223275 h 2160285"/>
                <a:gd name="connsiteX295" fmla="*/ 106241 w 2160157"/>
                <a:gd name="connsiteY295" fmla="*/ 1170627 h 2160285"/>
                <a:gd name="connsiteX296" fmla="*/ 106241 w 2160157"/>
                <a:gd name="connsiteY296" fmla="*/ 1132338 h 2160285"/>
                <a:gd name="connsiteX297" fmla="*/ 101440 w 2160157"/>
                <a:gd name="connsiteY297" fmla="*/ 1127551 h 2160285"/>
                <a:gd name="connsiteX298" fmla="*/ 91837 w 2160157"/>
                <a:gd name="connsiteY298" fmla="*/ 1122765 h 2160285"/>
                <a:gd name="connsiteX299" fmla="*/ 53427 w 2160157"/>
                <a:gd name="connsiteY299" fmla="*/ 1122765 h 2160285"/>
                <a:gd name="connsiteX300" fmla="*/ 43825 w 2160157"/>
                <a:gd name="connsiteY300" fmla="*/ 1127551 h 2160285"/>
                <a:gd name="connsiteX301" fmla="*/ 43825 w 2160157"/>
                <a:gd name="connsiteY301" fmla="*/ 1137124 h 2160285"/>
                <a:gd name="connsiteX302" fmla="*/ 63030 w 2160157"/>
                <a:gd name="connsiteY302" fmla="*/ 1299854 h 2160285"/>
                <a:gd name="connsiteX303" fmla="*/ 67831 w 2160157"/>
                <a:gd name="connsiteY303" fmla="*/ 1304641 h 2160285"/>
                <a:gd name="connsiteX304" fmla="*/ 77433 w 2160157"/>
                <a:gd name="connsiteY304" fmla="*/ 1309427 h 2160285"/>
                <a:gd name="connsiteX305" fmla="*/ 317494 w 2160157"/>
                <a:gd name="connsiteY305" fmla="*/ 1251992 h 2160285"/>
                <a:gd name="connsiteX306" fmla="*/ 327097 w 2160157"/>
                <a:gd name="connsiteY306" fmla="*/ 1247206 h 2160285"/>
                <a:gd name="connsiteX307" fmla="*/ 327097 w 2160157"/>
                <a:gd name="connsiteY307" fmla="*/ 1242420 h 2160285"/>
                <a:gd name="connsiteX308" fmla="*/ 341501 w 2160157"/>
                <a:gd name="connsiteY308" fmla="*/ 859524 h 2160285"/>
                <a:gd name="connsiteX309" fmla="*/ 341501 w 2160157"/>
                <a:gd name="connsiteY309" fmla="*/ 854738 h 2160285"/>
                <a:gd name="connsiteX310" fmla="*/ 331898 w 2160157"/>
                <a:gd name="connsiteY310" fmla="*/ 849952 h 2160285"/>
                <a:gd name="connsiteX311" fmla="*/ 96638 w 2160157"/>
                <a:gd name="connsiteY311" fmla="*/ 773373 h 2160285"/>
                <a:gd name="connsiteX312" fmla="*/ 87036 w 2160157"/>
                <a:gd name="connsiteY312" fmla="*/ 778159 h 2160285"/>
                <a:gd name="connsiteX313" fmla="*/ 82235 w 2160157"/>
                <a:gd name="connsiteY313" fmla="*/ 782945 h 2160285"/>
                <a:gd name="connsiteX314" fmla="*/ 48626 w 2160157"/>
                <a:gd name="connsiteY314" fmla="*/ 945676 h 2160285"/>
                <a:gd name="connsiteX315" fmla="*/ 48626 w 2160157"/>
                <a:gd name="connsiteY315" fmla="*/ 955248 h 2160285"/>
                <a:gd name="connsiteX316" fmla="*/ 58229 w 2160157"/>
                <a:gd name="connsiteY316" fmla="*/ 955248 h 2160285"/>
                <a:gd name="connsiteX317" fmla="*/ 96638 w 2160157"/>
                <a:gd name="connsiteY317" fmla="*/ 960035 h 2160285"/>
                <a:gd name="connsiteX318" fmla="*/ 106241 w 2160157"/>
                <a:gd name="connsiteY318" fmla="*/ 960035 h 2160285"/>
                <a:gd name="connsiteX319" fmla="*/ 111042 w 2160157"/>
                <a:gd name="connsiteY319" fmla="*/ 950462 h 2160285"/>
                <a:gd name="connsiteX320" fmla="*/ 115843 w 2160157"/>
                <a:gd name="connsiteY320" fmla="*/ 912173 h 2160285"/>
                <a:gd name="connsiteX321" fmla="*/ 183060 w 2160157"/>
                <a:gd name="connsiteY321" fmla="*/ 869097 h 2160285"/>
                <a:gd name="connsiteX322" fmla="*/ 216669 w 2160157"/>
                <a:gd name="connsiteY322" fmla="*/ 878669 h 2160285"/>
                <a:gd name="connsiteX323" fmla="*/ 259880 w 2160157"/>
                <a:gd name="connsiteY323" fmla="*/ 936104 h 2160285"/>
                <a:gd name="connsiteX324" fmla="*/ 250277 w 2160157"/>
                <a:gd name="connsiteY324" fmla="*/ 1003110 h 2160285"/>
                <a:gd name="connsiteX325" fmla="*/ 226271 w 2160157"/>
                <a:gd name="connsiteY325" fmla="*/ 1022255 h 2160285"/>
                <a:gd name="connsiteX326" fmla="*/ 207066 w 2160157"/>
                <a:gd name="connsiteY326" fmla="*/ 998324 h 2160285"/>
                <a:gd name="connsiteX327" fmla="*/ 216669 w 2160157"/>
                <a:gd name="connsiteY327" fmla="*/ 931317 h 2160285"/>
                <a:gd name="connsiteX328" fmla="*/ 216669 w 2160157"/>
                <a:gd name="connsiteY328" fmla="*/ 921745 h 2160285"/>
                <a:gd name="connsiteX329" fmla="*/ 207066 w 2160157"/>
                <a:gd name="connsiteY329" fmla="*/ 916959 h 2160285"/>
                <a:gd name="connsiteX330" fmla="*/ 173458 w 2160157"/>
                <a:gd name="connsiteY330" fmla="*/ 912173 h 2160285"/>
                <a:gd name="connsiteX331" fmla="*/ 163855 w 2160157"/>
                <a:gd name="connsiteY331" fmla="*/ 912173 h 2160285"/>
                <a:gd name="connsiteX332" fmla="*/ 159054 w 2160157"/>
                <a:gd name="connsiteY332" fmla="*/ 921745 h 2160285"/>
                <a:gd name="connsiteX333" fmla="*/ 154253 w 2160157"/>
                <a:gd name="connsiteY333" fmla="*/ 955248 h 2160285"/>
                <a:gd name="connsiteX334" fmla="*/ 96638 w 2160157"/>
                <a:gd name="connsiteY334" fmla="*/ 1007897 h 2160285"/>
                <a:gd name="connsiteX335" fmla="*/ 53427 w 2160157"/>
                <a:gd name="connsiteY335" fmla="*/ 1007897 h 2160285"/>
                <a:gd name="connsiteX336" fmla="*/ 5415 w 2160157"/>
                <a:gd name="connsiteY336" fmla="*/ 936104 h 2160285"/>
                <a:gd name="connsiteX337" fmla="*/ 39024 w 2160157"/>
                <a:gd name="connsiteY337" fmla="*/ 773373 h 2160285"/>
                <a:gd name="connsiteX338" fmla="*/ 91012 w 2160157"/>
                <a:gd name="connsiteY338" fmla="*/ 727605 h 2160285"/>
                <a:gd name="connsiteX339" fmla="*/ 1935188 w 2160157"/>
                <a:gd name="connsiteY339" fmla="*/ 475624 h 2160285"/>
                <a:gd name="connsiteX340" fmla="*/ 1996539 w 2160157"/>
                <a:gd name="connsiteY340" fmla="*/ 506511 h 2160285"/>
                <a:gd name="connsiteX341" fmla="*/ 2078042 w 2160157"/>
                <a:gd name="connsiteY341" fmla="*/ 654533 h 2160285"/>
                <a:gd name="connsiteX342" fmla="*/ 2049276 w 2160157"/>
                <a:gd name="connsiteY342" fmla="*/ 735707 h 2160285"/>
                <a:gd name="connsiteX343" fmla="*/ 2010922 w 2160157"/>
                <a:gd name="connsiteY343" fmla="*/ 750031 h 2160285"/>
                <a:gd name="connsiteX344" fmla="*/ 1939008 w 2160157"/>
                <a:gd name="connsiteY344" fmla="*/ 711832 h 2160285"/>
                <a:gd name="connsiteX345" fmla="*/ 1924626 w 2160157"/>
                <a:gd name="connsiteY345" fmla="*/ 678408 h 2160285"/>
                <a:gd name="connsiteX346" fmla="*/ 1919831 w 2160157"/>
                <a:gd name="connsiteY346" fmla="*/ 673633 h 2160285"/>
                <a:gd name="connsiteX347" fmla="*/ 1910243 w 2160157"/>
                <a:gd name="connsiteY347" fmla="*/ 673633 h 2160285"/>
                <a:gd name="connsiteX348" fmla="*/ 1876683 w 2160157"/>
                <a:gd name="connsiteY348" fmla="*/ 692732 h 2160285"/>
                <a:gd name="connsiteX349" fmla="*/ 1871889 w 2160157"/>
                <a:gd name="connsiteY349" fmla="*/ 697507 h 2160285"/>
                <a:gd name="connsiteX350" fmla="*/ 1871889 w 2160157"/>
                <a:gd name="connsiteY350" fmla="*/ 707057 h 2160285"/>
                <a:gd name="connsiteX351" fmla="*/ 1895860 w 2160157"/>
                <a:gd name="connsiteY351" fmla="*/ 759581 h 2160285"/>
                <a:gd name="connsiteX352" fmla="*/ 1886272 w 2160157"/>
                <a:gd name="connsiteY352" fmla="*/ 793005 h 2160285"/>
                <a:gd name="connsiteX353" fmla="*/ 1857506 w 2160157"/>
                <a:gd name="connsiteY353" fmla="*/ 773906 h 2160285"/>
                <a:gd name="connsiteX354" fmla="*/ 1833535 w 2160157"/>
                <a:gd name="connsiteY354" fmla="*/ 726157 h 2160285"/>
                <a:gd name="connsiteX355" fmla="*/ 1857506 w 2160157"/>
                <a:gd name="connsiteY355" fmla="*/ 654533 h 2160285"/>
                <a:gd name="connsiteX356" fmla="*/ 1891066 w 2160157"/>
                <a:gd name="connsiteY356" fmla="*/ 635434 h 2160285"/>
                <a:gd name="connsiteX357" fmla="*/ 1962980 w 2160157"/>
                <a:gd name="connsiteY357" fmla="*/ 664083 h 2160285"/>
                <a:gd name="connsiteX358" fmla="*/ 1982157 w 2160157"/>
                <a:gd name="connsiteY358" fmla="*/ 697507 h 2160285"/>
                <a:gd name="connsiteX359" fmla="*/ 1986951 w 2160157"/>
                <a:gd name="connsiteY359" fmla="*/ 702282 h 2160285"/>
                <a:gd name="connsiteX360" fmla="*/ 1996539 w 2160157"/>
                <a:gd name="connsiteY360" fmla="*/ 702282 h 2160285"/>
                <a:gd name="connsiteX361" fmla="*/ 2030099 w 2160157"/>
                <a:gd name="connsiteY361" fmla="*/ 687958 h 2160285"/>
                <a:gd name="connsiteX362" fmla="*/ 2039688 w 2160157"/>
                <a:gd name="connsiteY362" fmla="*/ 683183 h 2160285"/>
                <a:gd name="connsiteX363" fmla="*/ 2039688 w 2160157"/>
                <a:gd name="connsiteY363" fmla="*/ 673633 h 2160285"/>
                <a:gd name="connsiteX364" fmla="*/ 1962980 w 2160157"/>
                <a:gd name="connsiteY364" fmla="*/ 530386 h 2160285"/>
                <a:gd name="connsiteX365" fmla="*/ 1953391 w 2160157"/>
                <a:gd name="connsiteY365" fmla="*/ 520836 h 2160285"/>
                <a:gd name="connsiteX366" fmla="*/ 1943803 w 2160157"/>
                <a:gd name="connsiteY366" fmla="*/ 525611 h 2160285"/>
                <a:gd name="connsiteX367" fmla="*/ 1737650 w 2160157"/>
                <a:gd name="connsiteY367" fmla="*/ 659308 h 2160285"/>
                <a:gd name="connsiteX368" fmla="*/ 1732856 w 2160157"/>
                <a:gd name="connsiteY368" fmla="*/ 664083 h 2160285"/>
                <a:gd name="connsiteX369" fmla="*/ 1732856 w 2160157"/>
                <a:gd name="connsiteY369" fmla="*/ 673633 h 2160285"/>
                <a:gd name="connsiteX370" fmla="*/ 1847918 w 2160157"/>
                <a:gd name="connsiteY370" fmla="*/ 1031751 h 2160285"/>
                <a:gd name="connsiteX371" fmla="*/ 1852712 w 2160157"/>
                <a:gd name="connsiteY371" fmla="*/ 1041301 h 2160285"/>
                <a:gd name="connsiteX372" fmla="*/ 1862300 w 2160157"/>
                <a:gd name="connsiteY372" fmla="*/ 1041301 h 2160285"/>
                <a:gd name="connsiteX373" fmla="*/ 2106807 w 2160157"/>
                <a:gd name="connsiteY373" fmla="*/ 1031751 h 2160285"/>
                <a:gd name="connsiteX374" fmla="*/ 2116396 w 2160157"/>
                <a:gd name="connsiteY374" fmla="*/ 1026976 h 2160285"/>
                <a:gd name="connsiteX375" fmla="*/ 2116396 w 2160157"/>
                <a:gd name="connsiteY375" fmla="*/ 1017426 h 2160285"/>
                <a:gd name="connsiteX376" fmla="*/ 2097219 w 2160157"/>
                <a:gd name="connsiteY376" fmla="*/ 855079 h 2160285"/>
                <a:gd name="connsiteX377" fmla="*/ 2092424 w 2160157"/>
                <a:gd name="connsiteY377" fmla="*/ 850304 h 2160285"/>
                <a:gd name="connsiteX378" fmla="*/ 2082836 w 2160157"/>
                <a:gd name="connsiteY378" fmla="*/ 845529 h 2160285"/>
                <a:gd name="connsiteX379" fmla="*/ 2044482 w 2160157"/>
                <a:gd name="connsiteY379" fmla="*/ 855079 h 2160285"/>
                <a:gd name="connsiteX380" fmla="*/ 2034893 w 2160157"/>
                <a:gd name="connsiteY380" fmla="*/ 859854 h 2160285"/>
                <a:gd name="connsiteX381" fmla="*/ 2034893 w 2160157"/>
                <a:gd name="connsiteY381" fmla="*/ 869404 h 2160285"/>
                <a:gd name="connsiteX382" fmla="*/ 2044482 w 2160157"/>
                <a:gd name="connsiteY382" fmla="*/ 907603 h 2160285"/>
                <a:gd name="connsiteX383" fmla="*/ 1996539 w 2160157"/>
                <a:gd name="connsiteY383" fmla="*/ 974452 h 2160285"/>
                <a:gd name="connsiteX384" fmla="*/ 1962980 w 2160157"/>
                <a:gd name="connsiteY384" fmla="*/ 974452 h 2160285"/>
                <a:gd name="connsiteX385" fmla="*/ 1900654 w 2160157"/>
                <a:gd name="connsiteY385" fmla="*/ 931478 h 2160285"/>
                <a:gd name="connsiteX386" fmla="*/ 1886272 w 2160157"/>
                <a:gd name="connsiteY386" fmla="*/ 869404 h 2160285"/>
                <a:gd name="connsiteX387" fmla="*/ 1900654 w 2160157"/>
                <a:gd name="connsiteY387" fmla="*/ 845529 h 2160285"/>
                <a:gd name="connsiteX388" fmla="*/ 1929420 w 2160157"/>
                <a:gd name="connsiteY388" fmla="*/ 859854 h 2160285"/>
                <a:gd name="connsiteX389" fmla="*/ 1943803 w 2160157"/>
                <a:gd name="connsiteY389" fmla="*/ 926703 h 2160285"/>
                <a:gd name="connsiteX390" fmla="*/ 1948597 w 2160157"/>
                <a:gd name="connsiteY390" fmla="*/ 931478 h 2160285"/>
                <a:gd name="connsiteX391" fmla="*/ 1953391 w 2160157"/>
                <a:gd name="connsiteY391" fmla="*/ 936253 h 2160285"/>
                <a:gd name="connsiteX392" fmla="*/ 1991745 w 2160157"/>
                <a:gd name="connsiteY392" fmla="*/ 926703 h 2160285"/>
                <a:gd name="connsiteX393" fmla="*/ 1996539 w 2160157"/>
                <a:gd name="connsiteY393" fmla="*/ 926703 h 2160285"/>
                <a:gd name="connsiteX394" fmla="*/ 2001334 w 2160157"/>
                <a:gd name="connsiteY394" fmla="*/ 917153 h 2160285"/>
                <a:gd name="connsiteX395" fmla="*/ 1991745 w 2160157"/>
                <a:gd name="connsiteY395" fmla="*/ 878954 h 2160285"/>
                <a:gd name="connsiteX396" fmla="*/ 2030099 w 2160157"/>
                <a:gd name="connsiteY396" fmla="*/ 812105 h 2160285"/>
                <a:gd name="connsiteX397" fmla="*/ 2068453 w 2160157"/>
                <a:gd name="connsiteY397" fmla="*/ 797780 h 2160285"/>
                <a:gd name="connsiteX398" fmla="*/ 2140367 w 2160157"/>
                <a:gd name="connsiteY398" fmla="*/ 845529 h 2160285"/>
                <a:gd name="connsiteX399" fmla="*/ 2159544 w 2160157"/>
                <a:gd name="connsiteY399" fmla="*/ 1017426 h 2160285"/>
                <a:gd name="connsiteX400" fmla="*/ 2111601 w 2160157"/>
                <a:gd name="connsiteY400" fmla="*/ 1079500 h 2160285"/>
                <a:gd name="connsiteX401" fmla="*/ 1862300 w 2160157"/>
                <a:gd name="connsiteY401" fmla="*/ 1079500 h 2160285"/>
                <a:gd name="connsiteX402" fmla="*/ 1804769 w 2160157"/>
                <a:gd name="connsiteY402" fmla="*/ 1036526 h 2160285"/>
                <a:gd name="connsiteX403" fmla="*/ 1694502 w 2160157"/>
                <a:gd name="connsiteY403" fmla="*/ 697507 h 2160285"/>
                <a:gd name="connsiteX404" fmla="*/ 1713679 w 2160157"/>
                <a:gd name="connsiteY404" fmla="*/ 625884 h 2160285"/>
                <a:gd name="connsiteX405" fmla="*/ 1915037 w 2160157"/>
                <a:gd name="connsiteY405" fmla="*/ 482637 h 2160285"/>
                <a:gd name="connsiteX406" fmla="*/ 1935188 w 2160157"/>
                <a:gd name="connsiteY406" fmla="*/ 475624 h 2160285"/>
                <a:gd name="connsiteX407" fmla="*/ 530203 w 2160157"/>
                <a:gd name="connsiteY407" fmla="*/ 171271 h 2160285"/>
                <a:gd name="connsiteX408" fmla="*/ 566208 w 2160157"/>
                <a:gd name="connsiteY408" fmla="*/ 192162 h 2160285"/>
                <a:gd name="connsiteX409" fmla="*/ 691023 w 2160157"/>
                <a:gd name="connsiteY409" fmla="*/ 407037 h 2160285"/>
                <a:gd name="connsiteX410" fmla="*/ 681422 w 2160157"/>
                <a:gd name="connsiteY410" fmla="*/ 478662 h 2160285"/>
                <a:gd name="connsiteX411" fmla="*/ 436591 w 2160157"/>
                <a:gd name="connsiteY411" fmla="*/ 741287 h 2160285"/>
                <a:gd name="connsiteX412" fmla="*/ 369383 w 2160157"/>
                <a:gd name="connsiteY412" fmla="*/ 760387 h 2160285"/>
                <a:gd name="connsiteX413" fmla="*/ 143755 w 2160157"/>
                <a:gd name="connsiteY413" fmla="*/ 655337 h 2160285"/>
                <a:gd name="connsiteX414" fmla="*/ 119752 w 2160157"/>
                <a:gd name="connsiteY414" fmla="*/ 574162 h 2160285"/>
                <a:gd name="connsiteX415" fmla="*/ 210963 w 2160157"/>
                <a:gd name="connsiteY415" fmla="*/ 435687 h 2160285"/>
                <a:gd name="connsiteX416" fmla="*/ 292573 w 2160157"/>
                <a:gd name="connsiteY416" fmla="*/ 416587 h 2160285"/>
                <a:gd name="connsiteX417" fmla="*/ 326177 w 2160157"/>
                <a:gd name="connsiteY417" fmla="*/ 445237 h 2160285"/>
                <a:gd name="connsiteX418" fmla="*/ 330978 w 2160157"/>
                <a:gd name="connsiteY418" fmla="*/ 521637 h 2160285"/>
                <a:gd name="connsiteX419" fmla="*/ 311776 w 2160157"/>
                <a:gd name="connsiteY419" fmla="*/ 555062 h 2160285"/>
                <a:gd name="connsiteX420" fmla="*/ 306975 w 2160157"/>
                <a:gd name="connsiteY420" fmla="*/ 559837 h 2160285"/>
                <a:gd name="connsiteX421" fmla="*/ 311776 w 2160157"/>
                <a:gd name="connsiteY421" fmla="*/ 569387 h 2160285"/>
                <a:gd name="connsiteX422" fmla="*/ 340579 w 2160157"/>
                <a:gd name="connsiteY422" fmla="*/ 588487 h 2160285"/>
                <a:gd name="connsiteX423" fmla="*/ 350180 w 2160157"/>
                <a:gd name="connsiteY423" fmla="*/ 588487 h 2160285"/>
                <a:gd name="connsiteX424" fmla="*/ 359782 w 2160157"/>
                <a:gd name="connsiteY424" fmla="*/ 583712 h 2160285"/>
                <a:gd name="connsiteX425" fmla="*/ 398186 w 2160157"/>
                <a:gd name="connsiteY425" fmla="*/ 531187 h 2160285"/>
                <a:gd name="connsiteX426" fmla="*/ 426990 w 2160157"/>
                <a:gd name="connsiteY426" fmla="*/ 531187 h 2160285"/>
                <a:gd name="connsiteX427" fmla="*/ 431791 w 2160157"/>
                <a:gd name="connsiteY427" fmla="*/ 559837 h 2160285"/>
                <a:gd name="connsiteX428" fmla="*/ 393386 w 2160157"/>
                <a:gd name="connsiteY428" fmla="*/ 612362 h 2160285"/>
                <a:gd name="connsiteX429" fmla="*/ 321377 w 2160157"/>
                <a:gd name="connsiteY429" fmla="*/ 626687 h 2160285"/>
                <a:gd name="connsiteX430" fmla="*/ 287773 w 2160157"/>
                <a:gd name="connsiteY430" fmla="*/ 607587 h 2160285"/>
                <a:gd name="connsiteX431" fmla="*/ 273371 w 2160157"/>
                <a:gd name="connsiteY431" fmla="*/ 526412 h 2160285"/>
                <a:gd name="connsiteX432" fmla="*/ 297374 w 2160157"/>
                <a:gd name="connsiteY432" fmla="*/ 497762 h 2160285"/>
                <a:gd name="connsiteX433" fmla="*/ 297374 w 2160157"/>
                <a:gd name="connsiteY433" fmla="*/ 488212 h 2160285"/>
                <a:gd name="connsiteX434" fmla="*/ 297374 w 2160157"/>
                <a:gd name="connsiteY434" fmla="*/ 483437 h 2160285"/>
                <a:gd name="connsiteX435" fmla="*/ 263770 w 2160157"/>
                <a:gd name="connsiteY435" fmla="*/ 454787 h 2160285"/>
                <a:gd name="connsiteX436" fmla="*/ 254168 w 2160157"/>
                <a:gd name="connsiteY436" fmla="*/ 454787 h 2160285"/>
                <a:gd name="connsiteX437" fmla="*/ 249368 w 2160157"/>
                <a:gd name="connsiteY437" fmla="*/ 459562 h 2160285"/>
                <a:gd name="connsiteX438" fmla="*/ 158156 w 2160157"/>
                <a:gd name="connsiteY438" fmla="*/ 598037 h 2160285"/>
                <a:gd name="connsiteX439" fmla="*/ 158156 w 2160157"/>
                <a:gd name="connsiteY439" fmla="*/ 607587 h 2160285"/>
                <a:gd name="connsiteX440" fmla="*/ 162957 w 2160157"/>
                <a:gd name="connsiteY440" fmla="*/ 612362 h 2160285"/>
                <a:gd name="connsiteX441" fmla="*/ 383785 w 2160157"/>
                <a:gd name="connsiteY441" fmla="*/ 726962 h 2160285"/>
                <a:gd name="connsiteX442" fmla="*/ 393386 w 2160157"/>
                <a:gd name="connsiteY442" fmla="*/ 726962 h 2160285"/>
                <a:gd name="connsiteX443" fmla="*/ 398186 w 2160157"/>
                <a:gd name="connsiteY443" fmla="*/ 722187 h 2160285"/>
                <a:gd name="connsiteX444" fmla="*/ 657419 w 2160157"/>
                <a:gd name="connsiteY444" fmla="*/ 440462 h 2160285"/>
                <a:gd name="connsiteX445" fmla="*/ 657419 w 2160157"/>
                <a:gd name="connsiteY445" fmla="*/ 435687 h 2160285"/>
                <a:gd name="connsiteX446" fmla="*/ 657419 w 2160157"/>
                <a:gd name="connsiteY446" fmla="*/ 426137 h 2160285"/>
                <a:gd name="connsiteX447" fmla="*/ 523002 w 2160157"/>
                <a:gd name="connsiteY447" fmla="*/ 220812 h 2160285"/>
                <a:gd name="connsiteX448" fmla="*/ 513401 w 2160157"/>
                <a:gd name="connsiteY448" fmla="*/ 216037 h 2160285"/>
                <a:gd name="connsiteX449" fmla="*/ 503800 w 2160157"/>
                <a:gd name="connsiteY449" fmla="*/ 216037 h 2160285"/>
                <a:gd name="connsiteX450" fmla="*/ 378984 w 2160157"/>
                <a:gd name="connsiteY450" fmla="*/ 316312 h 2160285"/>
                <a:gd name="connsiteX451" fmla="*/ 374183 w 2160157"/>
                <a:gd name="connsiteY451" fmla="*/ 325862 h 2160285"/>
                <a:gd name="connsiteX452" fmla="*/ 374183 w 2160157"/>
                <a:gd name="connsiteY452" fmla="*/ 335412 h 2160285"/>
                <a:gd name="connsiteX453" fmla="*/ 402987 w 2160157"/>
                <a:gd name="connsiteY453" fmla="*/ 364062 h 2160285"/>
                <a:gd name="connsiteX454" fmla="*/ 412588 w 2160157"/>
                <a:gd name="connsiteY454" fmla="*/ 364062 h 2160285"/>
                <a:gd name="connsiteX455" fmla="*/ 422189 w 2160157"/>
                <a:gd name="connsiteY455" fmla="*/ 364062 h 2160285"/>
                <a:gd name="connsiteX456" fmla="*/ 450993 w 2160157"/>
                <a:gd name="connsiteY456" fmla="*/ 335412 h 2160285"/>
                <a:gd name="connsiteX457" fmla="*/ 527803 w 2160157"/>
                <a:gd name="connsiteY457" fmla="*/ 344962 h 2160285"/>
                <a:gd name="connsiteX458" fmla="*/ 547005 w 2160157"/>
                <a:gd name="connsiteY458" fmla="*/ 373612 h 2160285"/>
                <a:gd name="connsiteX459" fmla="*/ 542204 w 2160157"/>
                <a:gd name="connsiteY459" fmla="*/ 445237 h 2160285"/>
                <a:gd name="connsiteX460" fmla="*/ 494198 w 2160157"/>
                <a:gd name="connsiteY460" fmla="*/ 492987 h 2160285"/>
                <a:gd name="connsiteX461" fmla="*/ 465395 w 2160157"/>
                <a:gd name="connsiteY461" fmla="*/ 488212 h 2160285"/>
                <a:gd name="connsiteX462" fmla="*/ 465395 w 2160157"/>
                <a:gd name="connsiteY462" fmla="*/ 459562 h 2160285"/>
                <a:gd name="connsiteX463" fmla="*/ 513401 w 2160157"/>
                <a:gd name="connsiteY463" fmla="*/ 411812 h 2160285"/>
                <a:gd name="connsiteX464" fmla="*/ 518201 w 2160157"/>
                <a:gd name="connsiteY464" fmla="*/ 407037 h 2160285"/>
                <a:gd name="connsiteX465" fmla="*/ 513401 w 2160157"/>
                <a:gd name="connsiteY465" fmla="*/ 397487 h 2160285"/>
                <a:gd name="connsiteX466" fmla="*/ 494198 w 2160157"/>
                <a:gd name="connsiteY466" fmla="*/ 368837 h 2160285"/>
                <a:gd name="connsiteX467" fmla="*/ 484597 w 2160157"/>
                <a:gd name="connsiteY467" fmla="*/ 368837 h 2160285"/>
                <a:gd name="connsiteX468" fmla="*/ 474996 w 2160157"/>
                <a:gd name="connsiteY468" fmla="*/ 368837 h 2160285"/>
                <a:gd name="connsiteX469" fmla="*/ 450993 w 2160157"/>
                <a:gd name="connsiteY469" fmla="*/ 392712 h 2160285"/>
                <a:gd name="connsiteX470" fmla="*/ 369383 w 2160157"/>
                <a:gd name="connsiteY470" fmla="*/ 397487 h 2160285"/>
                <a:gd name="connsiteX471" fmla="*/ 340579 w 2160157"/>
                <a:gd name="connsiteY471" fmla="*/ 368837 h 2160285"/>
                <a:gd name="connsiteX472" fmla="*/ 350180 w 2160157"/>
                <a:gd name="connsiteY472" fmla="*/ 282887 h 2160285"/>
                <a:gd name="connsiteX473" fmla="*/ 479797 w 2160157"/>
                <a:gd name="connsiteY473" fmla="*/ 182612 h 2160285"/>
                <a:gd name="connsiteX474" fmla="*/ 530203 w 2160157"/>
                <a:gd name="connsiteY474" fmla="*/ 171271 h 2160285"/>
                <a:gd name="connsiteX475" fmla="*/ 1386554 w 2160157"/>
                <a:gd name="connsiteY475" fmla="*/ 49578 h 2160285"/>
                <a:gd name="connsiteX476" fmla="*/ 1411374 w 2160157"/>
                <a:gd name="connsiteY476" fmla="*/ 52414 h 2160285"/>
                <a:gd name="connsiteX477" fmla="*/ 1569746 w 2160157"/>
                <a:gd name="connsiteY477" fmla="*/ 119279 h 2160285"/>
                <a:gd name="connsiteX478" fmla="*/ 1598541 w 2160157"/>
                <a:gd name="connsiteY478" fmla="*/ 195696 h 2160285"/>
                <a:gd name="connsiteX479" fmla="*/ 1579344 w 2160157"/>
                <a:gd name="connsiteY479" fmla="*/ 229129 h 2160285"/>
                <a:gd name="connsiteX480" fmla="*/ 1502558 w 2160157"/>
                <a:gd name="connsiteY480" fmla="*/ 248233 h 2160285"/>
                <a:gd name="connsiteX481" fmla="*/ 1468964 w 2160157"/>
                <a:gd name="connsiteY481" fmla="*/ 233905 h 2160285"/>
                <a:gd name="connsiteX482" fmla="*/ 1459366 w 2160157"/>
                <a:gd name="connsiteY482" fmla="*/ 233905 h 2160285"/>
                <a:gd name="connsiteX483" fmla="*/ 1454567 w 2160157"/>
                <a:gd name="connsiteY483" fmla="*/ 238681 h 2160285"/>
                <a:gd name="connsiteX484" fmla="*/ 1440169 w 2160157"/>
                <a:gd name="connsiteY484" fmla="*/ 272113 h 2160285"/>
                <a:gd name="connsiteX485" fmla="*/ 1440169 w 2160157"/>
                <a:gd name="connsiteY485" fmla="*/ 281665 h 2160285"/>
                <a:gd name="connsiteX486" fmla="*/ 1444968 w 2160157"/>
                <a:gd name="connsiteY486" fmla="*/ 286441 h 2160285"/>
                <a:gd name="connsiteX487" fmla="*/ 1502558 w 2160157"/>
                <a:gd name="connsiteY487" fmla="*/ 315098 h 2160285"/>
                <a:gd name="connsiteX488" fmla="*/ 1512156 w 2160157"/>
                <a:gd name="connsiteY488" fmla="*/ 343754 h 2160285"/>
                <a:gd name="connsiteX489" fmla="*/ 1483361 w 2160157"/>
                <a:gd name="connsiteY489" fmla="*/ 353306 h 2160285"/>
                <a:gd name="connsiteX490" fmla="*/ 1425772 w 2160157"/>
                <a:gd name="connsiteY490" fmla="*/ 324650 h 2160285"/>
                <a:gd name="connsiteX491" fmla="*/ 1401776 w 2160157"/>
                <a:gd name="connsiteY491" fmla="*/ 257785 h 2160285"/>
                <a:gd name="connsiteX492" fmla="*/ 1411374 w 2160157"/>
                <a:gd name="connsiteY492" fmla="*/ 224353 h 2160285"/>
                <a:gd name="connsiteX493" fmla="*/ 1488161 w 2160157"/>
                <a:gd name="connsiteY493" fmla="*/ 195696 h 2160285"/>
                <a:gd name="connsiteX494" fmla="*/ 1521755 w 2160157"/>
                <a:gd name="connsiteY494" fmla="*/ 210024 h 2160285"/>
                <a:gd name="connsiteX495" fmla="*/ 1531353 w 2160157"/>
                <a:gd name="connsiteY495" fmla="*/ 210024 h 2160285"/>
                <a:gd name="connsiteX496" fmla="*/ 1536152 w 2160157"/>
                <a:gd name="connsiteY496" fmla="*/ 205248 h 2160285"/>
                <a:gd name="connsiteX497" fmla="*/ 1555349 w 2160157"/>
                <a:gd name="connsiteY497" fmla="*/ 171816 h 2160285"/>
                <a:gd name="connsiteX498" fmla="*/ 1555349 w 2160157"/>
                <a:gd name="connsiteY498" fmla="*/ 162264 h 2160285"/>
                <a:gd name="connsiteX499" fmla="*/ 1550549 w 2160157"/>
                <a:gd name="connsiteY499" fmla="*/ 157488 h 2160285"/>
                <a:gd name="connsiteX500" fmla="*/ 1401776 w 2160157"/>
                <a:gd name="connsiteY500" fmla="*/ 95399 h 2160285"/>
                <a:gd name="connsiteX501" fmla="*/ 1392178 w 2160157"/>
                <a:gd name="connsiteY501" fmla="*/ 95399 h 2160285"/>
                <a:gd name="connsiteX502" fmla="*/ 1382580 w 2160157"/>
                <a:gd name="connsiteY502" fmla="*/ 100175 h 2160285"/>
                <a:gd name="connsiteX503" fmla="*/ 1310592 w 2160157"/>
                <a:gd name="connsiteY503" fmla="*/ 334202 h 2160285"/>
                <a:gd name="connsiteX504" fmla="*/ 1310592 w 2160157"/>
                <a:gd name="connsiteY504" fmla="*/ 343754 h 2160285"/>
                <a:gd name="connsiteX505" fmla="*/ 1315392 w 2160157"/>
                <a:gd name="connsiteY505" fmla="*/ 348530 h 2160285"/>
                <a:gd name="connsiteX506" fmla="*/ 1641733 w 2160157"/>
                <a:gd name="connsiteY506" fmla="*/ 553901 h 2160285"/>
                <a:gd name="connsiteX507" fmla="*/ 1646532 w 2160157"/>
                <a:gd name="connsiteY507" fmla="*/ 553901 h 2160285"/>
                <a:gd name="connsiteX508" fmla="*/ 1656130 w 2160157"/>
                <a:gd name="connsiteY508" fmla="*/ 553901 h 2160285"/>
                <a:gd name="connsiteX509" fmla="*/ 1838498 w 2160157"/>
                <a:gd name="connsiteY509" fmla="*/ 386739 h 2160285"/>
                <a:gd name="connsiteX510" fmla="*/ 1838498 w 2160157"/>
                <a:gd name="connsiteY510" fmla="*/ 377187 h 2160285"/>
                <a:gd name="connsiteX511" fmla="*/ 1833699 w 2160157"/>
                <a:gd name="connsiteY511" fmla="*/ 367635 h 2160285"/>
                <a:gd name="connsiteX512" fmla="*/ 1713720 w 2160157"/>
                <a:gd name="connsiteY512" fmla="*/ 257785 h 2160285"/>
                <a:gd name="connsiteX513" fmla="*/ 1704122 w 2160157"/>
                <a:gd name="connsiteY513" fmla="*/ 257785 h 2160285"/>
                <a:gd name="connsiteX514" fmla="*/ 1699323 w 2160157"/>
                <a:gd name="connsiteY514" fmla="*/ 262561 h 2160285"/>
                <a:gd name="connsiteX515" fmla="*/ 1675327 w 2160157"/>
                <a:gd name="connsiteY515" fmla="*/ 291217 h 2160285"/>
                <a:gd name="connsiteX516" fmla="*/ 1670528 w 2160157"/>
                <a:gd name="connsiteY516" fmla="*/ 300770 h 2160285"/>
                <a:gd name="connsiteX517" fmla="*/ 1675327 w 2160157"/>
                <a:gd name="connsiteY517" fmla="*/ 310322 h 2160285"/>
                <a:gd name="connsiteX518" fmla="*/ 1708921 w 2160157"/>
                <a:gd name="connsiteY518" fmla="*/ 334202 h 2160285"/>
                <a:gd name="connsiteX519" fmla="*/ 1713720 w 2160157"/>
                <a:gd name="connsiteY519" fmla="*/ 410619 h 2160285"/>
                <a:gd name="connsiteX520" fmla="*/ 1689724 w 2160157"/>
                <a:gd name="connsiteY520" fmla="*/ 434499 h 2160285"/>
                <a:gd name="connsiteX521" fmla="*/ 1612938 w 2160157"/>
                <a:gd name="connsiteY521" fmla="*/ 444052 h 2160285"/>
                <a:gd name="connsiteX522" fmla="*/ 1560148 w 2160157"/>
                <a:gd name="connsiteY522" fmla="*/ 401067 h 2160285"/>
                <a:gd name="connsiteX523" fmla="*/ 1560148 w 2160157"/>
                <a:gd name="connsiteY523" fmla="*/ 372411 h 2160285"/>
                <a:gd name="connsiteX524" fmla="*/ 1588943 w 2160157"/>
                <a:gd name="connsiteY524" fmla="*/ 367635 h 2160285"/>
                <a:gd name="connsiteX525" fmla="*/ 1641733 w 2160157"/>
                <a:gd name="connsiteY525" fmla="*/ 410619 h 2160285"/>
                <a:gd name="connsiteX526" fmla="*/ 1651331 w 2160157"/>
                <a:gd name="connsiteY526" fmla="*/ 410619 h 2160285"/>
                <a:gd name="connsiteX527" fmla="*/ 1656130 w 2160157"/>
                <a:gd name="connsiteY527" fmla="*/ 410619 h 2160285"/>
                <a:gd name="connsiteX528" fmla="*/ 1680126 w 2160157"/>
                <a:gd name="connsiteY528" fmla="*/ 381963 h 2160285"/>
                <a:gd name="connsiteX529" fmla="*/ 1684925 w 2160157"/>
                <a:gd name="connsiteY529" fmla="*/ 372411 h 2160285"/>
                <a:gd name="connsiteX530" fmla="*/ 1680126 w 2160157"/>
                <a:gd name="connsiteY530" fmla="*/ 362858 h 2160285"/>
                <a:gd name="connsiteX531" fmla="*/ 1651331 w 2160157"/>
                <a:gd name="connsiteY531" fmla="*/ 343754 h 2160285"/>
                <a:gd name="connsiteX532" fmla="*/ 1636934 w 2160157"/>
                <a:gd name="connsiteY532" fmla="*/ 262561 h 2160285"/>
                <a:gd name="connsiteX533" fmla="*/ 1656130 w 2160157"/>
                <a:gd name="connsiteY533" fmla="*/ 229129 h 2160285"/>
                <a:gd name="connsiteX534" fmla="*/ 1742515 w 2160157"/>
                <a:gd name="connsiteY534" fmla="*/ 224353 h 2160285"/>
                <a:gd name="connsiteX535" fmla="*/ 1867293 w 2160157"/>
                <a:gd name="connsiteY535" fmla="*/ 338978 h 2160285"/>
                <a:gd name="connsiteX536" fmla="*/ 1867293 w 2160157"/>
                <a:gd name="connsiteY536" fmla="*/ 420171 h 2160285"/>
                <a:gd name="connsiteX537" fmla="*/ 1680126 w 2160157"/>
                <a:gd name="connsiteY537" fmla="*/ 577782 h 2160285"/>
                <a:gd name="connsiteX538" fmla="*/ 1608139 w 2160157"/>
                <a:gd name="connsiteY538" fmla="*/ 582558 h 2160285"/>
                <a:gd name="connsiteX539" fmla="*/ 1300994 w 2160157"/>
                <a:gd name="connsiteY539" fmla="*/ 391515 h 2160285"/>
                <a:gd name="connsiteX540" fmla="*/ 1276999 w 2160157"/>
                <a:gd name="connsiteY540" fmla="*/ 324650 h 2160285"/>
                <a:gd name="connsiteX541" fmla="*/ 1334588 w 2160157"/>
                <a:gd name="connsiteY541" fmla="*/ 85847 h 2160285"/>
                <a:gd name="connsiteX542" fmla="*/ 1386554 w 2160157"/>
                <a:gd name="connsiteY542" fmla="*/ 49578 h 2160285"/>
                <a:gd name="connsiteX543" fmla="*/ 1032319 w 2160157"/>
                <a:gd name="connsiteY543" fmla="*/ 0 h 2160285"/>
                <a:gd name="connsiteX544" fmla="*/ 1205059 w 2160157"/>
                <a:gd name="connsiteY544" fmla="*/ 9561 h 2160285"/>
                <a:gd name="connsiteX545" fmla="*/ 1257840 w 2160157"/>
                <a:gd name="connsiteY545" fmla="*/ 71711 h 2160285"/>
                <a:gd name="connsiteX546" fmla="*/ 1214655 w 2160157"/>
                <a:gd name="connsiteY546" fmla="*/ 315529 h 2160285"/>
                <a:gd name="connsiteX547" fmla="*/ 1161874 w 2160157"/>
                <a:gd name="connsiteY547" fmla="*/ 363337 h 2160285"/>
                <a:gd name="connsiteX548" fmla="*/ 806799 w 2160157"/>
                <a:gd name="connsiteY548" fmla="*/ 411144 h 2160285"/>
                <a:gd name="connsiteX549" fmla="*/ 744421 w 2160157"/>
                <a:gd name="connsiteY549" fmla="*/ 377679 h 2160285"/>
                <a:gd name="connsiteX550" fmla="*/ 634060 w 2160157"/>
                <a:gd name="connsiteY550" fmla="*/ 157765 h 2160285"/>
                <a:gd name="connsiteX551" fmla="*/ 672446 w 2160157"/>
                <a:gd name="connsiteY551" fmla="*/ 81273 h 2160285"/>
                <a:gd name="connsiteX552" fmla="*/ 835589 w 2160157"/>
                <a:gd name="connsiteY552" fmla="*/ 28684 h 2160285"/>
                <a:gd name="connsiteX553" fmla="*/ 907563 w 2160157"/>
                <a:gd name="connsiteY553" fmla="*/ 71711 h 2160285"/>
                <a:gd name="connsiteX554" fmla="*/ 912362 w 2160157"/>
                <a:gd name="connsiteY554" fmla="*/ 109957 h 2160285"/>
                <a:gd name="connsiteX555" fmla="*/ 869177 w 2160157"/>
                <a:gd name="connsiteY555" fmla="*/ 172107 h 2160285"/>
                <a:gd name="connsiteX556" fmla="*/ 830790 w 2160157"/>
                <a:gd name="connsiteY556" fmla="*/ 181668 h 2160285"/>
                <a:gd name="connsiteX557" fmla="*/ 825992 w 2160157"/>
                <a:gd name="connsiteY557" fmla="*/ 186449 h 2160285"/>
                <a:gd name="connsiteX558" fmla="*/ 825992 w 2160157"/>
                <a:gd name="connsiteY558" fmla="*/ 196011 h 2160285"/>
                <a:gd name="connsiteX559" fmla="*/ 835589 w 2160157"/>
                <a:gd name="connsiteY559" fmla="*/ 229476 h 2160285"/>
                <a:gd name="connsiteX560" fmla="*/ 840387 w 2160157"/>
                <a:gd name="connsiteY560" fmla="*/ 239037 h 2160285"/>
                <a:gd name="connsiteX561" fmla="*/ 845185 w 2160157"/>
                <a:gd name="connsiteY561" fmla="*/ 239037 h 2160285"/>
                <a:gd name="connsiteX562" fmla="*/ 912362 w 2160157"/>
                <a:gd name="connsiteY562" fmla="*/ 224695 h 2160285"/>
                <a:gd name="connsiteX563" fmla="*/ 936353 w 2160157"/>
                <a:gd name="connsiteY563" fmla="*/ 243818 h 2160285"/>
                <a:gd name="connsiteX564" fmla="*/ 921958 w 2160157"/>
                <a:gd name="connsiteY564" fmla="*/ 267722 h 2160285"/>
                <a:gd name="connsiteX565" fmla="*/ 859580 w 2160157"/>
                <a:gd name="connsiteY565" fmla="*/ 282064 h 2160285"/>
                <a:gd name="connsiteX566" fmla="*/ 792404 w 2160157"/>
                <a:gd name="connsiteY566" fmla="*/ 243818 h 2160285"/>
                <a:gd name="connsiteX567" fmla="*/ 782807 w 2160157"/>
                <a:gd name="connsiteY567" fmla="*/ 210353 h 2160285"/>
                <a:gd name="connsiteX568" fmla="*/ 821194 w 2160157"/>
                <a:gd name="connsiteY568" fmla="*/ 143422 h 2160285"/>
                <a:gd name="connsiteX569" fmla="*/ 859580 w 2160157"/>
                <a:gd name="connsiteY569" fmla="*/ 133861 h 2160285"/>
                <a:gd name="connsiteX570" fmla="*/ 864379 w 2160157"/>
                <a:gd name="connsiteY570" fmla="*/ 129080 h 2160285"/>
                <a:gd name="connsiteX571" fmla="*/ 869177 w 2160157"/>
                <a:gd name="connsiteY571" fmla="*/ 119519 h 2160285"/>
                <a:gd name="connsiteX572" fmla="*/ 859580 w 2160157"/>
                <a:gd name="connsiteY572" fmla="*/ 81273 h 2160285"/>
                <a:gd name="connsiteX573" fmla="*/ 854782 w 2160157"/>
                <a:gd name="connsiteY573" fmla="*/ 71711 h 2160285"/>
                <a:gd name="connsiteX574" fmla="*/ 845185 w 2160157"/>
                <a:gd name="connsiteY574" fmla="*/ 71711 h 2160285"/>
                <a:gd name="connsiteX575" fmla="*/ 686841 w 2160157"/>
                <a:gd name="connsiteY575" fmla="*/ 119519 h 2160285"/>
                <a:gd name="connsiteX576" fmla="*/ 682043 w 2160157"/>
                <a:gd name="connsiteY576" fmla="*/ 124299 h 2160285"/>
                <a:gd name="connsiteX577" fmla="*/ 682043 w 2160157"/>
                <a:gd name="connsiteY577" fmla="*/ 133861 h 2160285"/>
                <a:gd name="connsiteX578" fmla="*/ 778009 w 2160157"/>
                <a:gd name="connsiteY578" fmla="*/ 363337 h 2160285"/>
                <a:gd name="connsiteX579" fmla="*/ 782807 w 2160157"/>
                <a:gd name="connsiteY579" fmla="*/ 368117 h 2160285"/>
                <a:gd name="connsiteX580" fmla="*/ 787606 w 2160157"/>
                <a:gd name="connsiteY580" fmla="*/ 368117 h 2160285"/>
                <a:gd name="connsiteX581" fmla="*/ 1166672 w 2160157"/>
                <a:gd name="connsiteY581" fmla="*/ 320310 h 2160285"/>
                <a:gd name="connsiteX582" fmla="*/ 1176269 w 2160157"/>
                <a:gd name="connsiteY582" fmla="*/ 315529 h 2160285"/>
                <a:gd name="connsiteX583" fmla="*/ 1181067 w 2160157"/>
                <a:gd name="connsiteY583" fmla="*/ 310748 h 2160285"/>
                <a:gd name="connsiteX584" fmla="*/ 1209857 w 2160157"/>
                <a:gd name="connsiteY584" fmla="*/ 62150 h 2160285"/>
                <a:gd name="connsiteX585" fmla="*/ 1209857 w 2160157"/>
                <a:gd name="connsiteY585" fmla="*/ 57369 h 2160285"/>
                <a:gd name="connsiteX586" fmla="*/ 1200260 w 2160157"/>
                <a:gd name="connsiteY586" fmla="*/ 52588 h 2160285"/>
                <a:gd name="connsiteX587" fmla="*/ 1037118 w 2160157"/>
                <a:gd name="connsiteY587" fmla="*/ 47807 h 2160285"/>
                <a:gd name="connsiteX588" fmla="*/ 1027521 w 2160157"/>
                <a:gd name="connsiteY588" fmla="*/ 47807 h 2160285"/>
                <a:gd name="connsiteX589" fmla="*/ 1022723 w 2160157"/>
                <a:gd name="connsiteY589" fmla="*/ 57369 h 2160285"/>
                <a:gd name="connsiteX590" fmla="*/ 1027521 w 2160157"/>
                <a:gd name="connsiteY590" fmla="*/ 95615 h 2160285"/>
                <a:gd name="connsiteX591" fmla="*/ 1032319 w 2160157"/>
                <a:gd name="connsiteY591" fmla="*/ 105176 h 2160285"/>
                <a:gd name="connsiteX592" fmla="*/ 1037118 w 2160157"/>
                <a:gd name="connsiteY592" fmla="*/ 109957 h 2160285"/>
                <a:gd name="connsiteX593" fmla="*/ 1075504 w 2160157"/>
                <a:gd name="connsiteY593" fmla="*/ 105176 h 2160285"/>
                <a:gd name="connsiteX594" fmla="*/ 1133084 w 2160157"/>
                <a:gd name="connsiteY594" fmla="*/ 162545 h 2160285"/>
                <a:gd name="connsiteX595" fmla="*/ 1133084 w 2160157"/>
                <a:gd name="connsiteY595" fmla="*/ 200791 h 2160285"/>
                <a:gd name="connsiteX596" fmla="*/ 1080303 w 2160157"/>
                <a:gd name="connsiteY596" fmla="*/ 248599 h 2160285"/>
                <a:gd name="connsiteX597" fmla="*/ 1013126 w 2160157"/>
                <a:gd name="connsiteY597" fmla="*/ 253380 h 2160285"/>
                <a:gd name="connsiteX598" fmla="*/ 989135 w 2160157"/>
                <a:gd name="connsiteY598" fmla="*/ 234257 h 2160285"/>
                <a:gd name="connsiteX599" fmla="*/ 1008328 w 2160157"/>
                <a:gd name="connsiteY599" fmla="*/ 210353 h 2160285"/>
                <a:gd name="connsiteX600" fmla="*/ 1075504 w 2160157"/>
                <a:gd name="connsiteY600" fmla="*/ 205572 h 2160285"/>
                <a:gd name="connsiteX601" fmla="*/ 1085101 w 2160157"/>
                <a:gd name="connsiteY601" fmla="*/ 205572 h 2160285"/>
                <a:gd name="connsiteX602" fmla="*/ 1089899 w 2160157"/>
                <a:gd name="connsiteY602" fmla="*/ 196011 h 2160285"/>
                <a:gd name="connsiteX603" fmla="*/ 1089899 w 2160157"/>
                <a:gd name="connsiteY603" fmla="*/ 162545 h 2160285"/>
                <a:gd name="connsiteX604" fmla="*/ 1085101 w 2160157"/>
                <a:gd name="connsiteY604" fmla="*/ 152984 h 2160285"/>
                <a:gd name="connsiteX605" fmla="*/ 1075504 w 2160157"/>
                <a:gd name="connsiteY605" fmla="*/ 148203 h 2160285"/>
                <a:gd name="connsiteX606" fmla="*/ 1041916 w 2160157"/>
                <a:gd name="connsiteY606" fmla="*/ 152984 h 2160285"/>
                <a:gd name="connsiteX607" fmla="*/ 979538 w 2160157"/>
                <a:gd name="connsiteY607" fmla="*/ 100396 h 2160285"/>
                <a:gd name="connsiteX608" fmla="*/ 974740 w 2160157"/>
                <a:gd name="connsiteY608" fmla="*/ 62150 h 2160285"/>
                <a:gd name="connsiteX609" fmla="*/ 1032319 w 2160157"/>
                <a:gd name="connsiteY609" fmla="*/ 0 h 216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Lst>
              <a:rect l="l" t="t" r="r" b="b"/>
              <a:pathLst>
                <a:path w="2160157" h="2160285">
                  <a:moveTo>
                    <a:pt x="719988" y="1728224"/>
                  </a:moveTo>
                  <a:cubicBezTo>
                    <a:pt x="731385" y="1724042"/>
                    <a:pt x="743382" y="1724042"/>
                    <a:pt x="752979" y="1728821"/>
                  </a:cubicBezTo>
                  <a:cubicBezTo>
                    <a:pt x="863346" y="1781397"/>
                    <a:pt x="983311" y="1810074"/>
                    <a:pt x="1108074" y="1800515"/>
                  </a:cubicBezTo>
                  <a:cubicBezTo>
                    <a:pt x="1132067" y="1800515"/>
                    <a:pt x="1151261" y="1824413"/>
                    <a:pt x="1156060" y="1853090"/>
                  </a:cubicBezTo>
                  <a:lnTo>
                    <a:pt x="1180053" y="2101628"/>
                  </a:lnTo>
                  <a:cubicBezTo>
                    <a:pt x="1184851" y="2130305"/>
                    <a:pt x="1156060" y="2154203"/>
                    <a:pt x="1117671" y="2158983"/>
                  </a:cubicBezTo>
                  <a:cubicBezTo>
                    <a:pt x="1064887" y="2163762"/>
                    <a:pt x="1007304" y="2154203"/>
                    <a:pt x="949721" y="2149423"/>
                  </a:cubicBezTo>
                  <a:cubicBezTo>
                    <a:pt x="916131" y="2144644"/>
                    <a:pt x="892138" y="2115966"/>
                    <a:pt x="896936" y="2087289"/>
                  </a:cubicBezTo>
                  <a:cubicBezTo>
                    <a:pt x="896936" y="2087289"/>
                    <a:pt x="896936" y="2087289"/>
                    <a:pt x="901735" y="2049052"/>
                  </a:cubicBezTo>
                  <a:cubicBezTo>
                    <a:pt x="906533" y="2020375"/>
                    <a:pt x="935325" y="2001257"/>
                    <a:pt x="968915" y="2001257"/>
                  </a:cubicBezTo>
                  <a:cubicBezTo>
                    <a:pt x="978512" y="2006036"/>
                    <a:pt x="992908" y="2006036"/>
                    <a:pt x="1002505" y="2006036"/>
                  </a:cubicBezTo>
                  <a:cubicBezTo>
                    <a:pt x="1007304" y="2006036"/>
                    <a:pt x="1012102" y="2006036"/>
                    <a:pt x="1012102" y="2006036"/>
                  </a:cubicBezTo>
                  <a:cubicBezTo>
                    <a:pt x="1016901" y="2001257"/>
                    <a:pt x="1016901" y="2001257"/>
                    <a:pt x="1016901" y="1996477"/>
                  </a:cubicBezTo>
                  <a:cubicBezTo>
                    <a:pt x="1016901" y="1996477"/>
                    <a:pt x="1016901" y="1996477"/>
                    <a:pt x="1021699" y="1963020"/>
                  </a:cubicBezTo>
                  <a:cubicBezTo>
                    <a:pt x="1021699" y="1958241"/>
                    <a:pt x="1016901" y="1953461"/>
                    <a:pt x="1016901" y="1953461"/>
                  </a:cubicBezTo>
                  <a:cubicBezTo>
                    <a:pt x="1016901" y="1948681"/>
                    <a:pt x="1012102" y="1948681"/>
                    <a:pt x="1007304" y="1948681"/>
                  </a:cubicBezTo>
                  <a:cubicBezTo>
                    <a:pt x="988109" y="1948681"/>
                    <a:pt x="964116" y="1943902"/>
                    <a:pt x="944922" y="1939122"/>
                  </a:cubicBezTo>
                  <a:cubicBezTo>
                    <a:pt x="930526" y="1939122"/>
                    <a:pt x="925728" y="1929563"/>
                    <a:pt x="925728" y="1915224"/>
                  </a:cubicBezTo>
                  <a:cubicBezTo>
                    <a:pt x="930526" y="1905665"/>
                    <a:pt x="940123" y="1896106"/>
                    <a:pt x="949721" y="1900886"/>
                  </a:cubicBezTo>
                  <a:cubicBezTo>
                    <a:pt x="968915" y="1900886"/>
                    <a:pt x="992908" y="1905665"/>
                    <a:pt x="1012102" y="1905665"/>
                  </a:cubicBezTo>
                  <a:cubicBezTo>
                    <a:pt x="1040894" y="1905665"/>
                    <a:pt x="1060088" y="1934343"/>
                    <a:pt x="1060088" y="1963020"/>
                  </a:cubicBezTo>
                  <a:cubicBezTo>
                    <a:pt x="1060088" y="1963020"/>
                    <a:pt x="1060088" y="1963020"/>
                    <a:pt x="1060088" y="1996477"/>
                  </a:cubicBezTo>
                  <a:cubicBezTo>
                    <a:pt x="1060088" y="2029934"/>
                    <a:pt x="1036095" y="2053832"/>
                    <a:pt x="1002505" y="2049052"/>
                  </a:cubicBezTo>
                  <a:cubicBezTo>
                    <a:pt x="988109" y="2049052"/>
                    <a:pt x="973714" y="2049052"/>
                    <a:pt x="964116" y="2044273"/>
                  </a:cubicBezTo>
                  <a:cubicBezTo>
                    <a:pt x="959318" y="2044273"/>
                    <a:pt x="954519" y="2044273"/>
                    <a:pt x="954519" y="2049052"/>
                  </a:cubicBezTo>
                  <a:cubicBezTo>
                    <a:pt x="949721" y="2049052"/>
                    <a:pt x="949721" y="2053832"/>
                    <a:pt x="949721" y="2053832"/>
                  </a:cubicBezTo>
                  <a:cubicBezTo>
                    <a:pt x="949721" y="2053832"/>
                    <a:pt x="949721" y="2053832"/>
                    <a:pt x="944922" y="2096848"/>
                  </a:cubicBezTo>
                  <a:cubicBezTo>
                    <a:pt x="944922" y="2096848"/>
                    <a:pt x="944922" y="2101628"/>
                    <a:pt x="944922" y="2106407"/>
                  </a:cubicBezTo>
                  <a:cubicBezTo>
                    <a:pt x="949721" y="2106407"/>
                    <a:pt x="949721" y="2106407"/>
                    <a:pt x="954519" y="2106407"/>
                  </a:cubicBezTo>
                  <a:cubicBezTo>
                    <a:pt x="1007304" y="2111187"/>
                    <a:pt x="1064887" y="2120746"/>
                    <a:pt x="1117671" y="2115966"/>
                  </a:cubicBezTo>
                  <a:cubicBezTo>
                    <a:pt x="1122470" y="2115966"/>
                    <a:pt x="1122470" y="2111187"/>
                    <a:pt x="1127268" y="2111187"/>
                  </a:cubicBezTo>
                  <a:cubicBezTo>
                    <a:pt x="1127268" y="2106407"/>
                    <a:pt x="1132067" y="2106407"/>
                    <a:pt x="1132067" y="2101628"/>
                  </a:cubicBezTo>
                  <a:cubicBezTo>
                    <a:pt x="1132067" y="2101628"/>
                    <a:pt x="1132067" y="2101628"/>
                    <a:pt x="1117671" y="1857870"/>
                  </a:cubicBezTo>
                  <a:cubicBezTo>
                    <a:pt x="1117671" y="1853090"/>
                    <a:pt x="1117671" y="1848311"/>
                    <a:pt x="1112872" y="1848311"/>
                  </a:cubicBezTo>
                  <a:cubicBezTo>
                    <a:pt x="1112872" y="1848311"/>
                    <a:pt x="1112872" y="1843531"/>
                    <a:pt x="1108074" y="1843531"/>
                  </a:cubicBezTo>
                  <a:cubicBezTo>
                    <a:pt x="978512" y="1853090"/>
                    <a:pt x="848950" y="1824413"/>
                    <a:pt x="733784" y="1767058"/>
                  </a:cubicBezTo>
                  <a:cubicBezTo>
                    <a:pt x="733784" y="1762278"/>
                    <a:pt x="728986" y="1762278"/>
                    <a:pt x="728986" y="1767058"/>
                  </a:cubicBezTo>
                  <a:cubicBezTo>
                    <a:pt x="724187" y="1767058"/>
                    <a:pt x="724187" y="1767058"/>
                    <a:pt x="719389" y="1771837"/>
                  </a:cubicBezTo>
                  <a:cubicBezTo>
                    <a:pt x="719389" y="1771837"/>
                    <a:pt x="719389" y="1771837"/>
                    <a:pt x="609021" y="1991698"/>
                  </a:cubicBezTo>
                  <a:cubicBezTo>
                    <a:pt x="604223" y="1991698"/>
                    <a:pt x="604223" y="1996477"/>
                    <a:pt x="609021" y="2001257"/>
                  </a:cubicBezTo>
                  <a:cubicBezTo>
                    <a:pt x="609021" y="2001257"/>
                    <a:pt x="609021" y="2006036"/>
                    <a:pt x="613820" y="2006036"/>
                  </a:cubicBezTo>
                  <a:cubicBezTo>
                    <a:pt x="661806" y="2029934"/>
                    <a:pt x="714590" y="2049052"/>
                    <a:pt x="767374" y="2068171"/>
                  </a:cubicBezTo>
                  <a:cubicBezTo>
                    <a:pt x="767374" y="2068171"/>
                    <a:pt x="772173" y="2068171"/>
                    <a:pt x="776972" y="2068171"/>
                  </a:cubicBezTo>
                  <a:cubicBezTo>
                    <a:pt x="776972" y="2068171"/>
                    <a:pt x="781770" y="2063391"/>
                    <a:pt x="781770" y="2063391"/>
                  </a:cubicBezTo>
                  <a:cubicBezTo>
                    <a:pt x="781770" y="2063391"/>
                    <a:pt x="781770" y="2063391"/>
                    <a:pt x="791367" y="2020375"/>
                  </a:cubicBezTo>
                  <a:cubicBezTo>
                    <a:pt x="791367" y="2020375"/>
                    <a:pt x="791367" y="2015595"/>
                    <a:pt x="791367" y="2015595"/>
                  </a:cubicBezTo>
                  <a:cubicBezTo>
                    <a:pt x="791367" y="2010816"/>
                    <a:pt x="786569" y="2010816"/>
                    <a:pt x="781770" y="2006036"/>
                  </a:cubicBezTo>
                  <a:cubicBezTo>
                    <a:pt x="781770" y="2006036"/>
                    <a:pt x="781770" y="2006036"/>
                    <a:pt x="748180" y="1996477"/>
                  </a:cubicBezTo>
                  <a:cubicBezTo>
                    <a:pt x="714590" y="1982138"/>
                    <a:pt x="700194" y="1953461"/>
                    <a:pt x="714590" y="1924784"/>
                  </a:cubicBezTo>
                  <a:cubicBezTo>
                    <a:pt x="714590" y="1924784"/>
                    <a:pt x="714590" y="1924784"/>
                    <a:pt x="728986" y="1891327"/>
                  </a:cubicBezTo>
                  <a:cubicBezTo>
                    <a:pt x="738583" y="1867429"/>
                    <a:pt x="772173" y="1848311"/>
                    <a:pt x="796166" y="1857870"/>
                  </a:cubicBezTo>
                  <a:cubicBezTo>
                    <a:pt x="815360" y="1867429"/>
                    <a:pt x="839353" y="1876988"/>
                    <a:pt x="858548" y="1876988"/>
                  </a:cubicBezTo>
                  <a:cubicBezTo>
                    <a:pt x="868145" y="1881768"/>
                    <a:pt x="877742" y="1891327"/>
                    <a:pt x="872943" y="1905665"/>
                  </a:cubicBezTo>
                  <a:cubicBezTo>
                    <a:pt x="868145" y="1915224"/>
                    <a:pt x="858548" y="1924784"/>
                    <a:pt x="848950" y="1920004"/>
                  </a:cubicBezTo>
                  <a:cubicBezTo>
                    <a:pt x="824957" y="1915224"/>
                    <a:pt x="805763" y="1910445"/>
                    <a:pt x="781770" y="1900886"/>
                  </a:cubicBezTo>
                  <a:cubicBezTo>
                    <a:pt x="776972" y="1900886"/>
                    <a:pt x="776972" y="1900886"/>
                    <a:pt x="772173" y="1900886"/>
                  </a:cubicBezTo>
                  <a:cubicBezTo>
                    <a:pt x="772173" y="1900886"/>
                    <a:pt x="767374" y="1905665"/>
                    <a:pt x="767374" y="1905665"/>
                  </a:cubicBezTo>
                  <a:cubicBezTo>
                    <a:pt x="767374" y="1905665"/>
                    <a:pt x="767374" y="1905665"/>
                    <a:pt x="757777" y="1939122"/>
                  </a:cubicBezTo>
                  <a:cubicBezTo>
                    <a:pt x="752979" y="1943902"/>
                    <a:pt x="752979" y="1943902"/>
                    <a:pt x="757777" y="1948681"/>
                  </a:cubicBezTo>
                  <a:cubicBezTo>
                    <a:pt x="757777" y="1953461"/>
                    <a:pt x="757777" y="1953461"/>
                    <a:pt x="762576" y="1953461"/>
                  </a:cubicBezTo>
                  <a:cubicBezTo>
                    <a:pt x="762576" y="1953461"/>
                    <a:pt x="762576" y="1953461"/>
                    <a:pt x="796166" y="1967800"/>
                  </a:cubicBezTo>
                  <a:cubicBezTo>
                    <a:pt x="824957" y="1977359"/>
                    <a:pt x="844152" y="2006036"/>
                    <a:pt x="839353" y="2034714"/>
                  </a:cubicBezTo>
                  <a:cubicBezTo>
                    <a:pt x="839353" y="2034714"/>
                    <a:pt x="839353" y="2034714"/>
                    <a:pt x="829756" y="2072950"/>
                  </a:cubicBezTo>
                  <a:cubicBezTo>
                    <a:pt x="820159" y="2101628"/>
                    <a:pt x="786569" y="2120746"/>
                    <a:pt x="752979" y="2111187"/>
                  </a:cubicBezTo>
                  <a:cubicBezTo>
                    <a:pt x="700194" y="2092069"/>
                    <a:pt x="642611" y="2072950"/>
                    <a:pt x="594625" y="2044273"/>
                  </a:cubicBezTo>
                  <a:cubicBezTo>
                    <a:pt x="561035" y="2029934"/>
                    <a:pt x="551438" y="1991698"/>
                    <a:pt x="565834" y="1967800"/>
                  </a:cubicBezTo>
                  <a:cubicBezTo>
                    <a:pt x="565834" y="1967800"/>
                    <a:pt x="565834" y="1967800"/>
                    <a:pt x="690597" y="1752719"/>
                  </a:cubicBezTo>
                  <a:cubicBezTo>
                    <a:pt x="697795" y="1740770"/>
                    <a:pt x="708592" y="1732406"/>
                    <a:pt x="719988" y="1728224"/>
                  </a:cubicBezTo>
                  <a:close/>
                  <a:moveTo>
                    <a:pt x="1600968" y="1606768"/>
                  </a:moveTo>
                  <a:cubicBezTo>
                    <a:pt x="1613533" y="1608559"/>
                    <a:pt x="1626697" y="1614530"/>
                    <a:pt x="1636270" y="1624083"/>
                  </a:cubicBezTo>
                  <a:lnTo>
                    <a:pt x="1813380" y="1796039"/>
                  </a:lnTo>
                  <a:cubicBezTo>
                    <a:pt x="1837313" y="1819921"/>
                    <a:pt x="1832526" y="1853357"/>
                    <a:pt x="1808593" y="1882017"/>
                  </a:cubicBezTo>
                  <a:cubicBezTo>
                    <a:pt x="1765512" y="1920229"/>
                    <a:pt x="1717645" y="1953665"/>
                    <a:pt x="1674564" y="1982324"/>
                  </a:cubicBezTo>
                  <a:cubicBezTo>
                    <a:pt x="1641057" y="2001430"/>
                    <a:pt x="1602763" y="1996654"/>
                    <a:pt x="1588403" y="1967994"/>
                  </a:cubicBezTo>
                  <a:cubicBezTo>
                    <a:pt x="1588403" y="1967994"/>
                    <a:pt x="1588403" y="1967994"/>
                    <a:pt x="1569256" y="1934559"/>
                  </a:cubicBezTo>
                  <a:cubicBezTo>
                    <a:pt x="1554896" y="1910676"/>
                    <a:pt x="1564469" y="1877240"/>
                    <a:pt x="1593189" y="1858134"/>
                  </a:cubicBezTo>
                  <a:cubicBezTo>
                    <a:pt x="1602763" y="1853357"/>
                    <a:pt x="1612336" y="1843804"/>
                    <a:pt x="1621910" y="1839028"/>
                  </a:cubicBezTo>
                  <a:cubicBezTo>
                    <a:pt x="1621910" y="1834251"/>
                    <a:pt x="1626697" y="1834251"/>
                    <a:pt x="1626697" y="1829474"/>
                  </a:cubicBezTo>
                  <a:cubicBezTo>
                    <a:pt x="1626697" y="1829474"/>
                    <a:pt x="1626697" y="1824698"/>
                    <a:pt x="1621910" y="1819921"/>
                  </a:cubicBezTo>
                  <a:cubicBezTo>
                    <a:pt x="1621910" y="1819921"/>
                    <a:pt x="1621910" y="1819921"/>
                    <a:pt x="1602763" y="1791262"/>
                  </a:cubicBezTo>
                  <a:cubicBezTo>
                    <a:pt x="1602763" y="1791262"/>
                    <a:pt x="1597976" y="1791262"/>
                    <a:pt x="1597976" y="1791262"/>
                  </a:cubicBezTo>
                  <a:cubicBezTo>
                    <a:pt x="1593189" y="1786486"/>
                    <a:pt x="1588403" y="1791262"/>
                    <a:pt x="1588403" y="1791262"/>
                  </a:cubicBezTo>
                  <a:cubicBezTo>
                    <a:pt x="1569256" y="1805592"/>
                    <a:pt x="1550109" y="1815145"/>
                    <a:pt x="1530962" y="1824698"/>
                  </a:cubicBezTo>
                  <a:cubicBezTo>
                    <a:pt x="1521388" y="1834251"/>
                    <a:pt x="1511815" y="1829474"/>
                    <a:pt x="1502241" y="1819921"/>
                  </a:cubicBezTo>
                  <a:cubicBezTo>
                    <a:pt x="1497455" y="1810368"/>
                    <a:pt x="1502241" y="1796039"/>
                    <a:pt x="1511815" y="1791262"/>
                  </a:cubicBezTo>
                  <a:cubicBezTo>
                    <a:pt x="1526175" y="1776932"/>
                    <a:pt x="1545322" y="1767379"/>
                    <a:pt x="1564469" y="1757826"/>
                  </a:cubicBezTo>
                  <a:cubicBezTo>
                    <a:pt x="1583616" y="1738720"/>
                    <a:pt x="1617123" y="1743497"/>
                    <a:pt x="1636270" y="1767379"/>
                  </a:cubicBezTo>
                  <a:cubicBezTo>
                    <a:pt x="1636270" y="1767379"/>
                    <a:pt x="1636270" y="1767379"/>
                    <a:pt x="1660204" y="1796039"/>
                  </a:cubicBezTo>
                  <a:cubicBezTo>
                    <a:pt x="1679351" y="1819921"/>
                    <a:pt x="1674564" y="1853357"/>
                    <a:pt x="1645844" y="1872463"/>
                  </a:cubicBezTo>
                  <a:cubicBezTo>
                    <a:pt x="1636270" y="1882017"/>
                    <a:pt x="1626697" y="1886793"/>
                    <a:pt x="1617123" y="1896346"/>
                  </a:cubicBezTo>
                  <a:cubicBezTo>
                    <a:pt x="1612336" y="1896346"/>
                    <a:pt x="1612336" y="1901123"/>
                    <a:pt x="1607550" y="1901123"/>
                  </a:cubicBezTo>
                  <a:cubicBezTo>
                    <a:pt x="1607550" y="1905899"/>
                    <a:pt x="1607550" y="1905899"/>
                    <a:pt x="1612336" y="1910676"/>
                  </a:cubicBezTo>
                  <a:cubicBezTo>
                    <a:pt x="1612336" y="1910676"/>
                    <a:pt x="1612336" y="1910676"/>
                    <a:pt x="1631483" y="1944112"/>
                  </a:cubicBezTo>
                  <a:cubicBezTo>
                    <a:pt x="1636270" y="1948888"/>
                    <a:pt x="1636270" y="1948888"/>
                    <a:pt x="1641057" y="1948888"/>
                  </a:cubicBezTo>
                  <a:cubicBezTo>
                    <a:pt x="1641057" y="1948888"/>
                    <a:pt x="1645844" y="1948888"/>
                    <a:pt x="1650630" y="1948888"/>
                  </a:cubicBezTo>
                  <a:cubicBezTo>
                    <a:pt x="1693711" y="1915452"/>
                    <a:pt x="1736792" y="1886793"/>
                    <a:pt x="1779872" y="1848581"/>
                  </a:cubicBezTo>
                  <a:cubicBezTo>
                    <a:pt x="1779872" y="1843804"/>
                    <a:pt x="1779872" y="1843804"/>
                    <a:pt x="1779872" y="1839028"/>
                  </a:cubicBezTo>
                  <a:cubicBezTo>
                    <a:pt x="1779872" y="1834251"/>
                    <a:pt x="1779872" y="1834251"/>
                    <a:pt x="1779872" y="1829474"/>
                  </a:cubicBezTo>
                  <a:cubicBezTo>
                    <a:pt x="1779872" y="1829474"/>
                    <a:pt x="1779872" y="1829474"/>
                    <a:pt x="1612336" y="1647965"/>
                  </a:cubicBezTo>
                  <a:cubicBezTo>
                    <a:pt x="1607550" y="1647965"/>
                    <a:pt x="1607550" y="1647965"/>
                    <a:pt x="1602763" y="1647965"/>
                  </a:cubicBezTo>
                  <a:cubicBezTo>
                    <a:pt x="1602763" y="1647965"/>
                    <a:pt x="1597976" y="1647965"/>
                    <a:pt x="1597976" y="1647965"/>
                  </a:cubicBezTo>
                  <a:cubicBezTo>
                    <a:pt x="1502241" y="1733943"/>
                    <a:pt x="1382573" y="1796039"/>
                    <a:pt x="1258118" y="1824698"/>
                  </a:cubicBezTo>
                  <a:cubicBezTo>
                    <a:pt x="1258118" y="1824698"/>
                    <a:pt x="1253331" y="1829474"/>
                    <a:pt x="1253331" y="1829474"/>
                  </a:cubicBezTo>
                  <a:cubicBezTo>
                    <a:pt x="1253331" y="1834251"/>
                    <a:pt x="1253331" y="1834251"/>
                    <a:pt x="1253331" y="1839028"/>
                  </a:cubicBezTo>
                  <a:cubicBezTo>
                    <a:pt x="1253331" y="1839028"/>
                    <a:pt x="1253331" y="1839028"/>
                    <a:pt x="1305985" y="2077855"/>
                  </a:cubicBezTo>
                  <a:cubicBezTo>
                    <a:pt x="1305985" y="2082632"/>
                    <a:pt x="1310772" y="2082632"/>
                    <a:pt x="1310772" y="2087408"/>
                  </a:cubicBezTo>
                  <a:cubicBezTo>
                    <a:pt x="1315559" y="2087408"/>
                    <a:pt x="1320345" y="2087408"/>
                    <a:pt x="1320345" y="2087408"/>
                  </a:cubicBezTo>
                  <a:cubicBezTo>
                    <a:pt x="1377786" y="2077855"/>
                    <a:pt x="1425654" y="2058749"/>
                    <a:pt x="1478308" y="2039643"/>
                  </a:cubicBezTo>
                  <a:cubicBezTo>
                    <a:pt x="1483094" y="2034866"/>
                    <a:pt x="1483094" y="2034866"/>
                    <a:pt x="1483094" y="2030090"/>
                  </a:cubicBezTo>
                  <a:cubicBezTo>
                    <a:pt x="1487881" y="2030090"/>
                    <a:pt x="1487881" y="2025313"/>
                    <a:pt x="1483094" y="2025313"/>
                  </a:cubicBezTo>
                  <a:cubicBezTo>
                    <a:pt x="1483094" y="2025313"/>
                    <a:pt x="1483094" y="2025313"/>
                    <a:pt x="1468734" y="1987101"/>
                  </a:cubicBezTo>
                  <a:cubicBezTo>
                    <a:pt x="1468734" y="1982324"/>
                    <a:pt x="1463947" y="1982324"/>
                    <a:pt x="1463947" y="1982324"/>
                  </a:cubicBezTo>
                  <a:cubicBezTo>
                    <a:pt x="1459161" y="1977547"/>
                    <a:pt x="1454374" y="1977547"/>
                    <a:pt x="1454374" y="1982324"/>
                  </a:cubicBezTo>
                  <a:cubicBezTo>
                    <a:pt x="1454374" y="1982324"/>
                    <a:pt x="1454374" y="1982324"/>
                    <a:pt x="1416080" y="1991877"/>
                  </a:cubicBezTo>
                  <a:cubicBezTo>
                    <a:pt x="1387360" y="2006207"/>
                    <a:pt x="1353852" y="1991877"/>
                    <a:pt x="1344279" y="1958441"/>
                  </a:cubicBezTo>
                  <a:cubicBezTo>
                    <a:pt x="1344279" y="1958441"/>
                    <a:pt x="1344279" y="1958441"/>
                    <a:pt x="1334705" y="1925005"/>
                  </a:cubicBezTo>
                  <a:cubicBezTo>
                    <a:pt x="1329919" y="1896346"/>
                    <a:pt x="1344279" y="1867687"/>
                    <a:pt x="1368213" y="1858134"/>
                  </a:cubicBezTo>
                  <a:cubicBezTo>
                    <a:pt x="1387360" y="1848581"/>
                    <a:pt x="1406507" y="1843804"/>
                    <a:pt x="1425654" y="1834251"/>
                  </a:cubicBezTo>
                  <a:cubicBezTo>
                    <a:pt x="1440014" y="1829474"/>
                    <a:pt x="1449587" y="1834251"/>
                    <a:pt x="1454374" y="1843804"/>
                  </a:cubicBezTo>
                  <a:cubicBezTo>
                    <a:pt x="1459161" y="1853357"/>
                    <a:pt x="1454374" y="1867687"/>
                    <a:pt x="1444801" y="1872463"/>
                  </a:cubicBezTo>
                  <a:cubicBezTo>
                    <a:pt x="1425654" y="1882017"/>
                    <a:pt x="1401720" y="1891570"/>
                    <a:pt x="1382573" y="1896346"/>
                  </a:cubicBezTo>
                  <a:cubicBezTo>
                    <a:pt x="1377786" y="1901123"/>
                    <a:pt x="1377786" y="1901123"/>
                    <a:pt x="1377786" y="1905899"/>
                  </a:cubicBezTo>
                  <a:cubicBezTo>
                    <a:pt x="1372999" y="1905899"/>
                    <a:pt x="1372999" y="1910676"/>
                    <a:pt x="1377786" y="1910676"/>
                  </a:cubicBezTo>
                  <a:cubicBezTo>
                    <a:pt x="1377786" y="1910676"/>
                    <a:pt x="1377786" y="1910676"/>
                    <a:pt x="1387360" y="1948888"/>
                  </a:cubicBezTo>
                  <a:cubicBezTo>
                    <a:pt x="1387360" y="1948888"/>
                    <a:pt x="1392146" y="1953665"/>
                    <a:pt x="1392146" y="1953665"/>
                  </a:cubicBezTo>
                  <a:cubicBezTo>
                    <a:pt x="1396933" y="1953665"/>
                    <a:pt x="1396933" y="1953665"/>
                    <a:pt x="1401720" y="1953665"/>
                  </a:cubicBezTo>
                  <a:cubicBezTo>
                    <a:pt x="1401720" y="1953665"/>
                    <a:pt x="1401720" y="1953665"/>
                    <a:pt x="1435227" y="1939335"/>
                  </a:cubicBezTo>
                  <a:cubicBezTo>
                    <a:pt x="1463947" y="1929782"/>
                    <a:pt x="1497455" y="1939335"/>
                    <a:pt x="1511815" y="1963218"/>
                  </a:cubicBezTo>
                  <a:cubicBezTo>
                    <a:pt x="1511815" y="1963218"/>
                    <a:pt x="1511815" y="1963218"/>
                    <a:pt x="1530962" y="2001430"/>
                  </a:cubicBezTo>
                  <a:cubicBezTo>
                    <a:pt x="1540535" y="2030090"/>
                    <a:pt x="1526175" y="2063525"/>
                    <a:pt x="1492668" y="2077855"/>
                  </a:cubicBezTo>
                  <a:cubicBezTo>
                    <a:pt x="1440014" y="2096961"/>
                    <a:pt x="1387360" y="2116067"/>
                    <a:pt x="1334705" y="2130397"/>
                  </a:cubicBezTo>
                  <a:cubicBezTo>
                    <a:pt x="1296412" y="2139950"/>
                    <a:pt x="1262904" y="2120844"/>
                    <a:pt x="1258118" y="2087408"/>
                  </a:cubicBezTo>
                  <a:cubicBezTo>
                    <a:pt x="1258118" y="2087408"/>
                    <a:pt x="1258118" y="2087408"/>
                    <a:pt x="1215037" y="1843804"/>
                  </a:cubicBezTo>
                  <a:cubicBezTo>
                    <a:pt x="1210250" y="1815145"/>
                    <a:pt x="1229397" y="1791262"/>
                    <a:pt x="1248544" y="1781709"/>
                  </a:cubicBezTo>
                  <a:cubicBezTo>
                    <a:pt x="1368213" y="1753050"/>
                    <a:pt x="1478308" y="1700507"/>
                    <a:pt x="1569256" y="1614530"/>
                  </a:cubicBezTo>
                  <a:cubicBezTo>
                    <a:pt x="1576436" y="1607365"/>
                    <a:pt x="1588403" y="1604976"/>
                    <a:pt x="1600968" y="1606768"/>
                  </a:cubicBezTo>
                  <a:close/>
                  <a:moveTo>
                    <a:pt x="386535" y="1345031"/>
                  </a:moveTo>
                  <a:cubicBezTo>
                    <a:pt x="398539" y="1348612"/>
                    <a:pt x="408143" y="1355774"/>
                    <a:pt x="412945" y="1365324"/>
                  </a:cubicBezTo>
                  <a:cubicBezTo>
                    <a:pt x="460963" y="1475144"/>
                    <a:pt x="537793" y="1575415"/>
                    <a:pt x="633831" y="1651812"/>
                  </a:cubicBezTo>
                  <a:cubicBezTo>
                    <a:pt x="653038" y="1666136"/>
                    <a:pt x="653038" y="1694785"/>
                    <a:pt x="638633" y="1723434"/>
                  </a:cubicBezTo>
                  <a:cubicBezTo>
                    <a:pt x="638633" y="1723434"/>
                    <a:pt x="638633" y="1723434"/>
                    <a:pt x="499378" y="1923976"/>
                  </a:cubicBezTo>
                  <a:cubicBezTo>
                    <a:pt x="480171" y="1947850"/>
                    <a:pt x="441756" y="1952625"/>
                    <a:pt x="412945" y="1928751"/>
                  </a:cubicBezTo>
                  <a:cubicBezTo>
                    <a:pt x="369728" y="1895327"/>
                    <a:pt x="326511" y="1857129"/>
                    <a:pt x="288096" y="1818931"/>
                  </a:cubicBezTo>
                  <a:cubicBezTo>
                    <a:pt x="264087" y="1790282"/>
                    <a:pt x="264087" y="1752083"/>
                    <a:pt x="288096" y="1732984"/>
                  </a:cubicBezTo>
                  <a:cubicBezTo>
                    <a:pt x="288096" y="1732984"/>
                    <a:pt x="288096" y="1732984"/>
                    <a:pt x="316908" y="1709110"/>
                  </a:cubicBezTo>
                  <a:cubicBezTo>
                    <a:pt x="340917" y="1690011"/>
                    <a:pt x="379332" y="1694785"/>
                    <a:pt x="398539" y="1713885"/>
                  </a:cubicBezTo>
                  <a:cubicBezTo>
                    <a:pt x="408143" y="1723434"/>
                    <a:pt x="412945" y="1732984"/>
                    <a:pt x="422549" y="1742534"/>
                  </a:cubicBezTo>
                  <a:cubicBezTo>
                    <a:pt x="427350" y="1742534"/>
                    <a:pt x="427350" y="1747308"/>
                    <a:pt x="432152" y="1747308"/>
                  </a:cubicBezTo>
                  <a:cubicBezTo>
                    <a:pt x="436954" y="1742534"/>
                    <a:pt x="436954" y="1742534"/>
                    <a:pt x="441756" y="1742534"/>
                  </a:cubicBezTo>
                  <a:cubicBezTo>
                    <a:pt x="441756" y="1742534"/>
                    <a:pt x="441756" y="1742534"/>
                    <a:pt x="465765" y="1713885"/>
                  </a:cubicBezTo>
                  <a:cubicBezTo>
                    <a:pt x="465765" y="1713885"/>
                    <a:pt x="465765" y="1709110"/>
                    <a:pt x="465765" y="1709110"/>
                  </a:cubicBezTo>
                  <a:cubicBezTo>
                    <a:pt x="465765" y="1704335"/>
                    <a:pt x="465765" y="1704335"/>
                    <a:pt x="465765" y="1699560"/>
                  </a:cubicBezTo>
                  <a:cubicBezTo>
                    <a:pt x="446558" y="1685236"/>
                    <a:pt x="436954" y="1666136"/>
                    <a:pt x="417747" y="1651812"/>
                  </a:cubicBezTo>
                  <a:cubicBezTo>
                    <a:pt x="412945" y="1642262"/>
                    <a:pt x="412945" y="1632713"/>
                    <a:pt x="422549" y="1623163"/>
                  </a:cubicBezTo>
                  <a:cubicBezTo>
                    <a:pt x="432152" y="1613614"/>
                    <a:pt x="446558" y="1613614"/>
                    <a:pt x="451360" y="1623163"/>
                  </a:cubicBezTo>
                  <a:cubicBezTo>
                    <a:pt x="465765" y="1637488"/>
                    <a:pt x="480171" y="1656587"/>
                    <a:pt x="494576" y="1670911"/>
                  </a:cubicBezTo>
                  <a:cubicBezTo>
                    <a:pt x="513784" y="1690011"/>
                    <a:pt x="513784" y="1723434"/>
                    <a:pt x="494576" y="1742534"/>
                  </a:cubicBezTo>
                  <a:cubicBezTo>
                    <a:pt x="494576" y="1742534"/>
                    <a:pt x="494576" y="1742534"/>
                    <a:pt x="470567" y="1771183"/>
                  </a:cubicBezTo>
                  <a:cubicBezTo>
                    <a:pt x="451360" y="1795057"/>
                    <a:pt x="417747" y="1795057"/>
                    <a:pt x="393737" y="1771183"/>
                  </a:cubicBezTo>
                  <a:cubicBezTo>
                    <a:pt x="384134" y="1766408"/>
                    <a:pt x="374530" y="1752083"/>
                    <a:pt x="364926" y="1742534"/>
                  </a:cubicBezTo>
                  <a:cubicBezTo>
                    <a:pt x="364926" y="1742534"/>
                    <a:pt x="360124" y="1742534"/>
                    <a:pt x="360124" y="1742534"/>
                  </a:cubicBezTo>
                  <a:cubicBezTo>
                    <a:pt x="355322" y="1742534"/>
                    <a:pt x="350521" y="1742534"/>
                    <a:pt x="350521" y="1742534"/>
                  </a:cubicBezTo>
                  <a:cubicBezTo>
                    <a:pt x="350521" y="1742534"/>
                    <a:pt x="350521" y="1742534"/>
                    <a:pt x="321709" y="1771183"/>
                  </a:cubicBezTo>
                  <a:cubicBezTo>
                    <a:pt x="316908" y="1771183"/>
                    <a:pt x="316908" y="1775957"/>
                    <a:pt x="316908" y="1780732"/>
                  </a:cubicBezTo>
                  <a:cubicBezTo>
                    <a:pt x="316908" y="1780732"/>
                    <a:pt x="316908" y="1785507"/>
                    <a:pt x="321709" y="1785507"/>
                  </a:cubicBezTo>
                  <a:cubicBezTo>
                    <a:pt x="355322" y="1828480"/>
                    <a:pt x="398539" y="1861904"/>
                    <a:pt x="441756" y="1895327"/>
                  </a:cubicBezTo>
                  <a:cubicBezTo>
                    <a:pt x="446558" y="1900102"/>
                    <a:pt x="446558" y="1900102"/>
                    <a:pt x="451360" y="1900102"/>
                  </a:cubicBezTo>
                  <a:cubicBezTo>
                    <a:pt x="456162" y="1900102"/>
                    <a:pt x="456162" y="1900102"/>
                    <a:pt x="456162" y="1895327"/>
                  </a:cubicBezTo>
                  <a:cubicBezTo>
                    <a:pt x="456162" y="1895327"/>
                    <a:pt x="456162" y="1895327"/>
                    <a:pt x="609821" y="1699560"/>
                  </a:cubicBezTo>
                  <a:cubicBezTo>
                    <a:pt x="609821" y="1694785"/>
                    <a:pt x="609821" y="1694785"/>
                    <a:pt x="609821" y="1690011"/>
                  </a:cubicBezTo>
                  <a:cubicBezTo>
                    <a:pt x="609821" y="1690011"/>
                    <a:pt x="609821" y="1685236"/>
                    <a:pt x="609821" y="1685236"/>
                  </a:cubicBezTo>
                  <a:cubicBezTo>
                    <a:pt x="504180" y="1608839"/>
                    <a:pt x="427350" y="1499018"/>
                    <a:pt x="374530" y="1384423"/>
                  </a:cubicBezTo>
                  <a:cubicBezTo>
                    <a:pt x="369728" y="1379648"/>
                    <a:pt x="369728" y="1379648"/>
                    <a:pt x="364926" y="1379648"/>
                  </a:cubicBezTo>
                  <a:cubicBezTo>
                    <a:pt x="364926" y="1379648"/>
                    <a:pt x="360124" y="1379648"/>
                    <a:pt x="360124" y="1379648"/>
                  </a:cubicBezTo>
                  <a:cubicBezTo>
                    <a:pt x="360124" y="1379648"/>
                    <a:pt x="360124" y="1379648"/>
                    <a:pt x="129635" y="1475144"/>
                  </a:cubicBezTo>
                  <a:cubicBezTo>
                    <a:pt x="124833" y="1475144"/>
                    <a:pt x="124833" y="1479919"/>
                    <a:pt x="124833" y="1479919"/>
                  </a:cubicBezTo>
                  <a:cubicBezTo>
                    <a:pt x="124833" y="1484694"/>
                    <a:pt x="124833" y="1489469"/>
                    <a:pt x="124833" y="1489469"/>
                  </a:cubicBezTo>
                  <a:cubicBezTo>
                    <a:pt x="148843" y="1541992"/>
                    <a:pt x="172852" y="1589740"/>
                    <a:pt x="201663" y="1632713"/>
                  </a:cubicBezTo>
                  <a:cubicBezTo>
                    <a:pt x="201663" y="1637488"/>
                    <a:pt x="206465" y="1637488"/>
                    <a:pt x="211267" y="1642262"/>
                  </a:cubicBezTo>
                  <a:cubicBezTo>
                    <a:pt x="211267" y="1642262"/>
                    <a:pt x="216069" y="1642262"/>
                    <a:pt x="216069" y="1637488"/>
                  </a:cubicBezTo>
                  <a:cubicBezTo>
                    <a:pt x="216069" y="1637488"/>
                    <a:pt x="216069" y="1637488"/>
                    <a:pt x="249682" y="1618388"/>
                  </a:cubicBezTo>
                  <a:cubicBezTo>
                    <a:pt x="254483" y="1613614"/>
                    <a:pt x="254483" y="1613614"/>
                    <a:pt x="254483" y="1608839"/>
                  </a:cubicBezTo>
                  <a:cubicBezTo>
                    <a:pt x="259285" y="1608839"/>
                    <a:pt x="254483" y="1604064"/>
                    <a:pt x="254483" y="1599289"/>
                  </a:cubicBezTo>
                  <a:cubicBezTo>
                    <a:pt x="254483" y="1599289"/>
                    <a:pt x="254483" y="1599289"/>
                    <a:pt x="235276" y="1565866"/>
                  </a:cubicBezTo>
                  <a:cubicBezTo>
                    <a:pt x="216069" y="1541992"/>
                    <a:pt x="230474" y="1503793"/>
                    <a:pt x="254483" y="1494243"/>
                  </a:cubicBezTo>
                  <a:cubicBezTo>
                    <a:pt x="254483" y="1494243"/>
                    <a:pt x="254483" y="1494243"/>
                    <a:pt x="288096" y="1475144"/>
                  </a:cubicBezTo>
                  <a:cubicBezTo>
                    <a:pt x="316908" y="1460820"/>
                    <a:pt x="345719" y="1475144"/>
                    <a:pt x="360124" y="1494243"/>
                  </a:cubicBezTo>
                  <a:cubicBezTo>
                    <a:pt x="369728" y="1513343"/>
                    <a:pt x="379332" y="1532442"/>
                    <a:pt x="393737" y="1551541"/>
                  </a:cubicBezTo>
                  <a:cubicBezTo>
                    <a:pt x="403341" y="1561091"/>
                    <a:pt x="398539" y="1570640"/>
                    <a:pt x="388935" y="1580190"/>
                  </a:cubicBezTo>
                  <a:cubicBezTo>
                    <a:pt x="379332" y="1584965"/>
                    <a:pt x="364926" y="1584965"/>
                    <a:pt x="360124" y="1575415"/>
                  </a:cubicBezTo>
                  <a:cubicBezTo>
                    <a:pt x="345719" y="1556316"/>
                    <a:pt x="336115" y="1537217"/>
                    <a:pt x="321709" y="1518118"/>
                  </a:cubicBezTo>
                  <a:cubicBezTo>
                    <a:pt x="321709" y="1513343"/>
                    <a:pt x="316908" y="1513343"/>
                    <a:pt x="316908" y="1513343"/>
                  </a:cubicBezTo>
                  <a:cubicBezTo>
                    <a:pt x="312106" y="1513343"/>
                    <a:pt x="312106" y="1513343"/>
                    <a:pt x="307304" y="1513343"/>
                  </a:cubicBezTo>
                  <a:cubicBezTo>
                    <a:pt x="307304" y="1513343"/>
                    <a:pt x="307304" y="1513343"/>
                    <a:pt x="273691" y="1532442"/>
                  </a:cubicBezTo>
                  <a:cubicBezTo>
                    <a:pt x="273691" y="1532442"/>
                    <a:pt x="273691" y="1537217"/>
                    <a:pt x="268889" y="1537217"/>
                  </a:cubicBezTo>
                  <a:cubicBezTo>
                    <a:pt x="268889" y="1541992"/>
                    <a:pt x="268889" y="1541992"/>
                    <a:pt x="273691" y="1546766"/>
                  </a:cubicBezTo>
                  <a:cubicBezTo>
                    <a:pt x="273691" y="1546766"/>
                    <a:pt x="273691" y="1546766"/>
                    <a:pt x="292898" y="1580190"/>
                  </a:cubicBezTo>
                  <a:cubicBezTo>
                    <a:pt x="307304" y="1604064"/>
                    <a:pt x="302502" y="1637488"/>
                    <a:pt x="278493" y="1656587"/>
                  </a:cubicBezTo>
                  <a:cubicBezTo>
                    <a:pt x="278493" y="1656587"/>
                    <a:pt x="278493" y="1656587"/>
                    <a:pt x="244880" y="1680461"/>
                  </a:cubicBezTo>
                  <a:cubicBezTo>
                    <a:pt x="220870" y="1694785"/>
                    <a:pt x="182456" y="1690011"/>
                    <a:pt x="163248" y="1656587"/>
                  </a:cubicBezTo>
                  <a:cubicBezTo>
                    <a:pt x="134437" y="1608839"/>
                    <a:pt x="110428" y="1561091"/>
                    <a:pt x="86418" y="1508568"/>
                  </a:cubicBezTo>
                  <a:cubicBezTo>
                    <a:pt x="72013" y="1475144"/>
                    <a:pt x="86418" y="1441721"/>
                    <a:pt x="110428" y="1427396"/>
                  </a:cubicBezTo>
                  <a:cubicBezTo>
                    <a:pt x="110428" y="1427396"/>
                    <a:pt x="110428" y="1427396"/>
                    <a:pt x="345719" y="1346224"/>
                  </a:cubicBezTo>
                  <a:cubicBezTo>
                    <a:pt x="360124" y="1341450"/>
                    <a:pt x="374530" y="1341450"/>
                    <a:pt x="386535" y="1345031"/>
                  </a:cubicBezTo>
                  <a:close/>
                  <a:moveTo>
                    <a:pt x="1857651" y="1141425"/>
                  </a:moveTo>
                  <a:cubicBezTo>
                    <a:pt x="1857651" y="1141425"/>
                    <a:pt x="1857651" y="1141425"/>
                    <a:pt x="2106858" y="1160523"/>
                  </a:cubicBezTo>
                  <a:cubicBezTo>
                    <a:pt x="2135613" y="1160523"/>
                    <a:pt x="2159575" y="1189172"/>
                    <a:pt x="2154783" y="1227369"/>
                  </a:cubicBezTo>
                  <a:cubicBezTo>
                    <a:pt x="2145198" y="1284666"/>
                    <a:pt x="2135613" y="1337188"/>
                    <a:pt x="2116443" y="1394484"/>
                  </a:cubicBezTo>
                  <a:cubicBezTo>
                    <a:pt x="2106858" y="1427907"/>
                    <a:pt x="2073311" y="1447006"/>
                    <a:pt x="2044556" y="1432682"/>
                  </a:cubicBezTo>
                  <a:cubicBezTo>
                    <a:pt x="2044556" y="1432682"/>
                    <a:pt x="2044556" y="1432682"/>
                    <a:pt x="2006217" y="1423133"/>
                  </a:cubicBezTo>
                  <a:cubicBezTo>
                    <a:pt x="1977462" y="1408809"/>
                    <a:pt x="1967877" y="1380160"/>
                    <a:pt x="1972670" y="1351512"/>
                  </a:cubicBezTo>
                  <a:cubicBezTo>
                    <a:pt x="1972670" y="1351512"/>
                    <a:pt x="1972670" y="1351512"/>
                    <a:pt x="1982254" y="1313314"/>
                  </a:cubicBezTo>
                  <a:cubicBezTo>
                    <a:pt x="1987047" y="1308540"/>
                    <a:pt x="1987047" y="1308540"/>
                    <a:pt x="1982254" y="1303765"/>
                  </a:cubicBezTo>
                  <a:cubicBezTo>
                    <a:pt x="1982254" y="1303765"/>
                    <a:pt x="1977462" y="1298990"/>
                    <a:pt x="1977462" y="1298990"/>
                  </a:cubicBezTo>
                  <a:cubicBezTo>
                    <a:pt x="1977462" y="1298990"/>
                    <a:pt x="1977462" y="1298990"/>
                    <a:pt x="1943915" y="1289441"/>
                  </a:cubicBezTo>
                  <a:cubicBezTo>
                    <a:pt x="1939122" y="1289441"/>
                    <a:pt x="1934330" y="1289441"/>
                    <a:pt x="1934330" y="1294215"/>
                  </a:cubicBezTo>
                  <a:cubicBezTo>
                    <a:pt x="1929537" y="1294215"/>
                    <a:pt x="1929537" y="1294215"/>
                    <a:pt x="1929537" y="1298990"/>
                  </a:cubicBezTo>
                  <a:cubicBezTo>
                    <a:pt x="1924745" y="1322864"/>
                    <a:pt x="1919953" y="1341963"/>
                    <a:pt x="1910368" y="1361061"/>
                  </a:cubicBezTo>
                  <a:cubicBezTo>
                    <a:pt x="1905575" y="1375386"/>
                    <a:pt x="1891198" y="1380160"/>
                    <a:pt x="1881613" y="1375386"/>
                  </a:cubicBezTo>
                  <a:cubicBezTo>
                    <a:pt x="1872028" y="1370611"/>
                    <a:pt x="1862443" y="1361061"/>
                    <a:pt x="1867236" y="1346737"/>
                  </a:cubicBezTo>
                  <a:cubicBezTo>
                    <a:pt x="1876821" y="1327638"/>
                    <a:pt x="1881613" y="1308540"/>
                    <a:pt x="1886405" y="1289441"/>
                  </a:cubicBezTo>
                  <a:cubicBezTo>
                    <a:pt x="1891198" y="1260792"/>
                    <a:pt x="1924745" y="1246468"/>
                    <a:pt x="1953500" y="1251243"/>
                  </a:cubicBezTo>
                  <a:cubicBezTo>
                    <a:pt x="1953500" y="1251243"/>
                    <a:pt x="1953500" y="1251243"/>
                    <a:pt x="1987047" y="1256018"/>
                  </a:cubicBezTo>
                  <a:cubicBezTo>
                    <a:pt x="2015802" y="1260792"/>
                    <a:pt x="2034971" y="1294215"/>
                    <a:pt x="2025387" y="1322864"/>
                  </a:cubicBezTo>
                  <a:cubicBezTo>
                    <a:pt x="2025387" y="1322864"/>
                    <a:pt x="2025387" y="1322864"/>
                    <a:pt x="2015802" y="1361061"/>
                  </a:cubicBezTo>
                  <a:cubicBezTo>
                    <a:pt x="2015802" y="1365836"/>
                    <a:pt x="2015802" y="1365836"/>
                    <a:pt x="2015802" y="1370611"/>
                  </a:cubicBezTo>
                  <a:cubicBezTo>
                    <a:pt x="2020594" y="1375386"/>
                    <a:pt x="2020594" y="1375386"/>
                    <a:pt x="2025387" y="1375386"/>
                  </a:cubicBezTo>
                  <a:cubicBezTo>
                    <a:pt x="2025387" y="1375386"/>
                    <a:pt x="2025387" y="1375386"/>
                    <a:pt x="2063726" y="1389710"/>
                  </a:cubicBezTo>
                  <a:cubicBezTo>
                    <a:pt x="2063726" y="1389710"/>
                    <a:pt x="2068519" y="1389710"/>
                    <a:pt x="2073311" y="1389710"/>
                  </a:cubicBezTo>
                  <a:cubicBezTo>
                    <a:pt x="2073311" y="1384935"/>
                    <a:pt x="2078104" y="1384935"/>
                    <a:pt x="2078104" y="1380160"/>
                  </a:cubicBezTo>
                  <a:cubicBezTo>
                    <a:pt x="2092481" y="1327638"/>
                    <a:pt x="2102066" y="1275117"/>
                    <a:pt x="2111651" y="1222595"/>
                  </a:cubicBezTo>
                  <a:cubicBezTo>
                    <a:pt x="2111651" y="1217820"/>
                    <a:pt x="2111651" y="1213045"/>
                    <a:pt x="2106858" y="1213045"/>
                  </a:cubicBezTo>
                  <a:cubicBezTo>
                    <a:pt x="2106858" y="1208271"/>
                    <a:pt x="2106858" y="1208271"/>
                    <a:pt x="2102066" y="1208271"/>
                  </a:cubicBezTo>
                  <a:cubicBezTo>
                    <a:pt x="2102066" y="1208271"/>
                    <a:pt x="2102066" y="1208271"/>
                    <a:pt x="1857651" y="1174848"/>
                  </a:cubicBezTo>
                  <a:cubicBezTo>
                    <a:pt x="1852858" y="1174848"/>
                    <a:pt x="1848066" y="1174848"/>
                    <a:pt x="1848066" y="1179622"/>
                  </a:cubicBezTo>
                  <a:cubicBezTo>
                    <a:pt x="1843273" y="1179622"/>
                    <a:pt x="1843273" y="1184397"/>
                    <a:pt x="1843273" y="1184397"/>
                  </a:cubicBezTo>
                  <a:cubicBezTo>
                    <a:pt x="1824104" y="1313314"/>
                    <a:pt x="1776179" y="1432682"/>
                    <a:pt x="1699500" y="1537726"/>
                  </a:cubicBezTo>
                  <a:cubicBezTo>
                    <a:pt x="1699500" y="1537726"/>
                    <a:pt x="1699500" y="1542501"/>
                    <a:pt x="1699500" y="1542501"/>
                  </a:cubicBezTo>
                  <a:cubicBezTo>
                    <a:pt x="1699500" y="1547275"/>
                    <a:pt x="1699500" y="1547275"/>
                    <a:pt x="1704292" y="1552050"/>
                  </a:cubicBezTo>
                  <a:cubicBezTo>
                    <a:pt x="1704292" y="1552050"/>
                    <a:pt x="1704292" y="1552050"/>
                    <a:pt x="1900783" y="1700066"/>
                  </a:cubicBezTo>
                  <a:cubicBezTo>
                    <a:pt x="1900783" y="1700066"/>
                    <a:pt x="1905575" y="1700066"/>
                    <a:pt x="1910368" y="1700066"/>
                  </a:cubicBezTo>
                  <a:cubicBezTo>
                    <a:pt x="1910368" y="1700066"/>
                    <a:pt x="1915160" y="1700066"/>
                    <a:pt x="1915160" y="1695292"/>
                  </a:cubicBezTo>
                  <a:cubicBezTo>
                    <a:pt x="1948707" y="1652319"/>
                    <a:pt x="1977462" y="1604572"/>
                    <a:pt x="2001424" y="1561600"/>
                  </a:cubicBezTo>
                  <a:cubicBezTo>
                    <a:pt x="2006217" y="1556825"/>
                    <a:pt x="2006217" y="1552050"/>
                    <a:pt x="2006217" y="1552050"/>
                  </a:cubicBezTo>
                  <a:cubicBezTo>
                    <a:pt x="2001424" y="1547275"/>
                    <a:pt x="2001424" y="1542501"/>
                    <a:pt x="1996632" y="1542501"/>
                  </a:cubicBezTo>
                  <a:cubicBezTo>
                    <a:pt x="1996632" y="1542501"/>
                    <a:pt x="1996632" y="1542501"/>
                    <a:pt x="1963085" y="1523402"/>
                  </a:cubicBezTo>
                  <a:cubicBezTo>
                    <a:pt x="1958292" y="1523402"/>
                    <a:pt x="1958292" y="1523402"/>
                    <a:pt x="1953500" y="1523402"/>
                  </a:cubicBezTo>
                  <a:cubicBezTo>
                    <a:pt x="1948707" y="1523402"/>
                    <a:pt x="1948707" y="1528177"/>
                    <a:pt x="1948707" y="1528177"/>
                  </a:cubicBezTo>
                  <a:cubicBezTo>
                    <a:pt x="1943915" y="1542501"/>
                    <a:pt x="1934330" y="1552050"/>
                    <a:pt x="1929537" y="1561600"/>
                  </a:cubicBezTo>
                  <a:cubicBezTo>
                    <a:pt x="1910368" y="1590248"/>
                    <a:pt x="1876821" y="1599797"/>
                    <a:pt x="1852858" y="1585473"/>
                  </a:cubicBezTo>
                  <a:cubicBezTo>
                    <a:pt x="1852858" y="1585473"/>
                    <a:pt x="1852858" y="1585473"/>
                    <a:pt x="1824104" y="1566374"/>
                  </a:cubicBezTo>
                  <a:cubicBezTo>
                    <a:pt x="1795349" y="1547275"/>
                    <a:pt x="1790556" y="1513852"/>
                    <a:pt x="1804934" y="1489979"/>
                  </a:cubicBezTo>
                  <a:cubicBezTo>
                    <a:pt x="1814519" y="1475655"/>
                    <a:pt x="1824104" y="1451781"/>
                    <a:pt x="1833688" y="1432682"/>
                  </a:cubicBezTo>
                  <a:cubicBezTo>
                    <a:pt x="1838481" y="1423133"/>
                    <a:pt x="1852858" y="1418358"/>
                    <a:pt x="1862443" y="1423133"/>
                  </a:cubicBezTo>
                  <a:cubicBezTo>
                    <a:pt x="1872028" y="1427907"/>
                    <a:pt x="1876821" y="1442232"/>
                    <a:pt x="1872028" y="1451781"/>
                  </a:cubicBezTo>
                  <a:cubicBezTo>
                    <a:pt x="1862443" y="1470880"/>
                    <a:pt x="1852858" y="1494754"/>
                    <a:pt x="1838481" y="1513852"/>
                  </a:cubicBezTo>
                  <a:cubicBezTo>
                    <a:pt x="1838481" y="1513852"/>
                    <a:pt x="1838481" y="1518627"/>
                    <a:pt x="1838481" y="1523402"/>
                  </a:cubicBezTo>
                  <a:cubicBezTo>
                    <a:pt x="1838481" y="1523402"/>
                    <a:pt x="1843273" y="1528177"/>
                    <a:pt x="1843273" y="1528177"/>
                  </a:cubicBezTo>
                  <a:cubicBezTo>
                    <a:pt x="1843273" y="1528177"/>
                    <a:pt x="1843273" y="1528177"/>
                    <a:pt x="1876821" y="1547275"/>
                  </a:cubicBezTo>
                  <a:cubicBezTo>
                    <a:pt x="1876821" y="1547275"/>
                    <a:pt x="1881613" y="1547275"/>
                    <a:pt x="1881613" y="1547275"/>
                  </a:cubicBezTo>
                  <a:cubicBezTo>
                    <a:pt x="1886405" y="1547275"/>
                    <a:pt x="1891198" y="1547275"/>
                    <a:pt x="1891198" y="1542501"/>
                  </a:cubicBezTo>
                  <a:cubicBezTo>
                    <a:pt x="1895990" y="1532951"/>
                    <a:pt x="1905575" y="1523402"/>
                    <a:pt x="1910368" y="1509078"/>
                  </a:cubicBezTo>
                  <a:cubicBezTo>
                    <a:pt x="1919953" y="1480429"/>
                    <a:pt x="1953500" y="1470880"/>
                    <a:pt x="1982254" y="1480429"/>
                  </a:cubicBezTo>
                  <a:cubicBezTo>
                    <a:pt x="1982254" y="1480429"/>
                    <a:pt x="1982254" y="1480429"/>
                    <a:pt x="2020594" y="1499528"/>
                  </a:cubicBezTo>
                  <a:cubicBezTo>
                    <a:pt x="2049349" y="1509078"/>
                    <a:pt x="2058934" y="1547275"/>
                    <a:pt x="2039764" y="1580698"/>
                  </a:cubicBezTo>
                  <a:cubicBezTo>
                    <a:pt x="2015802" y="1628446"/>
                    <a:pt x="1987047" y="1676193"/>
                    <a:pt x="1948707" y="1723940"/>
                  </a:cubicBezTo>
                  <a:cubicBezTo>
                    <a:pt x="1929537" y="1752588"/>
                    <a:pt x="1891198" y="1757363"/>
                    <a:pt x="1867236" y="1738264"/>
                  </a:cubicBezTo>
                  <a:cubicBezTo>
                    <a:pt x="1867236" y="1738264"/>
                    <a:pt x="1867236" y="1738264"/>
                    <a:pt x="1680330" y="1580698"/>
                  </a:cubicBezTo>
                  <a:cubicBezTo>
                    <a:pt x="1656368" y="1561600"/>
                    <a:pt x="1651575" y="1528177"/>
                    <a:pt x="1665953" y="1509078"/>
                  </a:cubicBezTo>
                  <a:cubicBezTo>
                    <a:pt x="1737839" y="1413583"/>
                    <a:pt x="1785764" y="1298990"/>
                    <a:pt x="1800141" y="1179622"/>
                  </a:cubicBezTo>
                  <a:cubicBezTo>
                    <a:pt x="1804934" y="1155749"/>
                    <a:pt x="1828896" y="1136650"/>
                    <a:pt x="1857651" y="1141425"/>
                  </a:cubicBezTo>
                  <a:close/>
                  <a:moveTo>
                    <a:pt x="91012" y="727605"/>
                  </a:moveTo>
                  <a:cubicBezTo>
                    <a:pt x="98139" y="727007"/>
                    <a:pt x="105041" y="727904"/>
                    <a:pt x="111042" y="730297"/>
                  </a:cubicBezTo>
                  <a:cubicBezTo>
                    <a:pt x="111042" y="730297"/>
                    <a:pt x="111042" y="730297"/>
                    <a:pt x="346302" y="811663"/>
                  </a:cubicBezTo>
                  <a:cubicBezTo>
                    <a:pt x="375109" y="826021"/>
                    <a:pt x="389513" y="849952"/>
                    <a:pt x="384712" y="873883"/>
                  </a:cubicBezTo>
                  <a:cubicBezTo>
                    <a:pt x="351103" y="988752"/>
                    <a:pt x="346302" y="1113193"/>
                    <a:pt x="370308" y="1232848"/>
                  </a:cubicBezTo>
                  <a:cubicBezTo>
                    <a:pt x="375109" y="1256779"/>
                    <a:pt x="355904" y="1280710"/>
                    <a:pt x="327097" y="1290282"/>
                  </a:cubicBezTo>
                  <a:lnTo>
                    <a:pt x="87036" y="1357289"/>
                  </a:lnTo>
                  <a:cubicBezTo>
                    <a:pt x="58229" y="1362075"/>
                    <a:pt x="29421" y="1342930"/>
                    <a:pt x="19819" y="1309427"/>
                  </a:cubicBezTo>
                  <a:cubicBezTo>
                    <a:pt x="10216" y="1251992"/>
                    <a:pt x="614" y="1194558"/>
                    <a:pt x="614" y="1141910"/>
                  </a:cubicBezTo>
                  <a:cubicBezTo>
                    <a:pt x="-4187" y="1103620"/>
                    <a:pt x="19819" y="1074903"/>
                    <a:pt x="48626" y="1074903"/>
                  </a:cubicBezTo>
                  <a:cubicBezTo>
                    <a:pt x="48626" y="1074903"/>
                    <a:pt x="48626" y="1074903"/>
                    <a:pt x="91837" y="1074903"/>
                  </a:cubicBezTo>
                  <a:cubicBezTo>
                    <a:pt x="120644" y="1074903"/>
                    <a:pt x="144651" y="1098834"/>
                    <a:pt x="149452" y="1132338"/>
                  </a:cubicBezTo>
                  <a:cubicBezTo>
                    <a:pt x="149452" y="1132338"/>
                    <a:pt x="149452" y="1132338"/>
                    <a:pt x="149452" y="1170627"/>
                  </a:cubicBezTo>
                  <a:cubicBezTo>
                    <a:pt x="149452" y="1170627"/>
                    <a:pt x="149452" y="1175413"/>
                    <a:pt x="154253" y="1175413"/>
                  </a:cubicBezTo>
                  <a:cubicBezTo>
                    <a:pt x="154253" y="1180199"/>
                    <a:pt x="159054" y="1180199"/>
                    <a:pt x="163855" y="1180199"/>
                  </a:cubicBezTo>
                  <a:cubicBezTo>
                    <a:pt x="163855" y="1180199"/>
                    <a:pt x="163855" y="1180199"/>
                    <a:pt x="197464" y="1175413"/>
                  </a:cubicBezTo>
                  <a:cubicBezTo>
                    <a:pt x="202265" y="1175413"/>
                    <a:pt x="202265" y="1170627"/>
                    <a:pt x="207066" y="1170627"/>
                  </a:cubicBezTo>
                  <a:cubicBezTo>
                    <a:pt x="207066" y="1170627"/>
                    <a:pt x="207066" y="1165841"/>
                    <a:pt x="207066" y="1161055"/>
                  </a:cubicBezTo>
                  <a:cubicBezTo>
                    <a:pt x="207066" y="1161055"/>
                    <a:pt x="207066" y="1161055"/>
                    <a:pt x="202265" y="1098834"/>
                  </a:cubicBezTo>
                  <a:cubicBezTo>
                    <a:pt x="202265" y="1084476"/>
                    <a:pt x="211868" y="1074903"/>
                    <a:pt x="226271" y="1074903"/>
                  </a:cubicBezTo>
                  <a:cubicBezTo>
                    <a:pt x="235874" y="1074903"/>
                    <a:pt x="245476" y="1084476"/>
                    <a:pt x="245476" y="1094048"/>
                  </a:cubicBezTo>
                  <a:cubicBezTo>
                    <a:pt x="245476" y="1094048"/>
                    <a:pt x="245476" y="1094048"/>
                    <a:pt x="250277" y="1161055"/>
                  </a:cubicBezTo>
                  <a:cubicBezTo>
                    <a:pt x="255079" y="1184986"/>
                    <a:pt x="235874" y="1213703"/>
                    <a:pt x="202265" y="1218489"/>
                  </a:cubicBezTo>
                  <a:cubicBezTo>
                    <a:pt x="202265" y="1218489"/>
                    <a:pt x="202265" y="1218489"/>
                    <a:pt x="168657" y="1223275"/>
                  </a:cubicBezTo>
                  <a:cubicBezTo>
                    <a:pt x="139849" y="1228061"/>
                    <a:pt x="111042" y="1204130"/>
                    <a:pt x="106241" y="1170627"/>
                  </a:cubicBezTo>
                  <a:cubicBezTo>
                    <a:pt x="106241" y="1170627"/>
                    <a:pt x="106241" y="1170627"/>
                    <a:pt x="106241" y="1132338"/>
                  </a:cubicBezTo>
                  <a:cubicBezTo>
                    <a:pt x="106241" y="1132338"/>
                    <a:pt x="101440" y="1127551"/>
                    <a:pt x="101440" y="1127551"/>
                  </a:cubicBezTo>
                  <a:cubicBezTo>
                    <a:pt x="96638" y="1122765"/>
                    <a:pt x="96638" y="1122765"/>
                    <a:pt x="91837" y="1122765"/>
                  </a:cubicBezTo>
                  <a:cubicBezTo>
                    <a:pt x="91837" y="1122765"/>
                    <a:pt x="91837" y="1122765"/>
                    <a:pt x="53427" y="1122765"/>
                  </a:cubicBezTo>
                  <a:cubicBezTo>
                    <a:pt x="48626" y="1122765"/>
                    <a:pt x="48626" y="1127551"/>
                    <a:pt x="43825" y="1127551"/>
                  </a:cubicBezTo>
                  <a:cubicBezTo>
                    <a:pt x="43825" y="1132338"/>
                    <a:pt x="43825" y="1132338"/>
                    <a:pt x="43825" y="1137124"/>
                  </a:cubicBezTo>
                  <a:cubicBezTo>
                    <a:pt x="43825" y="1189772"/>
                    <a:pt x="53427" y="1247206"/>
                    <a:pt x="63030" y="1299854"/>
                  </a:cubicBezTo>
                  <a:cubicBezTo>
                    <a:pt x="63030" y="1299854"/>
                    <a:pt x="63030" y="1304641"/>
                    <a:pt x="67831" y="1304641"/>
                  </a:cubicBezTo>
                  <a:cubicBezTo>
                    <a:pt x="72632" y="1309427"/>
                    <a:pt x="72632" y="1309427"/>
                    <a:pt x="77433" y="1309427"/>
                  </a:cubicBezTo>
                  <a:cubicBezTo>
                    <a:pt x="77433" y="1309427"/>
                    <a:pt x="77433" y="1309427"/>
                    <a:pt x="317494" y="1251992"/>
                  </a:cubicBezTo>
                  <a:cubicBezTo>
                    <a:pt x="322296" y="1251992"/>
                    <a:pt x="322296" y="1251992"/>
                    <a:pt x="327097" y="1247206"/>
                  </a:cubicBezTo>
                  <a:cubicBezTo>
                    <a:pt x="327097" y="1247206"/>
                    <a:pt x="327097" y="1242420"/>
                    <a:pt x="327097" y="1242420"/>
                  </a:cubicBezTo>
                  <a:cubicBezTo>
                    <a:pt x="298290" y="1117979"/>
                    <a:pt x="307892" y="983966"/>
                    <a:pt x="341501" y="859524"/>
                  </a:cubicBezTo>
                  <a:cubicBezTo>
                    <a:pt x="341501" y="859524"/>
                    <a:pt x="341501" y="854738"/>
                    <a:pt x="341501" y="854738"/>
                  </a:cubicBezTo>
                  <a:cubicBezTo>
                    <a:pt x="336699" y="849952"/>
                    <a:pt x="336699" y="849952"/>
                    <a:pt x="331898" y="849952"/>
                  </a:cubicBezTo>
                  <a:cubicBezTo>
                    <a:pt x="331898" y="849952"/>
                    <a:pt x="331898" y="849952"/>
                    <a:pt x="96638" y="773373"/>
                  </a:cubicBezTo>
                  <a:cubicBezTo>
                    <a:pt x="91837" y="773373"/>
                    <a:pt x="91837" y="773373"/>
                    <a:pt x="87036" y="778159"/>
                  </a:cubicBezTo>
                  <a:cubicBezTo>
                    <a:pt x="87036" y="778159"/>
                    <a:pt x="82235" y="782945"/>
                    <a:pt x="82235" y="782945"/>
                  </a:cubicBezTo>
                  <a:cubicBezTo>
                    <a:pt x="67831" y="835594"/>
                    <a:pt x="53427" y="888242"/>
                    <a:pt x="48626" y="945676"/>
                  </a:cubicBezTo>
                  <a:cubicBezTo>
                    <a:pt x="48626" y="945676"/>
                    <a:pt x="48626" y="950462"/>
                    <a:pt x="48626" y="955248"/>
                  </a:cubicBezTo>
                  <a:cubicBezTo>
                    <a:pt x="53427" y="955248"/>
                    <a:pt x="53427" y="955248"/>
                    <a:pt x="58229" y="955248"/>
                  </a:cubicBezTo>
                  <a:cubicBezTo>
                    <a:pt x="58229" y="955248"/>
                    <a:pt x="58229" y="955248"/>
                    <a:pt x="96638" y="960035"/>
                  </a:cubicBezTo>
                  <a:cubicBezTo>
                    <a:pt x="101440" y="964821"/>
                    <a:pt x="106241" y="960035"/>
                    <a:pt x="106241" y="960035"/>
                  </a:cubicBezTo>
                  <a:cubicBezTo>
                    <a:pt x="111042" y="960035"/>
                    <a:pt x="111042" y="955248"/>
                    <a:pt x="111042" y="950462"/>
                  </a:cubicBezTo>
                  <a:cubicBezTo>
                    <a:pt x="111042" y="950462"/>
                    <a:pt x="111042" y="950462"/>
                    <a:pt x="115843" y="912173"/>
                  </a:cubicBezTo>
                  <a:cubicBezTo>
                    <a:pt x="120644" y="878669"/>
                    <a:pt x="154253" y="859524"/>
                    <a:pt x="183060" y="869097"/>
                  </a:cubicBezTo>
                  <a:cubicBezTo>
                    <a:pt x="183060" y="869097"/>
                    <a:pt x="183060" y="869097"/>
                    <a:pt x="216669" y="878669"/>
                  </a:cubicBezTo>
                  <a:cubicBezTo>
                    <a:pt x="245476" y="883455"/>
                    <a:pt x="264681" y="912173"/>
                    <a:pt x="259880" y="936104"/>
                  </a:cubicBezTo>
                  <a:cubicBezTo>
                    <a:pt x="255079" y="960035"/>
                    <a:pt x="250277" y="979179"/>
                    <a:pt x="250277" y="1003110"/>
                  </a:cubicBezTo>
                  <a:cubicBezTo>
                    <a:pt x="250277" y="1012683"/>
                    <a:pt x="240675" y="1022255"/>
                    <a:pt x="226271" y="1022255"/>
                  </a:cubicBezTo>
                  <a:cubicBezTo>
                    <a:pt x="216669" y="1022255"/>
                    <a:pt x="207066" y="1012683"/>
                    <a:pt x="207066" y="998324"/>
                  </a:cubicBezTo>
                  <a:cubicBezTo>
                    <a:pt x="207066" y="974393"/>
                    <a:pt x="211868" y="955248"/>
                    <a:pt x="216669" y="931317"/>
                  </a:cubicBezTo>
                  <a:cubicBezTo>
                    <a:pt x="216669" y="926531"/>
                    <a:pt x="216669" y="926531"/>
                    <a:pt x="216669" y="921745"/>
                  </a:cubicBezTo>
                  <a:cubicBezTo>
                    <a:pt x="211868" y="921745"/>
                    <a:pt x="211868" y="916959"/>
                    <a:pt x="207066" y="916959"/>
                  </a:cubicBezTo>
                  <a:cubicBezTo>
                    <a:pt x="207066" y="916959"/>
                    <a:pt x="207066" y="916959"/>
                    <a:pt x="173458" y="912173"/>
                  </a:cubicBezTo>
                  <a:cubicBezTo>
                    <a:pt x="168657" y="912173"/>
                    <a:pt x="168657" y="912173"/>
                    <a:pt x="163855" y="912173"/>
                  </a:cubicBezTo>
                  <a:cubicBezTo>
                    <a:pt x="163855" y="916959"/>
                    <a:pt x="159054" y="916959"/>
                    <a:pt x="159054" y="921745"/>
                  </a:cubicBezTo>
                  <a:cubicBezTo>
                    <a:pt x="159054" y="921745"/>
                    <a:pt x="159054" y="921745"/>
                    <a:pt x="154253" y="955248"/>
                  </a:cubicBezTo>
                  <a:cubicBezTo>
                    <a:pt x="149452" y="988752"/>
                    <a:pt x="125446" y="1012683"/>
                    <a:pt x="96638" y="1007897"/>
                  </a:cubicBezTo>
                  <a:cubicBezTo>
                    <a:pt x="96638" y="1007897"/>
                    <a:pt x="96638" y="1007897"/>
                    <a:pt x="53427" y="1007897"/>
                  </a:cubicBezTo>
                  <a:cubicBezTo>
                    <a:pt x="24620" y="1003110"/>
                    <a:pt x="614" y="974393"/>
                    <a:pt x="5415" y="936104"/>
                  </a:cubicBezTo>
                  <a:cubicBezTo>
                    <a:pt x="10216" y="883455"/>
                    <a:pt x="24620" y="826021"/>
                    <a:pt x="39024" y="773373"/>
                  </a:cubicBezTo>
                  <a:cubicBezTo>
                    <a:pt x="46226" y="744656"/>
                    <a:pt x="69631" y="729400"/>
                    <a:pt x="91012" y="727605"/>
                  </a:cubicBezTo>
                  <a:close/>
                  <a:moveTo>
                    <a:pt x="1935188" y="475624"/>
                  </a:moveTo>
                  <a:cubicBezTo>
                    <a:pt x="1956987" y="472490"/>
                    <a:pt x="1982157" y="481443"/>
                    <a:pt x="1996539" y="506511"/>
                  </a:cubicBezTo>
                  <a:cubicBezTo>
                    <a:pt x="2030099" y="554260"/>
                    <a:pt x="2054070" y="602009"/>
                    <a:pt x="2078042" y="654533"/>
                  </a:cubicBezTo>
                  <a:cubicBezTo>
                    <a:pt x="2092424" y="687958"/>
                    <a:pt x="2078042" y="726157"/>
                    <a:pt x="2049276" y="735707"/>
                  </a:cubicBezTo>
                  <a:cubicBezTo>
                    <a:pt x="2049276" y="735707"/>
                    <a:pt x="2049276" y="735707"/>
                    <a:pt x="2010922" y="750031"/>
                  </a:cubicBezTo>
                  <a:cubicBezTo>
                    <a:pt x="1982157" y="759581"/>
                    <a:pt x="1953391" y="740482"/>
                    <a:pt x="1939008" y="711832"/>
                  </a:cubicBezTo>
                  <a:cubicBezTo>
                    <a:pt x="1939008" y="711832"/>
                    <a:pt x="1939008" y="711832"/>
                    <a:pt x="1924626" y="678408"/>
                  </a:cubicBezTo>
                  <a:cubicBezTo>
                    <a:pt x="1924626" y="678408"/>
                    <a:pt x="1919831" y="673633"/>
                    <a:pt x="1919831" y="673633"/>
                  </a:cubicBezTo>
                  <a:cubicBezTo>
                    <a:pt x="1915037" y="673633"/>
                    <a:pt x="1910243" y="673633"/>
                    <a:pt x="1910243" y="673633"/>
                  </a:cubicBezTo>
                  <a:cubicBezTo>
                    <a:pt x="1910243" y="673633"/>
                    <a:pt x="1910243" y="673633"/>
                    <a:pt x="1876683" y="692732"/>
                  </a:cubicBezTo>
                  <a:cubicBezTo>
                    <a:pt x="1871889" y="692732"/>
                    <a:pt x="1871889" y="692732"/>
                    <a:pt x="1871889" y="697507"/>
                  </a:cubicBezTo>
                  <a:cubicBezTo>
                    <a:pt x="1871889" y="702282"/>
                    <a:pt x="1871889" y="702282"/>
                    <a:pt x="1871889" y="707057"/>
                  </a:cubicBezTo>
                  <a:cubicBezTo>
                    <a:pt x="1881477" y="726157"/>
                    <a:pt x="1891066" y="740482"/>
                    <a:pt x="1895860" y="759581"/>
                  </a:cubicBezTo>
                  <a:cubicBezTo>
                    <a:pt x="1900654" y="769131"/>
                    <a:pt x="1895860" y="788231"/>
                    <a:pt x="1886272" y="793005"/>
                  </a:cubicBezTo>
                  <a:cubicBezTo>
                    <a:pt x="1871889" y="797780"/>
                    <a:pt x="1857506" y="788231"/>
                    <a:pt x="1857506" y="773906"/>
                  </a:cubicBezTo>
                  <a:cubicBezTo>
                    <a:pt x="1847918" y="754806"/>
                    <a:pt x="1843123" y="745256"/>
                    <a:pt x="1833535" y="726157"/>
                  </a:cubicBezTo>
                  <a:cubicBezTo>
                    <a:pt x="1819152" y="697507"/>
                    <a:pt x="1833535" y="668858"/>
                    <a:pt x="1857506" y="654533"/>
                  </a:cubicBezTo>
                  <a:cubicBezTo>
                    <a:pt x="1857506" y="654533"/>
                    <a:pt x="1857506" y="654533"/>
                    <a:pt x="1891066" y="635434"/>
                  </a:cubicBezTo>
                  <a:cubicBezTo>
                    <a:pt x="1915037" y="621109"/>
                    <a:pt x="1948597" y="630659"/>
                    <a:pt x="1962980" y="664083"/>
                  </a:cubicBezTo>
                  <a:cubicBezTo>
                    <a:pt x="1962980" y="664083"/>
                    <a:pt x="1962980" y="664083"/>
                    <a:pt x="1982157" y="697507"/>
                  </a:cubicBezTo>
                  <a:cubicBezTo>
                    <a:pt x="1982157" y="697507"/>
                    <a:pt x="1982157" y="702282"/>
                    <a:pt x="1986951" y="702282"/>
                  </a:cubicBezTo>
                  <a:cubicBezTo>
                    <a:pt x="1986951" y="707057"/>
                    <a:pt x="1991745" y="707057"/>
                    <a:pt x="1996539" y="702282"/>
                  </a:cubicBezTo>
                  <a:cubicBezTo>
                    <a:pt x="1996539" y="702282"/>
                    <a:pt x="1996539" y="702282"/>
                    <a:pt x="2030099" y="687958"/>
                  </a:cubicBezTo>
                  <a:cubicBezTo>
                    <a:pt x="2034893" y="687958"/>
                    <a:pt x="2034893" y="683183"/>
                    <a:pt x="2039688" y="683183"/>
                  </a:cubicBezTo>
                  <a:cubicBezTo>
                    <a:pt x="2039688" y="678408"/>
                    <a:pt x="2039688" y="673633"/>
                    <a:pt x="2039688" y="673633"/>
                  </a:cubicBezTo>
                  <a:cubicBezTo>
                    <a:pt x="2015716" y="621109"/>
                    <a:pt x="1991745" y="573360"/>
                    <a:pt x="1962980" y="530386"/>
                  </a:cubicBezTo>
                  <a:cubicBezTo>
                    <a:pt x="1958185" y="525611"/>
                    <a:pt x="1958185" y="525611"/>
                    <a:pt x="1953391" y="520836"/>
                  </a:cubicBezTo>
                  <a:cubicBezTo>
                    <a:pt x="1948597" y="520836"/>
                    <a:pt x="1948597" y="520836"/>
                    <a:pt x="1943803" y="525611"/>
                  </a:cubicBezTo>
                  <a:cubicBezTo>
                    <a:pt x="1943803" y="525611"/>
                    <a:pt x="1943803" y="525611"/>
                    <a:pt x="1737650" y="659308"/>
                  </a:cubicBezTo>
                  <a:cubicBezTo>
                    <a:pt x="1732856" y="659308"/>
                    <a:pt x="1732856" y="664083"/>
                    <a:pt x="1732856" y="664083"/>
                  </a:cubicBezTo>
                  <a:cubicBezTo>
                    <a:pt x="1732856" y="668858"/>
                    <a:pt x="1732856" y="668858"/>
                    <a:pt x="1732856" y="673633"/>
                  </a:cubicBezTo>
                  <a:cubicBezTo>
                    <a:pt x="1799975" y="778681"/>
                    <a:pt x="1843123" y="907603"/>
                    <a:pt x="1847918" y="1031751"/>
                  </a:cubicBezTo>
                  <a:cubicBezTo>
                    <a:pt x="1847918" y="1036526"/>
                    <a:pt x="1847918" y="1036526"/>
                    <a:pt x="1852712" y="1041301"/>
                  </a:cubicBezTo>
                  <a:cubicBezTo>
                    <a:pt x="1852712" y="1041301"/>
                    <a:pt x="1857506" y="1041301"/>
                    <a:pt x="1862300" y="1041301"/>
                  </a:cubicBezTo>
                  <a:cubicBezTo>
                    <a:pt x="1862300" y="1041301"/>
                    <a:pt x="1862300" y="1041301"/>
                    <a:pt x="2106807" y="1031751"/>
                  </a:cubicBezTo>
                  <a:cubicBezTo>
                    <a:pt x="2111601" y="1031751"/>
                    <a:pt x="2111601" y="1031751"/>
                    <a:pt x="2116396" y="1026976"/>
                  </a:cubicBezTo>
                  <a:cubicBezTo>
                    <a:pt x="2116396" y="1022201"/>
                    <a:pt x="2116396" y="1022201"/>
                    <a:pt x="2116396" y="1017426"/>
                  </a:cubicBezTo>
                  <a:cubicBezTo>
                    <a:pt x="2116396" y="964902"/>
                    <a:pt x="2106807" y="912378"/>
                    <a:pt x="2097219" y="855079"/>
                  </a:cubicBezTo>
                  <a:cubicBezTo>
                    <a:pt x="2097219" y="855079"/>
                    <a:pt x="2092424" y="850304"/>
                    <a:pt x="2092424" y="850304"/>
                  </a:cubicBezTo>
                  <a:cubicBezTo>
                    <a:pt x="2087630" y="845529"/>
                    <a:pt x="2087630" y="845529"/>
                    <a:pt x="2082836" y="845529"/>
                  </a:cubicBezTo>
                  <a:cubicBezTo>
                    <a:pt x="2082836" y="845529"/>
                    <a:pt x="2082836" y="845529"/>
                    <a:pt x="2044482" y="855079"/>
                  </a:cubicBezTo>
                  <a:cubicBezTo>
                    <a:pt x="2039688" y="855079"/>
                    <a:pt x="2039688" y="859854"/>
                    <a:pt x="2034893" y="859854"/>
                  </a:cubicBezTo>
                  <a:cubicBezTo>
                    <a:pt x="2034893" y="864629"/>
                    <a:pt x="2034893" y="869404"/>
                    <a:pt x="2034893" y="869404"/>
                  </a:cubicBezTo>
                  <a:cubicBezTo>
                    <a:pt x="2039688" y="883729"/>
                    <a:pt x="2039688" y="893279"/>
                    <a:pt x="2044482" y="907603"/>
                  </a:cubicBezTo>
                  <a:cubicBezTo>
                    <a:pt x="2049276" y="941028"/>
                    <a:pt x="2025305" y="969677"/>
                    <a:pt x="1996539" y="974452"/>
                  </a:cubicBezTo>
                  <a:cubicBezTo>
                    <a:pt x="1996539" y="974452"/>
                    <a:pt x="1996539" y="974452"/>
                    <a:pt x="1962980" y="974452"/>
                  </a:cubicBezTo>
                  <a:cubicBezTo>
                    <a:pt x="1929420" y="979227"/>
                    <a:pt x="1905449" y="960127"/>
                    <a:pt x="1900654" y="931478"/>
                  </a:cubicBezTo>
                  <a:cubicBezTo>
                    <a:pt x="1895860" y="912378"/>
                    <a:pt x="1891066" y="893279"/>
                    <a:pt x="1886272" y="869404"/>
                  </a:cubicBezTo>
                  <a:cubicBezTo>
                    <a:pt x="1881477" y="859854"/>
                    <a:pt x="1891066" y="850304"/>
                    <a:pt x="1900654" y="845529"/>
                  </a:cubicBezTo>
                  <a:cubicBezTo>
                    <a:pt x="1915037" y="840755"/>
                    <a:pt x="1924626" y="845529"/>
                    <a:pt x="1929420" y="859854"/>
                  </a:cubicBezTo>
                  <a:cubicBezTo>
                    <a:pt x="1934214" y="878954"/>
                    <a:pt x="1939008" y="902828"/>
                    <a:pt x="1943803" y="926703"/>
                  </a:cubicBezTo>
                  <a:cubicBezTo>
                    <a:pt x="1943803" y="926703"/>
                    <a:pt x="1943803" y="931478"/>
                    <a:pt x="1948597" y="931478"/>
                  </a:cubicBezTo>
                  <a:cubicBezTo>
                    <a:pt x="1948597" y="936253"/>
                    <a:pt x="1953391" y="936253"/>
                    <a:pt x="1953391" y="936253"/>
                  </a:cubicBezTo>
                  <a:cubicBezTo>
                    <a:pt x="1953391" y="936253"/>
                    <a:pt x="1953391" y="936253"/>
                    <a:pt x="1991745" y="926703"/>
                  </a:cubicBezTo>
                  <a:cubicBezTo>
                    <a:pt x="1991745" y="926703"/>
                    <a:pt x="1996539" y="926703"/>
                    <a:pt x="1996539" y="926703"/>
                  </a:cubicBezTo>
                  <a:cubicBezTo>
                    <a:pt x="2001334" y="921928"/>
                    <a:pt x="2001334" y="917153"/>
                    <a:pt x="2001334" y="917153"/>
                  </a:cubicBezTo>
                  <a:cubicBezTo>
                    <a:pt x="1996539" y="902828"/>
                    <a:pt x="1996539" y="893279"/>
                    <a:pt x="1991745" y="878954"/>
                  </a:cubicBezTo>
                  <a:cubicBezTo>
                    <a:pt x="1986951" y="850304"/>
                    <a:pt x="2001334" y="821655"/>
                    <a:pt x="2030099" y="812105"/>
                  </a:cubicBezTo>
                  <a:cubicBezTo>
                    <a:pt x="2030099" y="812105"/>
                    <a:pt x="2030099" y="812105"/>
                    <a:pt x="2068453" y="797780"/>
                  </a:cubicBezTo>
                  <a:cubicBezTo>
                    <a:pt x="2097219" y="793005"/>
                    <a:pt x="2130778" y="812105"/>
                    <a:pt x="2140367" y="845529"/>
                  </a:cubicBezTo>
                  <a:cubicBezTo>
                    <a:pt x="2149955" y="902828"/>
                    <a:pt x="2159544" y="960127"/>
                    <a:pt x="2159544" y="1017426"/>
                  </a:cubicBezTo>
                  <a:cubicBezTo>
                    <a:pt x="2164338" y="1050850"/>
                    <a:pt x="2140367" y="1079500"/>
                    <a:pt x="2111601" y="1079500"/>
                  </a:cubicBezTo>
                  <a:cubicBezTo>
                    <a:pt x="2111601" y="1079500"/>
                    <a:pt x="2111601" y="1079500"/>
                    <a:pt x="1862300" y="1079500"/>
                  </a:cubicBezTo>
                  <a:cubicBezTo>
                    <a:pt x="1833535" y="1079500"/>
                    <a:pt x="1804769" y="1060400"/>
                    <a:pt x="1804769" y="1036526"/>
                  </a:cubicBezTo>
                  <a:cubicBezTo>
                    <a:pt x="1799975" y="917153"/>
                    <a:pt x="1761621" y="797780"/>
                    <a:pt x="1694502" y="697507"/>
                  </a:cubicBezTo>
                  <a:cubicBezTo>
                    <a:pt x="1684913" y="673633"/>
                    <a:pt x="1689707" y="644983"/>
                    <a:pt x="1713679" y="625884"/>
                  </a:cubicBezTo>
                  <a:cubicBezTo>
                    <a:pt x="1713679" y="625884"/>
                    <a:pt x="1713679" y="625884"/>
                    <a:pt x="1915037" y="482637"/>
                  </a:cubicBezTo>
                  <a:cubicBezTo>
                    <a:pt x="1921030" y="479055"/>
                    <a:pt x="1927922" y="476668"/>
                    <a:pt x="1935188" y="475624"/>
                  </a:cubicBezTo>
                  <a:close/>
                  <a:moveTo>
                    <a:pt x="530203" y="171271"/>
                  </a:moveTo>
                  <a:cubicBezTo>
                    <a:pt x="545805" y="173062"/>
                    <a:pt x="559007" y="180224"/>
                    <a:pt x="566208" y="192162"/>
                  </a:cubicBezTo>
                  <a:cubicBezTo>
                    <a:pt x="566208" y="192162"/>
                    <a:pt x="566208" y="192162"/>
                    <a:pt x="691023" y="407037"/>
                  </a:cubicBezTo>
                  <a:cubicBezTo>
                    <a:pt x="705425" y="435687"/>
                    <a:pt x="700625" y="464337"/>
                    <a:pt x="681422" y="478662"/>
                  </a:cubicBezTo>
                  <a:cubicBezTo>
                    <a:pt x="575809" y="545512"/>
                    <a:pt x="494198" y="636237"/>
                    <a:pt x="436591" y="741287"/>
                  </a:cubicBezTo>
                  <a:cubicBezTo>
                    <a:pt x="426990" y="765162"/>
                    <a:pt x="393386" y="769937"/>
                    <a:pt x="369383" y="760387"/>
                  </a:cubicBezTo>
                  <a:cubicBezTo>
                    <a:pt x="369383" y="760387"/>
                    <a:pt x="369383" y="760387"/>
                    <a:pt x="143755" y="655337"/>
                  </a:cubicBezTo>
                  <a:cubicBezTo>
                    <a:pt x="114951" y="645787"/>
                    <a:pt x="105350" y="607587"/>
                    <a:pt x="119752" y="574162"/>
                  </a:cubicBezTo>
                  <a:cubicBezTo>
                    <a:pt x="148555" y="526412"/>
                    <a:pt x="177359" y="478662"/>
                    <a:pt x="210963" y="435687"/>
                  </a:cubicBezTo>
                  <a:cubicBezTo>
                    <a:pt x="234966" y="407037"/>
                    <a:pt x="268570" y="397487"/>
                    <a:pt x="292573" y="416587"/>
                  </a:cubicBezTo>
                  <a:cubicBezTo>
                    <a:pt x="292573" y="416587"/>
                    <a:pt x="292573" y="416587"/>
                    <a:pt x="326177" y="445237"/>
                  </a:cubicBezTo>
                  <a:cubicBezTo>
                    <a:pt x="345380" y="464337"/>
                    <a:pt x="350180" y="497762"/>
                    <a:pt x="330978" y="521637"/>
                  </a:cubicBezTo>
                  <a:cubicBezTo>
                    <a:pt x="330978" y="521637"/>
                    <a:pt x="330978" y="521637"/>
                    <a:pt x="311776" y="555062"/>
                  </a:cubicBezTo>
                  <a:cubicBezTo>
                    <a:pt x="306975" y="555062"/>
                    <a:pt x="306975" y="559837"/>
                    <a:pt x="306975" y="559837"/>
                  </a:cubicBezTo>
                  <a:cubicBezTo>
                    <a:pt x="306975" y="564612"/>
                    <a:pt x="311776" y="564612"/>
                    <a:pt x="311776" y="569387"/>
                  </a:cubicBezTo>
                  <a:cubicBezTo>
                    <a:pt x="311776" y="569387"/>
                    <a:pt x="311776" y="569387"/>
                    <a:pt x="340579" y="588487"/>
                  </a:cubicBezTo>
                  <a:cubicBezTo>
                    <a:pt x="345380" y="588487"/>
                    <a:pt x="345380" y="588487"/>
                    <a:pt x="350180" y="588487"/>
                  </a:cubicBezTo>
                  <a:cubicBezTo>
                    <a:pt x="354981" y="588487"/>
                    <a:pt x="354981" y="588487"/>
                    <a:pt x="359782" y="583712"/>
                  </a:cubicBezTo>
                  <a:cubicBezTo>
                    <a:pt x="359782" y="583712"/>
                    <a:pt x="359782" y="583712"/>
                    <a:pt x="398186" y="531187"/>
                  </a:cubicBezTo>
                  <a:cubicBezTo>
                    <a:pt x="402987" y="521637"/>
                    <a:pt x="417389" y="521637"/>
                    <a:pt x="426990" y="531187"/>
                  </a:cubicBezTo>
                  <a:cubicBezTo>
                    <a:pt x="436591" y="540737"/>
                    <a:pt x="436591" y="550287"/>
                    <a:pt x="431791" y="559837"/>
                  </a:cubicBezTo>
                  <a:cubicBezTo>
                    <a:pt x="431791" y="559837"/>
                    <a:pt x="431791" y="559837"/>
                    <a:pt x="393386" y="612362"/>
                  </a:cubicBezTo>
                  <a:cubicBezTo>
                    <a:pt x="378984" y="631462"/>
                    <a:pt x="345380" y="641012"/>
                    <a:pt x="321377" y="626687"/>
                  </a:cubicBezTo>
                  <a:cubicBezTo>
                    <a:pt x="321377" y="626687"/>
                    <a:pt x="321377" y="626687"/>
                    <a:pt x="287773" y="607587"/>
                  </a:cubicBezTo>
                  <a:cubicBezTo>
                    <a:pt x="263770" y="588487"/>
                    <a:pt x="254168" y="555062"/>
                    <a:pt x="273371" y="526412"/>
                  </a:cubicBezTo>
                  <a:cubicBezTo>
                    <a:pt x="273371" y="526412"/>
                    <a:pt x="273371" y="526412"/>
                    <a:pt x="297374" y="497762"/>
                  </a:cubicBezTo>
                  <a:cubicBezTo>
                    <a:pt x="297374" y="492987"/>
                    <a:pt x="302174" y="492987"/>
                    <a:pt x="297374" y="488212"/>
                  </a:cubicBezTo>
                  <a:cubicBezTo>
                    <a:pt x="297374" y="483437"/>
                    <a:pt x="297374" y="483437"/>
                    <a:pt x="297374" y="483437"/>
                  </a:cubicBezTo>
                  <a:cubicBezTo>
                    <a:pt x="297374" y="483437"/>
                    <a:pt x="297374" y="483437"/>
                    <a:pt x="263770" y="454787"/>
                  </a:cubicBezTo>
                  <a:cubicBezTo>
                    <a:pt x="258969" y="454787"/>
                    <a:pt x="258969" y="454787"/>
                    <a:pt x="254168" y="454787"/>
                  </a:cubicBezTo>
                  <a:cubicBezTo>
                    <a:pt x="254168" y="454787"/>
                    <a:pt x="249368" y="459562"/>
                    <a:pt x="249368" y="459562"/>
                  </a:cubicBezTo>
                  <a:cubicBezTo>
                    <a:pt x="210963" y="502537"/>
                    <a:pt x="186960" y="550287"/>
                    <a:pt x="158156" y="598037"/>
                  </a:cubicBezTo>
                  <a:cubicBezTo>
                    <a:pt x="158156" y="598037"/>
                    <a:pt x="158156" y="602812"/>
                    <a:pt x="158156" y="607587"/>
                  </a:cubicBezTo>
                  <a:cubicBezTo>
                    <a:pt x="158156" y="607587"/>
                    <a:pt x="162957" y="612362"/>
                    <a:pt x="162957" y="612362"/>
                  </a:cubicBezTo>
                  <a:cubicBezTo>
                    <a:pt x="162957" y="612362"/>
                    <a:pt x="162957" y="612362"/>
                    <a:pt x="383785" y="726962"/>
                  </a:cubicBezTo>
                  <a:cubicBezTo>
                    <a:pt x="388585" y="726962"/>
                    <a:pt x="388585" y="726962"/>
                    <a:pt x="393386" y="726962"/>
                  </a:cubicBezTo>
                  <a:cubicBezTo>
                    <a:pt x="393386" y="726962"/>
                    <a:pt x="398186" y="726962"/>
                    <a:pt x="398186" y="722187"/>
                  </a:cubicBezTo>
                  <a:cubicBezTo>
                    <a:pt x="460594" y="607587"/>
                    <a:pt x="547005" y="512087"/>
                    <a:pt x="657419" y="440462"/>
                  </a:cubicBezTo>
                  <a:cubicBezTo>
                    <a:pt x="657419" y="440462"/>
                    <a:pt x="657419" y="435687"/>
                    <a:pt x="657419" y="435687"/>
                  </a:cubicBezTo>
                  <a:cubicBezTo>
                    <a:pt x="657419" y="430912"/>
                    <a:pt x="657419" y="430912"/>
                    <a:pt x="657419" y="426137"/>
                  </a:cubicBezTo>
                  <a:cubicBezTo>
                    <a:pt x="657419" y="426137"/>
                    <a:pt x="657419" y="426137"/>
                    <a:pt x="523002" y="220812"/>
                  </a:cubicBezTo>
                  <a:cubicBezTo>
                    <a:pt x="523002" y="216037"/>
                    <a:pt x="518201" y="216037"/>
                    <a:pt x="513401" y="216037"/>
                  </a:cubicBezTo>
                  <a:cubicBezTo>
                    <a:pt x="513401" y="216037"/>
                    <a:pt x="508600" y="216037"/>
                    <a:pt x="503800" y="216037"/>
                  </a:cubicBezTo>
                  <a:cubicBezTo>
                    <a:pt x="460594" y="249462"/>
                    <a:pt x="417389" y="278112"/>
                    <a:pt x="378984" y="316312"/>
                  </a:cubicBezTo>
                  <a:cubicBezTo>
                    <a:pt x="374183" y="321087"/>
                    <a:pt x="374183" y="321087"/>
                    <a:pt x="374183" y="325862"/>
                  </a:cubicBezTo>
                  <a:cubicBezTo>
                    <a:pt x="374183" y="330637"/>
                    <a:pt x="374183" y="330637"/>
                    <a:pt x="374183" y="335412"/>
                  </a:cubicBezTo>
                  <a:cubicBezTo>
                    <a:pt x="374183" y="335412"/>
                    <a:pt x="374183" y="335412"/>
                    <a:pt x="402987" y="364062"/>
                  </a:cubicBezTo>
                  <a:cubicBezTo>
                    <a:pt x="407788" y="364062"/>
                    <a:pt x="407788" y="364062"/>
                    <a:pt x="412588" y="364062"/>
                  </a:cubicBezTo>
                  <a:cubicBezTo>
                    <a:pt x="412588" y="364062"/>
                    <a:pt x="417389" y="364062"/>
                    <a:pt x="422189" y="364062"/>
                  </a:cubicBezTo>
                  <a:cubicBezTo>
                    <a:pt x="422189" y="364062"/>
                    <a:pt x="422189" y="364062"/>
                    <a:pt x="450993" y="335412"/>
                  </a:cubicBezTo>
                  <a:cubicBezTo>
                    <a:pt x="474996" y="316312"/>
                    <a:pt x="508600" y="321087"/>
                    <a:pt x="527803" y="344962"/>
                  </a:cubicBezTo>
                  <a:cubicBezTo>
                    <a:pt x="527803" y="344962"/>
                    <a:pt x="527803" y="344962"/>
                    <a:pt x="547005" y="373612"/>
                  </a:cubicBezTo>
                  <a:cubicBezTo>
                    <a:pt x="566208" y="397487"/>
                    <a:pt x="561407" y="430912"/>
                    <a:pt x="542204" y="445237"/>
                  </a:cubicBezTo>
                  <a:cubicBezTo>
                    <a:pt x="542204" y="445237"/>
                    <a:pt x="542204" y="445237"/>
                    <a:pt x="494198" y="492987"/>
                  </a:cubicBezTo>
                  <a:cubicBezTo>
                    <a:pt x="484597" y="497762"/>
                    <a:pt x="474996" y="497762"/>
                    <a:pt x="465395" y="488212"/>
                  </a:cubicBezTo>
                  <a:cubicBezTo>
                    <a:pt x="455794" y="483437"/>
                    <a:pt x="455794" y="469112"/>
                    <a:pt x="465395" y="459562"/>
                  </a:cubicBezTo>
                  <a:cubicBezTo>
                    <a:pt x="465395" y="459562"/>
                    <a:pt x="465395" y="459562"/>
                    <a:pt x="513401" y="411812"/>
                  </a:cubicBezTo>
                  <a:cubicBezTo>
                    <a:pt x="518201" y="411812"/>
                    <a:pt x="518201" y="411812"/>
                    <a:pt x="518201" y="407037"/>
                  </a:cubicBezTo>
                  <a:cubicBezTo>
                    <a:pt x="518201" y="402262"/>
                    <a:pt x="518201" y="402262"/>
                    <a:pt x="513401" y="397487"/>
                  </a:cubicBezTo>
                  <a:cubicBezTo>
                    <a:pt x="513401" y="397487"/>
                    <a:pt x="513401" y="397487"/>
                    <a:pt x="494198" y="368837"/>
                  </a:cubicBezTo>
                  <a:cubicBezTo>
                    <a:pt x="489398" y="368837"/>
                    <a:pt x="489398" y="368837"/>
                    <a:pt x="484597" y="368837"/>
                  </a:cubicBezTo>
                  <a:cubicBezTo>
                    <a:pt x="479797" y="368837"/>
                    <a:pt x="479797" y="368837"/>
                    <a:pt x="474996" y="368837"/>
                  </a:cubicBezTo>
                  <a:cubicBezTo>
                    <a:pt x="474996" y="368837"/>
                    <a:pt x="474996" y="368837"/>
                    <a:pt x="450993" y="392712"/>
                  </a:cubicBezTo>
                  <a:cubicBezTo>
                    <a:pt x="426990" y="416587"/>
                    <a:pt x="393386" y="416587"/>
                    <a:pt x="369383" y="397487"/>
                  </a:cubicBezTo>
                  <a:cubicBezTo>
                    <a:pt x="369383" y="397487"/>
                    <a:pt x="369383" y="397487"/>
                    <a:pt x="340579" y="368837"/>
                  </a:cubicBezTo>
                  <a:cubicBezTo>
                    <a:pt x="316576" y="344962"/>
                    <a:pt x="321377" y="306762"/>
                    <a:pt x="350180" y="282887"/>
                  </a:cubicBezTo>
                  <a:cubicBezTo>
                    <a:pt x="388585" y="244687"/>
                    <a:pt x="436591" y="211262"/>
                    <a:pt x="479797" y="182612"/>
                  </a:cubicBezTo>
                  <a:cubicBezTo>
                    <a:pt x="496599" y="173062"/>
                    <a:pt x="514601" y="169481"/>
                    <a:pt x="530203" y="171271"/>
                  </a:cubicBezTo>
                  <a:close/>
                  <a:moveTo>
                    <a:pt x="1386554" y="49578"/>
                  </a:moveTo>
                  <a:cubicBezTo>
                    <a:pt x="1394577" y="49131"/>
                    <a:pt x="1402976" y="50026"/>
                    <a:pt x="1411374" y="52414"/>
                  </a:cubicBezTo>
                  <a:cubicBezTo>
                    <a:pt x="1468964" y="71518"/>
                    <a:pt x="1521755" y="90623"/>
                    <a:pt x="1569746" y="119279"/>
                  </a:cubicBezTo>
                  <a:cubicBezTo>
                    <a:pt x="1603340" y="133607"/>
                    <a:pt x="1612938" y="171816"/>
                    <a:pt x="1598541" y="195696"/>
                  </a:cubicBezTo>
                  <a:cubicBezTo>
                    <a:pt x="1598541" y="195696"/>
                    <a:pt x="1598541" y="195696"/>
                    <a:pt x="1579344" y="229129"/>
                  </a:cubicBezTo>
                  <a:cubicBezTo>
                    <a:pt x="1564947" y="257785"/>
                    <a:pt x="1531353" y="262561"/>
                    <a:pt x="1502558" y="248233"/>
                  </a:cubicBezTo>
                  <a:cubicBezTo>
                    <a:pt x="1502558" y="248233"/>
                    <a:pt x="1502558" y="248233"/>
                    <a:pt x="1468964" y="233905"/>
                  </a:cubicBezTo>
                  <a:cubicBezTo>
                    <a:pt x="1464165" y="233905"/>
                    <a:pt x="1464165" y="233905"/>
                    <a:pt x="1459366" y="233905"/>
                  </a:cubicBezTo>
                  <a:cubicBezTo>
                    <a:pt x="1459366" y="233905"/>
                    <a:pt x="1454567" y="238681"/>
                    <a:pt x="1454567" y="238681"/>
                  </a:cubicBezTo>
                  <a:cubicBezTo>
                    <a:pt x="1454567" y="238681"/>
                    <a:pt x="1454567" y="238681"/>
                    <a:pt x="1440169" y="272113"/>
                  </a:cubicBezTo>
                  <a:cubicBezTo>
                    <a:pt x="1440169" y="272113"/>
                    <a:pt x="1440169" y="276889"/>
                    <a:pt x="1440169" y="281665"/>
                  </a:cubicBezTo>
                  <a:cubicBezTo>
                    <a:pt x="1440169" y="281665"/>
                    <a:pt x="1440169" y="286441"/>
                    <a:pt x="1444968" y="286441"/>
                  </a:cubicBezTo>
                  <a:cubicBezTo>
                    <a:pt x="1464165" y="295994"/>
                    <a:pt x="1483361" y="305546"/>
                    <a:pt x="1502558" y="315098"/>
                  </a:cubicBezTo>
                  <a:cubicBezTo>
                    <a:pt x="1512156" y="319874"/>
                    <a:pt x="1516955" y="334202"/>
                    <a:pt x="1512156" y="343754"/>
                  </a:cubicBezTo>
                  <a:cubicBezTo>
                    <a:pt x="1507357" y="353306"/>
                    <a:pt x="1492960" y="358082"/>
                    <a:pt x="1483361" y="353306"/>
                  </a:cubicBezTo>
                  <a:cubicBezTo>
                    <a:pt x="1464165" y="343754"/>
                    <a:pt x="1444968" y="334202"/>
                    <a:pt x="1425772" y="324650"/>
                  </a:cubicBezTo>
                  <a:cubicBezTo>
                    <a:pt x="1401776" y="315098"/>
                    <a:pt x="1387379" y="286441"/>
                    <a:pt x="1401776" y="257785"/>
                  </a:cubicBezTo>
                  <a:cubicBezTo>
                    <a:pt x="1401776" y="257785"/>
                    <a:pt x="1401776" y="257785"/>
                    <a:pt x="1411374" y="224353"/>
                  </a:cubicBezTo>
                  <a:cubicBezTo>
                    <a:pt x="1425772" y="195696"/>
                    <a:pt x="1459366" y="181368"/>
                    <a:pt x="1488161" y="195696"/>
                  </a:cubicBezTo>
                  <a:cubicBezTo>
                    <a:pt x="1488161" y="195696"/>
                    <a:pt x="1488161" y="195696"/>
                    <a:pt x="1521755" y="210024"/>
                  </a:cubicBezTo>
                  <a:cubicBezTo>
                    <a:pt x="1526554" y="214800"/>
                    <a:pt x="1526554" y="214800"/>
                    <a:pt x="1531353" y="210024"/>
                  </a:cubicBezTo>
                  <a:cubicBezTo>
                    <a:pt x="1536152" y="210024"/>
                    <a:pt x="1536152" y="210024"/>
                    <a:pt x="1536152" y="205248"/>
                  </a:cubicBezTo>
                  <a:cubicBezTo>
                    <a:pt x="1536152" y="205248"/>
                    <a:pt x="1536152" y="205248"/>
                    <a:pt x="1555349" y="171816"/>
                  </a:cubicBezTo>
                  <a:cubicBezTo>
                    <a:pt x="1560148" y="167040"/>
                    <a:pt x="1560148" y="167040"/>
                    <a:pt x="1555349" y="162264"/>
                  </a:cubicBezTo>
                  <a:cubicBezTo>
                    <a:pt x="1555349" y="157488"/>
                    <a:pt x="1555349" y="157488"/>
                    <a:pt x="1550549" y="157488"/>
                  </a:cubicBezTo>
                  <a:cubicBezTo>
                    <a:pt x="1502558" y="128831"/>
                    <a:pt x="1449768" y="109727"/>
                    <a:pt x="1401776" y="95399"/>
                  </a:cubicBezTo>
                  <a:cubicBezTo>
                    <a:pt x="1396977" y="90623"/>
                    <a:pt x="1392178" y="90623"/>
                    <a:pt x="1392178" y="95399"/>
                  </a:cubicBezTo>
                  <a:cubicBezTo>
                    <a:pt x="1387379" y="95399"/>
                    <a:pt x="1387379" y="95399"/>
                    <a:pt x="1382580" y="100175"/>
                  </a:cubicBezTo>
                  <a:cubicBezTo>
                    <a:pt x="1382580" y="100175"/>
                    <a:pt x="1382580" y="100175"/>
                    <a:pt x="1310592" y="334202"/>
                  </a:cubicBezTo>
                  <a:cubicBezTo>
                    <a:pt x="1310592" y="338978"/>
                    <a:pt x="1310592" y="343754"/>
                    <a:pt x="1310592" y="343754"/>
                  </a:cubicBezTo>
                  <a:cubicBezTo>
                    <a:pt x="1310592" y="348530"/>
                    <a:pt x="1315392" y="348530"/>
                    <a:pt x="1315392" y="348530"/>
                  </a:cubicBezTo>
                  <a:cubicBezTo>
                    <a:pt x="1440169" y="391515"/>
                    <a:pt x="1550549" y="458380"/>
                    <a:pt x="1641733" y="553901"/>
                  </a:cubicBezTo>
                  <a:cubicBezTo>
                    <a:pt x="1641733" y="553901"/>
                    <a:pt x="1641733" y="553901"/>
                    <a:pt x="1646532" y="553901"/>
                  </a:cubicBezTo>
                  <a:cubicBezTo>
                    <a:pt x="1651331" y="553901"/>
                    <a:pt x="1651331" y="553901"/>
                    <a:pt x="1656130" y="553901"/>
                  </a:cubicBezTo>
                  <a:cubicBezTo>
                    <a:pt x="1656130" y="553901"/>
                    <a:pt x="1656130" y="553901"/>
                    <a:pt x="1838498" y="386739"/>
                  </a:cubicBezTo>
                  <a:cubicBezTo>
                    <a:pt x="1838498" y="381963"/>
                    <a:pt x="1838498" y="377187"/>
                    <a:pt x="1838498" y="377187"/>
                  </a:cubicBezTo>
                  <a:cubicBezTo>
                    <a:pt x="1838498" y="372411"/>
                    <a:pt x="1838498" y="372411"/>
                    <a:pt x="1833699" y="367635"/>
                  </a:cubicBezTo>
                  <a:cubicBezTo>
                    <a:pt x="1800105" y="329426"/>
                    <a:pt x="1756912" y="291217"/>
                    <a:pt x="1713720" y="257785"/>
                  </a:cubicBezTo>
                  <a:cubicBezTo>
                    <a:pt x="1713720" y="257785"/>
                    <a:pt x="1708921" y="257785"/>
                    <a:pt x="1704122" y="257785"/>
                  </a:cubicBezTo>
                  <a:cubicBezTo>
                    <a:pt x="1704122" y="257785"/>
                    <a:pt x="1699323" y="257785"/>
                    <a:pt x="1699323" y="262561"/>
                  </a:cubicBezTo>
                  <a:cubicBezTo>
                    <a:pt x="1699323" y="262561"/>
                    <a:pt x="1699323" y="262561"/>
                    <a:pt x="1675327" y="291217"/>
                  </a:cubicBezTo>
                  <a:cubicBezTo>
                    <a:pt x="1670528" y="295994"/>
                    <a:pt x="1670528" y="295994"/>
                    <a:pt x="1670528" y="300770"/>
                  </a:cubicBezTo>
                  <a:cubicBezTo>
                    <a:pt x="1670528" y="305546"/>
                    <a:pt x="1675327" y="305546"/>
                    <a:pt x="1675327" y="310322"/>
                  </a:cubicBezTo>
                  <a:cubicBezTo>
                    <a:pt x="1684925" y="315098"/>
                    <a:pt x="1699323" y="324650"/>
                    <a:pt x="1708921" y="334202"/>
                  </a:cubicBezTo>
                  <a:cubicBezTo>
                    <a:pt x="1732917" y="353306"/>
                    <a:pt x="1732917" y="391515"/>
                    <a:pt x="1713720" y="410619"/>
                  </a:cubicBezTo>
                  <a:cubicBezTo>
                    <a:pt x="1713720" y="410619"/>
                    <a:pt x="1713720" y="410619"/>
                    <a:pt x="1689724" y="434499"/>
                  </a:cubicBezTo>
                  <a:cubicBezTo>
                    <a:pt x="1665729" y="458380"/>
                    <a:pt x="1636934" y="463156"/>
                    <a:pt x="1612938" y="444052"/>
                  </a:cubicBezTo>
                  <a:cubicBezTo>
                    <a:pt x="1598541" y="429723"/>
                    <a:pt x="1579344" y="415395"/>
                    <a:pt x="1560148" y="401067"/>
                  </a:cubicBezTo>
                  <a:cubicBezTo>
                    <a:pt x="1555349" y="396291"/>
                    <a:pt x="1550549" y="381963"/>
                    <a:pt x="1560148" y="372411"/>
                  </a:cubicBezTo>
                  <a:cubicBezTo>
                    <a:pt x="1564947" y="362858"/>
                    <a:pt x="1579344" y="362858"/>
                    <a:pt x="1588943" y="367635"/>
                  </a:cubicBezTo>
                  <a:cubicBezTo>
                    <a:pt x="1603340" y="381963"/>
                    <a:pt x="1622536" y="396291"/>
                    <a:pt x="1641733" y="410619"/>
                  </a:cubicBezTo>
                  <a:cubicBezTo>
                    <a:pt x="1646532" y="410619"/>
                    <a:pt x="1646532" y="410619"/>
                    <a:pt x="1651331" y="410619"/>
                  </a:cubicBezTo>
                  <a:cubicBezTo>
                    <a:pt x="1651331" y="410619"/>
                    <a:pt x="1656130" y="410619"/>
                    <a:pt x="1656130" y="410619"/>
                  </a:cubicBezTo>
                  <a:cubicBezTo>
                    <a:pt x="1656130" y="410619"/>
                    <a:pt x="1656130" y="410619"/>
                    <a:pt x="1680126" y="381963"/>
                  </a:cubicBezTo>
                  <a:cubicBezTo>
                    <a:pt x="1680126" y="377187"/>
                    <a:pt x="1684925" y="377187"/>
                    <a:pt x="1684925" y="372411"/>
                  </a:cubicBezTo>
                  <a:cubicBezTo>
                    <a:pt x="1684925" y="372411"/>
                    <a:pt x="1680126" y="367635"/>
                    <a:pt x="1680126" y="362858"/>
                  </a:cubicBezTo>
                  <a:cubicBezTo>
                    <a:pt x="1670528" y="358082"/>
                    <a:pt x="1660930" y="348530"/>
                    <a:pt x="1651331" y="343754"/>
                  </a:cubicBezTo>
                  <a:cubicBezTo>
                    <a:pt x="1627336" y="324650"/>
                    <a:pt x="1617737" y="291217"/>
                    <a:pt x="1636934" y="262561"/>
                  </a:cubicBezTo>
                  <a:cubicBezTo>
                    <a:pt x="1636934" y="262561"/>
                    <a:pt x="1636934" y="262561"/>
                    <a:pt x="1656130" y="229129"/>
                  </a:cubicBezTo>
                  <a:cubicBezTo>
                    <a:pt x="1675327" y="205248"/>
                    <a:pt x="1713720" y="205248"/>
                    <a:pt x="1742515" y="224353"/>
                  </a:cubicBezTo>
                  <a:cubicBezTo>
                    <a:pt x="1785707" y="257785"/>
                    <a:pt x="1828899" y="295994"/>
                    <a:pt x="1867293" y="338978"/>
                  </a:cubicBezTo>
                  <a:cubicBezTo>
                    <a:pt x="1891288" y="362858"/>
                    <a:pt x="1891288" y="401067"/>
                    <a:pt x="1867293" y="420171"/>
                  </a:cubicBezTo>
                  <a:cubicBezTo>
                    <a:pt x="1867293" y="420171"/>
                    <a:pt x="1867293" y="420171"/>
                    <a:pt x="1680126" y="577782"/>
                  </a:cubicBezTo>
                  <a:cubicBezTo>
                    <a:pt x="1656130" y="596886"/>
                    <a:pt x="1622536" y="601662"/>
                    <a:pt x="1608139" y="582558"/>
                  </a:cubicBezTo>
                  <a:cubicBezTo>
                    <a:pt x="1526554" y="491812"/>
                    <a:pt x="1416174" y="429723"/>
                    <a:pt x="1300994" y="391515"/>
                  </a:cubicBezTo>
                  <a:cubicBezTo>
                    <a:pt x="1281798" y="381963"/>
                    <a:pt x="1267400" y="358082"/>
                    <a:pt x="1276999" y="324650"/>
                  </a:cubicBezTo>
                  <a:cubicBezTo>
                    <a:pt x="1276999" y="324650"/>
                    <a:pt x="1276999" y="324650"/>
                    <a:pt x="1334588" y="85847"/>
                  </a:cubicBezTo>
                  <a:cubicBezTo>
                    <a:pt x="1341787" y="64354"/>
                    <a:pt x="1362483" y="50922"/>
                    <a:pt x="1386554" y="49578"/>
                  </a:cubicBezTo>
                  <a:close/>
                  <a:moveTo>
                    <a:pt x="1032319" y="0"/>
                  </a:moveTo>
                  <a:cubicBezTo>
                    <a:pt x="1089899" y="0"/>
                    <a:pt x="1147479" y="4781"/>
                    <a:pt x="1205059" y="9561"/>
                  </a:cubicBezTo>
                  <a:cubicBezTo>
                    <a:pt x="1238647" y="14342"/>
                    <a:pt x="1262638" y="43027"/>
                    <a:pt x="1257840" y="71711"/>
                  </a:cubicBezTo>
                  <a:cubicBezTo>
                    <a:pt x="1257840" y="71711"/>
                    <a:pt x="1257840" y="71711"/>
                    <a:pt x="1214655" y="315529"/>
                  </a:cubicBezTo>
                  <a:cubicBezTo>
                    <a:pt x="1209857" y="344214"/>
                    <a:pt x="1185865" y="363337"/>
                    <a:pt x="1161874" y="363337"/>
                  </a:cubicBezTo>
                  <a:cubicBezTo>
                    <a:pt x="1041916" y="348994"/>
                    <a:pt x="917160" y="368117"/>
                    <a:pt x="806799" y="411144"/>
                  </a:cubicBezTo>
                  <a:cubicBezTo>
                    <a:pt x="782807" y="415925"/>
                    <a:pt x="758816" y="406363"/>
                    <a:pt x="744421" y="377679"/>
                  </a:cubicBezTo>
                  <a:lnTo>
                    <a:pt x="634060" y="157765"/>
                  </a:lnTo>
                  <a:cubicBezTo>
                    <a:pt x="624463" y="129080"/>
                    <a:pt x="638858" y="95615"/>
                    <a:pt x="672446" y="81273"/>
                  </a:cubicBezTo>
                  <a:cubicBezTo>
                    <a:pt x="725228" y="57369"/>
                    <a:pt x="778009" y="43027"/>
                    <a:pt x="835589" y="28684"/>
                  </a:cubicBezTo>
                  <a:cubicBezTo>
                    <a:pt x="869177" y="19123"/>
                    <a:pt x="902765" y="43027"/>
                    <a:pt x="907563" y="71711"/>
                  </a:cubicBezTo>
                  <a:cubicBezTo>
                    <a:pt x="907563" y="71711"/>
                    <a:pt x="907563" y="71711"/>
                    <a:pt x="912362" y="109957"/>
                  </a:cubicBezTo>
                  <a:cubicBezTo>
                    <a:pt x="917160" y="138642"/>
                    <a:pt x="897967" y="167326"/>
                    <a:pt x="869177" y="172107"/>
                  </a:cubicBezTo>
                  <a:cubicBezTo>
                    <a:pt x="869177" y="172107"/>
                    <a:pt x="869177" y="172107"/>
                    <a:pt x="830790" y="181668"/>
                  </a:cubicBezTo>
                  <a:cubicBezTo>
                    <a:pt x="830790" y="186449"/>
                    <a:pt x="825992" y="186449"/>
                    <a:pt x="825992" y="186449"/>
                  </a:cubicBezTo>
                  <a:cubicBezTo>
                    <a:pt x="821194" y="191230"/>
                    <a:pt x="821194" y="196011"/>
                    <a:pt x="825992" y="196011"/>
                  </a:cubicBezTo>
                  <a:cubicBezTo>
                    <a:pt x="825992" y="196011"/>
                    <a:pt x="825992" y="196011"/>
                    <a:pt x="835589" y="229476"/>
                  </a:cubicBezTo>
                  <a:cubicBezTo>
                    <a:pt x="835589" y="234257"/>
                    <a:pt x="835589" y="234257"/>
                    <a:pt x="840387" y="239037"/>
                  </a:cubicBezTo>
                  <a:cubicBezTo>
                    <a:pt x="840387" y="239037"/>
                    <a:pt x="845185" y="239037"/>
                    <a:pt x="845185" y="239037"/>
                  </a:cubicBezTo>
                  <a:cubicBezTo>
                    <a:pt x="869177" y="234257"/>
                    <a:pt x="888370" y="229476"/>
                    <a:pt x="912362" y="224695"/>
                  </a:cubicBezTo>
                  <a:cubicBezTo>
                    <a:pt x="921958" y="219914"/>
                    <a:pt x="936353" y="229476"/>
                    <a:pt x="936353" y="243818"/>
                  </a:cubicBezTo>
                  <a:cubicBezTo>
                    <a:pt x="936353" y="253380"/>
                    <a:pt x="931555" y="262941"/>
                    <a:pt x="921958" y="267722"/>
                  </a:cubicBezTo>
                  <a:cubicBezTo>
                    <a:pt x="897967" y="267722"/>
                    <a:pt x="878774" y="277283"/>
                    <a:pt x="859580" y="282064"/>
                  </a:cubicBezTo>
                  <a:cubicBezTo>
                    <a:pt x="830790" y="286845"/>
                    <a:pt x="802001" y="272503"/>
                    <a:pt x="792404" y="243818"/>
                  </a:cubicBezTo>
                  <a:cubicBezTo>
                    <a:pt x="792404" y="243818"/>
                    <a:pt x="792404" y="243818"/>
                    <a:pt x="782807" y="210353"/>
                  </a:cubicBezTo>
                  <a:cubicBezTo>
                    <a:pt x="773211" y="181668"/>
                    <a:pt x="787606" y="148203"/>
                    <a:pt x="821194" y="143422"/>
                  </a:cubicBezTo>
                  <a:cubicBezTo>
                    <a:pt x="821194" y="143422"/>
                    <a:pt x="821194" y="143422"/>
                    <a:pt x="859580" y="133861"/>
                  </a:cubicBezTo>
                  <a:cubicBezTo>
                    <a:pt x="859580" y="133861"/>
                    <a:pt x="864379" y="129080"/>
                    <a:pt x="864379" y="129080"/>
                  </a:cubicBezTo>
                  <a:cubicBezTo>
                    <a:pt x="869177" y="124299"/>
                    <a:pt x="869177" y="119519"/>
                    <a:pt x="869177" y="119519"/>
                  </a:cubicBezTo>
                  <a:cubicBezTo>
                    <a:pt x="869177" y="119519"/>
                    <a:pt x="869177" y="119519"/>
                    <a:pt x="859580" y="81273"/>
                  </a:cubicBezTo>
                  <a:cubicBezTo>
                    <a:pt x="859580" y="76492"/>
                    <a:pt x="854782" y="71711"/>
                    <a:pt x="854782" y="71711"/>
                  </a:cubicBezTo>
                  <a:cubicBezTo>
                    <a:pt x="849984" y="71711"/>
                    <a:pt x="845185" y="71711"/>
                    <a:pt x="845185" y="71711"/>
                  </a:cubicBezTo>
                  <a:cubicBezTo>
                    <a:pt x="792404" y="81273"/>
                    <a:pt x="739623" y="100396"/>
                    <a:pt x="686841" y="119519"/>
                  </a:cubicBezTo>
                  <a:cubicBezTo>
                    <a:pt x="686841" y="119519"/>
                    <a:pt x="682043" y="124299"/>
                    <a:pt x="682043" y="124299"/>
                  </a:cubicBezTo>
                  <a:cubicBezTo>
                    <a:pt x="677245" y="129080"/>
                    <a:pt x="677245" y="133861"/>
                    <a:pt x="682043" y="133861"/>
                  </a:cubicBezTo>
                  <a:cubicBezTo>
                    <a:pt x="682043" y="133861"/>
                    <a:pt x="682043" y="133861"/>
                    <a:pt x="778009" y="363337"/>
                  </a:cubicBezTo>
                  <a:cubicBezTo>
                    <a:pt x="778009" y="363337"/>
                    <a:pt x="778009" y="368117"/>
                    <a:pt x="782807" y="368117"/>
                  </a:cubicBezTo>
                  <a:cubicBezTo>
                    <a:pt x="782807" y="368117"/>
                    <a:pt x="787606" y="372898"/>
                    <a:pt x="787606" y="368117"/>
                  </a:cubicBezTo>
                  <a:cubicBezTo>
                    <a:pt x="907563" y="325091"/>
                    <a:pt x="1041916" y="301187"/>
                    <a:pt x="1166672" y="320310"/>
                  </a:cubicBezTo>
                  <a:cubicBezTo>
                    <a:pt x="1171470" y="320310"/>
                    <a:pt x="1171470" y="320310"/>
                    <a:pt x="1176269" y="315529"/>
                  </a:cubicBezTo>
                  <a:cubicBezTo>
                    <a:pt x="1176269" y="315529"/>
                    <a:pt x="1181067" y="310748"/>
                    <a:pt x="1181067" y="310748"/>
                  </a:cubicBezTo>
                  <a:cubicBezTo>
                    <a:pt x="1181067" y="310748"/>
                    <a:pt x="1181067" y="310748"/>
                    <a:pt x="1209857" y="62150"/>
                  </a:cubicBezTo>
                  <a:cubicBezTo>
                    <a:pt x="1209857" y="62150"/>
                    <a:pt x="1209857" y="57369"/>
                    <a:pt x="1209857" y="57369"/>
                  </a:cubicBezTo>
                  <a:cubicBezTo>
                    <a:pt x="1205059" y="52588"/>
                    <a:pt x="1200260" y="52588"/>
                    <a:pt x="1200260" y="52588"/>
                  </a:cubicBezTo>
                  <a:cubicBezTo>
                    <a:pt x="1142681" y="47807"/>
                    <a:pt x="1089899" y="43027"/>
                    <a:pt x="1037118" y="47807"/>
                  </a:cubicBezTo>
                  <a:cubicBezTo>
                    <a:pt x="1032319" y="47807"/>
                    <a:pt x="1027521" y="47807"/>
                    <a:pt x="1027521" y="47807"/>
                  </a:cubicBezTo>
                  <a:cubicBezTo>
                    <a:pt x="1027521" y="52588"/>
                    <a:pt x="1022723" y="52588"/>
                    <a:pt x="1022723" y="57369"/>
                  </a:cubicBezTo>
                  <a:cubicBezTo>
                    <a:pt x="1022723" y="57369"/>
                    <a:pt x="1022723" y="57369"/>
                    <a:pt x="1027521" y="95615"/>
                  </a:cubicBezTo>
                  <a:cubicBezTo>
                    <a:pt x="1027521" y="100396"/>
                    <a:pt x="1027521" y="105176"/>
                    <a:pt x="1032319" y="105176"/>
                  </a:cubicBezTo>
                  <a:cubicBezTo>
                    <a:pt x="1032319" y="105176"/>
                    <a:pt x="1037118" y="109957"/>
                    <a:pt x="1037118" y="109957"/>
                  </a:cubicBezTo>
                  <a:cubicBezTo>
                    <a:pt x="1037118" y="109957"/>
                    <a:pt x="1037118" y="109957"/>
                    <a:pt x="1075504" y="105176"/>
                  </a:cubicBezTo>
                  <a:cubicBezTo>
                    <a:pt x="1109092" y="105176"/>
                    <a:pt x="1133084" y="133861"/>
                    <a:pt x="1133084" y="162545"/>
                  </a:cubicBezTo>
                  <a:cubicBezTo>
                    <a:pt x="1133084" y="162545"/>
                    <a:pt x="1133084" y="162545"/>
                    <a:pt x="1133084" y="200791"/>
                  </a:cubicBezTo>
                  <a:cubicBezTo>
                    <a:pt x="1128286" y="229476"/>
                    <a:pt x="1104294" y="253380"/>
                    <a:pt x="1080303" y="248599"/>
                  </a:cubicBezTo>
                  <a:cubicBezTo>
                    <a:pt x="1080303" y="248599"/>
                    <a:pt x="1080303" y="248599"/>
                    <a:pt x="1013126" y="253380"/>
                  </a:cubicBezTo>
                  <a:cubicBezTo>
                    <a:pt x="1003530" y="253380"/>
                    <a:pt x="989135" y="243818"/>
                    <a:pt x="989135" y="234257"/>
                  </a:cubicBezTo>
                  <a:cubicBezTo>
                    <a:pt x="989135" y="219914"/>
                    <a:pt x="998731" y="210353"/>
                    <a:pt x="1008328" y="210353"/>
                  </a:cubicBezTo>
                  <a:cubicBezTo>
                    <a:pt x="1008328" y="210353"/>
                    <a:pt x="1008328" y="210353"/>
                    <a:pt x="1075504" y="205572"/>
                  </a:cubicBezTo>
                  <a:cubicBezTo>
                    <a:pt x="1080303" y="205572"/>
                    <a:pt x="1085101" y="205572"/>
                    <a:pt x="1085101" y="205572"/>
                  </a:cubicBezTo>
                  <a:cubicBezTo>
                    <a:pt x="1085101" y="200791"/>
                    <a:pt x="1089899" y="200791"/>
                    <a:pt x="1089899" y="196011"/>
                  </a:cubicBezTo>
                  <a:cubicBezTo>
                    <a:pt x="1089899" y="196011"/>
                    <a:pt x="1089899" y="196011"/>
                    <a:pt x="1089899" y="162545"/>
                  </a:cubicBezTo>
                  <a:cubicBezTo>
                    <a:pt x="1089899" y="157765"/>
                    <a:pt x="1089899" y="152984"/>
                    <a:pt x="1085101" y="152984"/>
                  </a:cubicBezTo>
                  <a:cubicBezTo>
                    <a:pt x="1085101" y="152984"/>
                    <a:pt x="1080303" y="148203"/>
                    <a:pt x="1075504" y="148203"/>
                  </a:cubicBezTo>
                  <a:cubicBezTo>
                    <a:pt x="1075504" y="148203"/>
                    <a:pt x="1075504" y="148203"/>
                    <a:pt x="1041916" y="152984"/>
                  </a:cubicBezTo>
                  <a:cubicBezTo>
                    <a:pt x="1008328" y="152984"/>
                    <a:pt x="984336" y="129080"/>
                    <a:pt x="979538" y="100396"/>
                  </a:cubicBezTo>
                  <a:cubicBezTo>
                    <a:pt x="979538" y="100396"/>
                    <a:pt x="979538" y="100396"/>
                    <a:pt x="974740" y="62150"/>
                  </a:cubicBezTo>
                  <a:cubicBezTo>
                    <a:pt x="969941" y="28684"/>
                    <a:pt x="998731" y="4781"/>
                    <a:pt x="1032319" y="0"/>
                  </a:cubicBezTo>
                  <a:close/>
                </a:path>
              </a:pathLst>
            </a:custGeom>
            <a:solidFill>
              <a:srgbClr val="B71C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t" anchorCtr="0" compatLnSpc="1">
              <a:prstTxWarp prst="textNoShape">
                <a:avLst/>
              </a:prstTxWarp>
              <a:noAutofit/>
            </a:bodyPr>
            <a:lstStyle/>
            <a:p>
              <a:endParaRPr lang="zh-CN" altLang="en-US">
                <a:latin typeface="Times New Roman" panose="02020603050405020304" pitchFamily="18" charset="0"/>
                <a:cs typeface="Times New Roman" panose="02020603050405020304" pitchFamily="18" charset="0"/>
              </a:endParaRPr>
            </a:p>
          </p:txBody>
        </p:sp>
      </p:grpSp>
      <p:grpSp>
        <p:nvGrpSpPr>
          <p:cNvPr id="27" name="组合 26"/>
          <p:cNvGrpSpPr/>
          <p:nvPr/>
        </p:nvGrpSpPr>
        <p:grpSpPr>
          <a:xfrm>
            <a:off x="505866" y="4362790"/>
            <a:ext cx="2938212" cy="559094"/>
            <a:chOff x="346178" y="3240662"/>
            <a:chExt cx="3287464" cy="559094"/>
          </a:xfrm>
        </p:grpSpPr>
        <p:cxnSp>
          <p:nvCxnSpPr>
            <p:cNvPr id="24" name="直接连接符 23"/>
            <p:cNvCxnSpPr/>
            <p:nvPr/>
          </p:nvCxnSpPr>
          <p:spPr>
            <a:xfrm>
              <a:off x="346178" y="3799756"/>
              <a:ext cx="3287464" cy="0"/>
            </a:xfrm>
            <a:prstGeom prst="line">
              <a:avLst/>
            </a:prstGeom>
            <a:ln w="6350">
              <a:solidFill>
                <a:schemeClr val="accent3"/>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398454" y="3240662"/>
              <a:ext cx="3154344" cy="523220"/>
            </a:xfrm>
            <a:prstGeom prst="rect">
              <a:avLst/>
            </a:prstGeom>
          </p:spPr>
          <p:txBody>
            <a:bodyPr wrap="none">
              <a:spAutoFit/>
            </a:bodyPr>
            <a:lstStyle/>
            <a:p>
              <a:pPr lvl="0" algn="r"/>
              <a:r>
                <a:rPr lang="en-US" altLang="zh-CN" sz="1400" b="1" dirty="0">
                  <a:solidFill>
                    <a:srgbClr val="FFC000"/>
                  </a:solidFill>
                  <a:latin typeface="Times New Roman" panose="02020603050405020304" pitchFamily="18" charset="0"/>
                  <a:cs typeface="Times New Roman" panose="02020603050405020304" pitchFamily="18" charset="0"/>
                </a:rPr>
                <a:t>THỰC HIỆN CÁC CÔNG </a:t>
              </a:r>
              <a:r>
                <a:rPr lang="en-US" altLang="zh-CN" sz="1400" b="1" dirty="0" smtClean="0">
                  <a:solidFill>
                    <a:srgbClr val="FFC000"/>
                  </a:solidFill>
                  <a:latin typeface="Times New Roman" panose="02020603050405020304" pitchFamily="18" charset="0"/>
                  <a:cs typeface="Times New Roman" panose="02020603050405020304" pitchFamily="18" charset="0"/>
                </a:rPr>
                <a:t>VIỆC</a:t>
              </a:r>
            </a:p>
            <a:p>
              <a:pPr lvl="0" algn="r"/>
              <a:r>
                <a:rPr lang="en-US" altLang="zh-CN" sz="1400" b="1" dirty="0" smtClean="0">
                  <a:solidFill>
                    <a:srgbClr val="FFC000"/>
                  </a:solidFill>
                  <a:latin typeface="Times New Roman" panose="02020603050405020304" pitchFamily="18" charset="0"/>
                  <a:cs typeface="Times New Roman" panose="02020603050405020304" pitchFamily="18" charset="0"/>
                </a:rPr>
                <a:t>CÁC THAY ĐỔI </a:t>
              </a:r>
              <a:r>
                <a:rPr lang="en-US" altLang="zh-CN" sz="1400" b="1" dirty="0">
                  <a:solidFill>
                    <a:srgbClr val="FFC000"/>
                  </a:solidFill>
                  <a:latin typeface="Times New Roman" panose="02020603050405020304" pitchFamily="18" charset="0"/>
                  <a:cs typeface="Times New Roman" panose="02020603050405020304" pitchFamily="18" charset="0"/>
                </a:rPr>
                <a:t>DỄ </a:t>
              </a:r>
              <a:r>
                <a:rPr lang="en-US" altLang="zh-CN" sz="1400" b="1" dirty="0" smtClean="0">
                  <a:solidFill>
                    <a:srgbClr val="FFC000"/>
                  </a:solidFill>
                  <a:latin typeface="Times New Roman" panose="02020603050405020304" pitchFamily="18" charset="0"/>
                  <a:cs typeface="Times New Roman" panose="02020603050405020304" pitchFamily="18" charset="0"/>
                </a:rPr>
                <a:t>DÀNG HƠN</a:t>
              </a:r>
              <a:endParaRPr lang="en-US" altLang="zh-CN" sz="1400" b="1" dirty="0">
                <a:solidFill>
                  <a:srgbClr val="FFC000"/>
                </a:solidFill>
                <a:latin typeface="Times New Roman" panose="02020603050405020304" pitchFamily="18" charset="0"/>
                <a:cs typeface="Times New Roman" panose="02020603050405020304" pitchFamily="18" charset="0"/>
              </a:endParaRPr>
            </a:p>
          </p:txBody>
        </p:sp>
      </p:grpSp>
      <p:grpSp>
        <p:nvGrpSpPr>
          <p:cNvPr id="28" name="组合 27"/>
          <p:cNvGrpSpPr/>
          <p:nvPr/>
        </p:nvGrpSpPr>
        <p:grpSpPr>
          <a:xfrm>
            <a:off x="184719" y="2052397"/>
            <a:ext cx="3947426" cy="613490"/>
            <a:chOff x="3787048" y="-73750"/>
            <a:chExt cx="3947426" cy="613490"/>
          </a:xfrm>
        </p:grpSpPr>
        <p:cxnSp>
          <p:nvCxnSpPr>
            <p:cNvPr id="30" name="直接连接符 29"/>
            <p:cNvCxnSpPr/>
            <p:nvPr/>
          </p:nvCxnSpPr>
          <p:spPr>
            <a:xfrm>
              <a:off x="4016025" y="527246"/>
              <a:ext cx="3665144" cy="12494"/>
            </a:xfrm>
            <a:prstGeom prst="line">
              <a:avLst/>
            </a:prstGeom>
            <a:ln w="6350">
              <a:solidFill>
                <a:schemeClr val="accent3"/>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3787048" y="-73750"/>
              <a:ext cx="3947426" cy="523220"/>
            </a:xfrm>
            <a:prstGeom prst="rect">
              <a:avLst/>
            </a:prstGeom>
          </p:spPr>
          <p:txBody>
            <a:bodyPr wrap="none">
              <a:spAutoFit/>
            </a:bodyPr>
            <a:lstStyle/>
            <a:p>
              <a:pPr lvl="0" algn="r"/>
              <a:r>
                <a:rPr lang="en-US" altLang="zh-CN" sz="1400" b="1" dirty="0">
                  <a:solidFill>
                    <a:srgbClr val="FFC000"/>
                  </a:solidFill>
                  <a:latin typeface="Times New Roman" panose="02020603050405020304" pitchFamily="18" charset="0"/>
                  <a:cs typeface="Times New Roman" panose="02020603050405020304" pitchFamily="18" charset="0"/>
                </a:rPr>
                <a:t>TẬP TRUNG VÀO </a:t>
              </a:r>
              <a:r>
                <a:rPr lang="en-US" altLang="zh-CN" sz="1400" b="1" dirty="0" smtClean="0">
                  <a:solidFill>
                    <a:srgbClr val="FFC000"/>
                  </a:solidFill>
                  <a:latin typeface="Times New Roman" panose="02020603050405020304" pitchFamily="18" charset="0"/>
                  <a:cs typeface="Times New Roman" panose="02020603050405020304" pitchFamily="18" charset="0"/>
                </a:rPr>
                <a:t>PHẢN                 </a:t>
              </a:r>
            </a:p>
            <a:p>
              <a:pPr lvl="0" algn="r"/>
              <a:r>
                <a:rPr lang="en-US" altLang="zh-CN" sz="1400" b="1" dirty="0" smtClean="0">
                  <a:solidFill>
                    <a:srgbClr val="FFC000"/>
                  </a:solidFill>
                  <a:latin typeface="Times New Roman" panose="02020603050405020304" pitchFamily="18" charset="0"/>
                  <a:cs typeface="Times New Roman" panose="02020603050405020304" pitchFamily="18" charset="0"/>
                </a:rPr>
                <a:t> HỒI </a:t>
              </a:r>
              <a:r>
                <a:rPr lang="en-US" altLang="zh-CN" sz="1400" b="1" dirty="0">
                  <a:solidFill>
                    <a:srgbClr val="FFC000"/>
                  </a:solidFill>
                  <a:latin typeface="Times New Roman" panose="02020603050405020304" pitchFamily="18" charset="0"/>
                  <a:cs typeface="Times New Roman" panose="02020603050405020304" pitchFamily="18" charset="0"/>
                </a:rPr>
                <a:t>CỦA </a:t>
              </a:r>
              <a:r>
                <a:rPr lang="en-US" altLang="zh-CN" sz="1400" b="1" dirty="0" smtClean="0">
                  <a:solidFill>
                    <a:srgbClr val="FFC000"/>
                  </a:solidFill>
                  <a:latin typeface="Times New Roman" panose="02020603050405020304" pitchFamily="18" charset="0"/>
                  <a:cs typeface="Times New Roman" panose="02020603050405020304" pitchFamily="18" charset="0"/>
                </a:rPr>
                <a:t>KHÁCH </a:t>
              </a:r>
              <a:r>
                <a:rPr lang="en-US" altLang="zh-CN" sz="1400" b="1" dirty="0">
                  <a:solidFill>
                    <a:srgbClr val="FFC000"/>
                  </a:solidFill>
                  <a:latin typeface="Times New Roman" panose="02020603050405020304" pitchFamily="18" charset="0"/>
                  <a:cs typeface="Times New Roman" panose="02020603050405020304" pitchFamily="18" charset="0"/>
                </a:rPr>
                <a:t>HÀNG VÀ NGƯỜI DÙNG</a:t>
              </a:r>
            </a:p>
          </p:txBody>
        </p:sp>
      </p:grpSp>
      <p:grpSp>
        <p:nvGrpSpPr>
          <p:cNvPr id="32" name="组合 31"/>
          <p:cNvGrpSpPr/>
          <p:nvPr/>
        </p:nvGrpSpPr>
        <p:grpSpPr>
          <a:xfrm flipH="1">
            <a:off x="8112075" y="2337099"/>
            <a:ext cx="3547529" cy="523220"/>
            <a:chOff x="241585" y="3294846"/>
            <a:chExt cx="3547529" cy="523220"/>
          </a:xfrm>
        </p:grpSpPr>
        <p:cxnSp>
          <p:nvCxnSpPr>
            <p:cNvPr id="34" name="直接连接符 33"/>
            <p:cNvCxnSpPr/>
            <p:nvPr/>
          </p:nvCxnSpPr>
          <p:spPr>
            <a:xfrm>
              <a:off x="501650" y="3632200"/>
              <a:ext cx="3287464" cy="0"/>
            </a:xfrm>
            <a:prstGeom prst="line">
              <a:avLst/>
            </a:prstGeom>
            <a:ln w="6350">
              <a:solidFill>
                <a:schemeClr val="accent3"/>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241585" y="3294846"/>
              <a:ext cx="3331297" cy="523220"/>
            </a:xfrm>
            <a:prstGeom prst="rect">
              <a:avLst/>
            </a:prstGeom>
          </p:spPr>
          <p:txBody>
            <a:bodyPr wrap="none">
              <a:spAutoFit/>
            </a:bodyPr>
            <a:lstStyle/>
            <a:p>
              <a:pPr lvl="0"/>
              <a:r>
                <a:rPr lang="en-US" altLang="zh-CN" sz="1400" b="1" dirty="0">
                  <a:solidFill>
                    <a:srgbClr val="FFC000"/>
                  </a:solidFill>
                  <a:latin typeface="Times New Roman" panose="02020603050405020304" pitchFamily="18" charset="0"/>
                  <a:cs typeface="Times New Roman" panose="02020603050405020304" pitchFamily="18" charset="0"/>
                </a:rPr>
                <a:t>BÀN </a:t>
              </a:r>
              <a:r>
                <a:rPr lang="en-US" altLang="zh-CN" sz="1400" b="1" dirty="0" smtClean="0">
                  <a:solidFill>
                    <a:srgbClr val="FFC000"/>
                  </a:solidFill>
                  <a:latin typeface="Times New Roman" panose="02020603050405020304" pitchFamily="18" charset="0"/>
                  <a:cs typeface="Times New Roman" panose="02020603050405020304" pitchFamily="18" charset="0"/>
                </a:rPr>
                <a:t>GIAO CÔNG VIỆC </a:t>
              </a:r>
              <a:r>
                <a:rPr lang="en-US" altLang="zh-CN" sz="1400" b="1" dirty="0">
                  <a:solidFill>
                    <a:srgbClr val="FFC000"/>
                  </a:solidFill>
                  <a:latin typeface="Times New Roman" panose="02020603050405020304" pitchFamily="18" charset="0"/>
                  <a:cs typeface="Times New Roman" panose="02020603050405020304" pitchFamily="18" charset="0"/>
                </a:rPr>
                <a:t>NHANH HƠN</a:t>
              </a:r>
            </a:p>
            <a:p>
              <a:pPr lvl="0"/>
              <a:endParaRPr lang="en-US" altLang="zh-CN" sz="1400" b="1" dirty="0">
                <a:solidFill>
                  <a:srgbClr val="FFC000"/>
                </a:solidFill>
                <a:latin typeface="Times New Roman" panose="02020603050405020304" pitchFamily="18" charset="0"/>
                <a:cs typeface="Times New Roman" panose="02020603050405020304" pitchFamily="18" charset="0"/>
              </a:endParaRPr>
            </a:p>
          </p:txBody>
        </p:sp>
      </p:grpSp>
      <p:grpSp>
        <p:nvGrpSpPr>
          <p:cNvPr id="37" name="组合 36"/>
          <p:cNvGrpSpPr/>
          <p:nvPr/>
        </p:nvGrpSpPr>
        <p:grpSpPr>
          <a:xfrm flipH="1">
            <a:off x="8800111" y="4331746"/>
            <a:ext cx="2677187" cy="738664"/>
            <a:chOff x="1105250" y="3480711"/>
            <a:chExt cx="2677187" cy="738664"/>
          </a:xfrm>
        </p:grpSpPr>
        <p:cxnSp>
          <p:nvCxnSpPr>
            <p:cNvPr id="39" name="直接连接符 38"/>
            <p:cNvCxnSpPr/>
            <p:nvPr/>
          </p:nvCxnSpPr>
          <p:spPr>
            <a:xfrm>
              <a:off x="1124701" y="4042112"/>
              <a:ext cx="2657736" cy="0"/>
            </a:xfrm>
            <a:prstGeom prst="line">
              <a:avLst/>
            </a:prstGeom>
            <a:ln w="6350">
              <a:solidFill>
                <a:schemeClr val="accent3"/>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105250" y="3480711"/>
              <a:ext cx="2669257" cy="738664"/>
            </a:xfrm>
            <a:prstGeom prst="rect">
              <a:avLst/>
            </a:prstGeom>
          </p:spPr>
          <p:txBody>
            <a:bodyPr wrap="none">
              <a:spAutoFit/>
            </a:bodyPr>
            <a:lstStyle/>
            <a:p>
              <a:pPr lvl="0"/>
              <a:r>
                <a:rPr lang="en-US" altLang="zh-CN" sz="1400" b="1" dirty="0" smtClean="0">
                  <a:solidFill>
                    <a:srgbClr val="FFC000"/>
                  </a:solidFill>
                  <a:latin typeface="Times New Roman" panose="02020603050405020304" pitchFamily="18" charset="0"/>
                  <a:cs typeface="Times New Roman" panose="02020603050405020304" pitchFamily="18" charset="0"/>
                </a:rPr>
                <a:t>     PHÁT HUY KHẢ NĂNG </a:t>
              </a:r>
            </a:p>
            <a:p>
              <a:pPr lvl="0"/>
              <a:r>
                <a:rPr lang="en-US" altLang="zh-CN" sz="1400" b="1" dirty="0" smtClean="0">
                  <a:solidFill>
                    <a:srgbClr val="FFC000"/>
                  </a:solidFill>
                  <a:latin typeface="Times New Roman" panose="02020603050405020304" pitchFamily="18" charset="0"/>
                  <a:cs typeface="Times New Roman" panose="02020603050405020304" pitchFamily="18" charset="0"/>
                </a:rPr>
                <a:t>LÀM VIỆC NHÓM HIỆU QUẢ</a:t>
              </a:r>
            </a:p>
            <a:p>
              <a:pPr lvl="0"/>
              <a:endParaRPr lang="en-US" altLang="zh-CN" sz="1400" b="1" dirty="0">
                <a:solidFill>
                  <a:srgbClr val="FFC000"/>
                </a:solidFill>
                <a:latin typeface="Times New Roman" panose="02020603050405020304" pitchFamily="18" charset="0"/>
                <a:cs typeface="Times New Roman" panose="02020603050405020304" pitchFamily="18" charset="0"/>
              </a:endParaRPr>
            </a:p>
          </p:txBody>
        </p:sp>
      </p:grpSp>
      <p:sp>
        <p:nvSpPr>
          <p:cNvPr id="41" name="文本框 37"/>
          <p:cNvSpPr txBox="1"/>
          <p:nvPr/>
        </p:nvSpPr>
        <p:spPr>
          <a:xfrm>
            <a:off x="4384227" y="4386500"/>
            <a:ext cx="3105338" cy="707886"/>
          </a:xfrm>
          <a:prstGeom prst="rect">
            <a:avLst/>
          </a:prstGeom>
          <a:noFill/>
        </p:spPr>
        <p:txBody>
          <a:bodyPr wrap="none" rtlCol="0" anchor="ctr">
            <a:spAutoFit/>
          </a:bodyPr>
          <a:lstStyle/>
          <a:p>
            <a:pPr algn="ctr"/>
            <a:r>
              <a:rPr lang="en-US" altLang="zh-CN" sz="4000" b="1">
                <a:solidFill>
                  <a:schemeClr val="bg1"/>
                </a:solidFill>
                <a:effectLst>
                  <a:outerShdw blurRad="60007" dist="200025" dir="15000000" sy="30000" kx="-1800000" algn="bl" rotWithShape="0">
                    <a:prstClr val="black">
                      <a:alpha val="32000"/>
                    </a:prstClr>
                  </a:outerShdw>
                </a:effectLst>
                <a:latin typeface="Times New Roman" panose="02020603050405020304" pitchFamily="18" charset="0"/>
                <a:ea typeface="Tahoma" panose="020B0604030504040204" pitchFamily="34" charset="0"/>
                <a:cs typeface="Times New Roman" panose="02020603050405020304" pitchFamily="18" charset="0"/>
              </a:rPr>
              <a:t>THUẬN LỢI</a:t>
            </a:r>
            <a:endParaRPr lang="zh-CN" altLang="en-US" sz="4000" b="1" dirty="0">
              <a:solidFill>
                <a:schemeClr val="bg1"/>
              </a:solidFill>
              <a:effectLst>
                <a:outerShdw blurRad="60007" dist="200025" dir="15000000" sy="30000" kx="-1800000" algn="bl" rotWithShape="0">
                  <a:prstClr val="black">
                    <a:alpha val="32000"/>
                  </a:prstClr>
                </a:outerShdw>
              </a:effectLst>
              <a:latin typeface="Times New Roman" panose="02020603050405020304" pitchFamily="18" charset="0"/>
              <a:cs typeface="Times New Roman" panose="02020603050405020304" pitchFamily="18" charset="0"/>
            </a:endParaRPr>
          </a:p>
        </p:txBody>
      </p:sp>
      <p:pic>
        <p:nvPicPr>
          <p:cNvPr id="38"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2921" y="-173872"/>
            <a:ext cx="1879942" cy="2510971"/>
          </a:xfrm>
          <a:prstGeom prst="rect">
            <a:avLst/>
          </a:prstGeom>
        </p:spPr>
      </p:pic>
      <p:pic>
        <p:nvPicPr>
          <p:cNvPr id="42"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282" y="-173872"/>
            <a:ext cx="1879942" cy="2510971"/>
          </a:xfrm>
          <a:prstGeom prst="rect">
            <a:avLst/>
          </a:prstGeom>
        </p:spPr>
      </p:pic>
    </p:spTree>
    <p:extLst>
      <p:ext uri="{BB962C8B-B14F-4D97-AF65-F5344CB8AC3E}">
        <p14:creationId xmlns:p14="http://schemas.microsoft.com/office/powerpoint/2010/main" val="35363097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childTnLst>
                          </p:cTn>
                        </p:par>
                        <p:par>
                          <p:cTn id="10" fill="hold">
                            <p:stCondLst>
                              <p:cond delay="1000"/>
                            </p:stCondLst>
                            <p:childTnLst>
                              <p:par>
                                <p:cTn id="11" presetID="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par>
                                <p:cTn id="15" presetID="2" presetClass="entr" presetSubtype="8" decel="8500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1000" fill="hold"/>
                                        <p:tgtEl>
                                          <p:spTgt spid="28"/>
                                        </p:tgtEl>
                                        <p:attrNameLst>
                                          <p:attrName>ppt_x</p:attrName>
                                        </p:attrNameLst>
                                      </p:cBhvr>
                                      <p:tavLst>
                                        <p:tav tm="0">
                                          <p:val>
                                            <p:strVal val="0-#ppt_w/2"/>
                                          </p:val>
                                        </p:tav>
                                        <p:tav tm="100000">
                                          <p:val>
                                            <p:strVal val="#ppt_x"/>
                                          </p:val>
                                        </p:tav>
                                      </p:tavLst>
                                    </p:anim>
                                    <p:anim calcmode="lin" valueType="num">
                                      <p:cBhvr additive="base">
                                        <p:cTn id="18" dur="1000" fill="hold"/>
                                        <p:tgtEl>
                                          <p:spTgt spid="28"/>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 presetClass="entr" presetSubtype="1"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0-#ppt_h/2"/>
                                          </p:val>
                                        </p:tav>
                                        <p:tav tm="100000">
                                          <p:val>
                                            <p:strVal val="#ppt_y"/>
                                          </p:val>
                                        </p:tav>
                                      </p:tavLst>
                                    </p:anim>
                                  </p:childTnLst>
                                </p:cTn>
                              </p:par>
                              <p:par>
                                <p:cTn id="24" presetID="2" presetClass="entr" presetSubtype="8" decel="85000"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1000" fill="hold"/>
                                        <p:tgtEl>
                                          <p:spTgt spid="27"/>
                                        </p:tgtEl>
                                        <p:attrNameLst>
                                          <p:attrName>ppt_x</p:attrName>
                                        </p:attrNameLst>
                                      </p:cBhvr>
                                      <p:tavLst>
                                        <p:tav tm="0">
                                          <p:val>
                                            <p:strVal val="0-#ppt_w/2"/>
                                          </p:val>
                                        </p:tav>
                                        <p:tav tm="100000">
                                          <p:val>
                                            <p:strVal val="#ppt_x"/>
                                          </p:val>
                                        </p:tav>
                                      </p:tavLst>
                                    </p:anim>
                                    <p:anim calcmode="lin" valueType="num">
                                      <p:cBhvr additive="base">
                                        <p:cTn id="27" dur="1000" fill="hold"/>
                                        <p:tgtEl>
                                          <p:spTgt spid="27"/>
                                        </p:tgtEl>
                                        <p:attrNameLst>
                                          <p:attrName>ppt_y</p:attrName>
                                        </p:attrNameLst>
                                      </p:cBhvr>
                                      <p:tavLst>
                                        <p:tav tm="0">
                                          <p:val>
                                            <p:strVal val="#ppt_y"/>
                                          </p:val>
                                        </p:tav>
                                        <p:tav tm="100000">
                                          <p:val>
                                            <p:strVal val="#ppt_y"/>
                                          </p:val>
                                        </p:tav>
                                      </p:tavLst>
                                    </p:anim>
                                  </p:childTnLst>
                                </p:cTn>
                              </p:par>
                            </p:childTnLst>
                          </p:cTn>
                        </p:par>
                        <p:par>
                          <p:cTn id="28" fill="hold">
                            <p:stCondLst>
                              <p:cond delay="3000"/>
                            </p:stCondLst>
                            <p:childTnLst>
                              <p:par>
                                <p:cTn id="29" presetID="2" presetClass="entr" presetSubtype="1"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0-#ppt_h/2"/>
                                          </p:val>
                                        </p:tav>
                                        <p:tav tm="100000">
                                          <p:val>
                                            <p:strVal val="#ppt_y"/>
                                          </p:val>
                                        </p:tav>
                                      </p:tavLst>
                                    </p:anim>
                                  </p:childTnLst>
                                </p:cTn>
                              </p:par>
                            </p:childTnLst>
                          </p:cTn>
                        </p:par>
                        <p:par>
                          <p:cTn id="33" fill="hold">
                            <p:stCondLst>
                              <p:cond delay="3500"/>
                            </p:stCondLst>
                            <p:childTnLst>
                              <p:par>
                                <p:cTn id="34" presetID="2" presetClass="entr" presetSubtype="1"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additive="base">
                                        <p:cTn id="36" dur="500" fill="hold"/>
                                        <p:tgtEl>
                                          <p:spTgt spid="19"/>
                                        </p:tgtEl>
                                        <p:attrNameLst>
                                          <p:attrName>ppt_x</p:attrName>
                                        </p:attrNameLst>
                                      </p:cBhvr>
                                      <p:tavLst>
                                        <p:tav tm="0">
                                          <p:val>
                                            <p:strVal val="#ppt_x"/>
                                          </p:val>
                                        </p:tav>
                                        <p:tav tm="100000">
                                          <p:val>
                                            <p:strVal val="#ppt_x"/>
                                          </p:val>
                                        </p:tav>
                                      </p:tavLst>
                                    </p:anim>
                                    <p:anim calcmode="lin" valueType="num">
                                      <p:cBhvr additive="base">
                                        <p:cTn id="37" dur="500" fill="hold"/>
                                        <p:tgtEl>
                                          <p:spTgt spid="19"/>
                                        </p:tgtEl>
                                        <p:attrNameLst>
                                          <p:attrName>ppt_y</p:attrName>
                                        </p:attrNameLst>
                                      </p:cBhvr>
                                      <p:tavLst>
                                        <p:tav tm="0">
                                          <p:val>
                                            <p:strVal val="0-#ppt_h/2"/>
                                          </p:val>
                                        </p:tav>
                                        <p:tav tm="100000">
                                          <p:val>
                                            <p:strVal val="#ppt_y"/>
                                          </p:val>
                                        </p:tav>
                                      </p:tavLst>
                                    </p:anim>
                                  </p:childTnLst>
                                </p:cTn>
                              </p:par>
                              <p:par>
                                <p:cTn id="38" presetID="2" presetClass="entr" presetSubtype="2" decel="85000"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additive="base">
                                        <p:cTn id="40" dur="1000" fill="hold"/>
                                        <p:tgtEl>
                                          <p:spTgt spid="32"/>
                                        </p:tgtEl>
                                        <p:attrNameLst>
                                          <p:attrName>ppt_x</p:attrName>
                                        </p:attrNameLst>
                                      </p:cBhvr>
                                      <p:tavLst>
                                        <p:tav tm="0">
                                          <p:val>
                                            <p:strVal val="1+#ppt_w/2"/>
                                          </p:val>
                                        </p:tav>
                                        <p:tav tm="100000">
                                          <p:val>
                                            <p:strVal val="#ppt_x"/>
                                          </p:val>
                                        </p:tav>
                                      </p:tavLst>
                                    </p:anim>
                                    <p:anim calcmode="lin" valueType="num">
                                      <p:cBhvr additive="base">
                                        <p:cTn id="41" dur="1000" fill="hold"/>
                                        <p:tgtEl>
                                          <p:spTgt spid="32"/>
                                        </p:tgtEl>
                                        <p:attrNameLst>
                                          <p:attrName>ppt_y</p:attrName>
                                        </p:attrNameLst>
                                      </p:cBhvr>
                                      <p:tavLst>
                                        <p:tav tm="0">
                                          <p:val>
                                            <p:strVal val="#ppt_y"/>
                                          </p:val>
                                        </p:tav>
                                        <p:tav tm="100000">
                                          <p:val>
                                            <p:strVal val="#ppt_y"/>
                                          </p:val>
                                        </p:tav>
                                      </p:tavLst>
                                    </p:anim>
                                  </p:childTnLst>
                                </p:cTn>
                              </p:par>
                              <p:par>
                                <p:cTn id="42" presetID="2" presetClass="entr" presetSubtype="2" decel="85000"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 calcmode="lin" valueType="num">
                                      <p:cBhvr additive="base">
                                        <p:cTn id="44" dur="1000" fill="hold"/>
                                        <p:tgtEl>
                                          <p:spTgt spid="37"/>
                                        </p:tgtEl>
                                        <p:attrNameLst>
                                          <p:attrName>ppt_x</p:attrName>
                                        </p:attrNameLst>
                                      </p:cBhvr>
                                      <p:tavLst>
                                        <p:tav tm="0">
                                          <p:val>
                                            <p:strVal val="1+#ppt_w/2"/>
                                          </p:val>
                                        </p:tav>
                                        <p:tav tm="100000">
                                          <p:val>
                                            <p:strVal val="#ppt_x"/>
                                          </p:val>
                                        </p:tav>
                                      </p:tavLst>
                                    </p:anim>
                                    <p:anim calcmode="lin" valueType="num">
                                      <p:cBhvr additive="base">
                                        <p:cTn id="45" dur="1000" fill="hold"/>
                                        <p:tgtEl>
                                          <p:spTgt spid="37"/>
                                        </p:tgtEl>
                                        <p:attrNameLst>
                                          <p:attrName>ppt_y</p:attrName>
                                        </p:attrNameLst>
                                      </p:cBhvr>
                                      <p:tavLst>
                                        <p:tav tm="0">
                                          <p:val>
                                            <p:strVal val="#ppt_y"/>
                                          </p:val>
                                        </p:tav>
                                        <p:tav tm="100000">
                                          <p:val>
                                            <p:strVal val="#ppt_y"/>
                                          </p:val>
                                        </p:tav>
                                      </p:tavLst>
                                    </p:anim>
                                  </p:childTnLst>
                                </p:cTn>
                              </p:par>
                              <p:par>
                                <p:cTn id="46" presetID="53" presetClass="entr" presetSubtype="16" fill="hold" grpId="0" nodeType="withEffect">
                                  <p:stCondLst>
                                    <p:cond delay="500"/>
                                  </p:stCondLst>
                                  <p:childTnLst>
                                    <p:set>
                                      <p:cBhvr>
                                        <p:cTn id="47" dur="1" fill="hold">
                                          <p:stCondLst>
                                            <p:cond delay="0"/>
                                          </p:stCondLst>
                                        </p:cTn>
                                        <p:tgtEl>
                                          <p:spTgt spid="41"/>
                                        </p:tgtEl>
                                        <p:attrNameLst>
                                          <p:attrName>style.visibility</p:attrName>
                                        </p:attrNameLst>
                                      </p:cBhvr>
                                      <p:to>
                                        <p:strVal val="visible"/>
                                      </p:to>
                                    </p:set>
                                    <p:anim calcmode="lin" valueType="num">
                                      <p:cBhvr>
                                        <p:cTn id="48" dur="1000" fill="hold"/>
                                        <p:tgtEl>
                                          <p:spTgt spid="41"/>
                                        </p:tgtEl>
                                        <p:attrNameLst>
                                          <p:attrName>ppt_w</p:attrName>
                                        </p:attrNameLst>
                                      </p:cBhvr>
                                      <p:tavLst>
                                        <p:tav tm="0">
                                          <p:val>
                                            <p:fltVal val="0"/>
                                          </p:val>
                                        </p:tav>
                                        <p:tav tm="100000">
                                          <p:val>
                                            <p:strVal val="#ppt_w"/>
                                          </p:val>
                                        </p:tav>
                                      </p:tavLst>
                                    </p:anim>
                                    <p:anim calcmode="lin" valueType="num">
                                      <p:cBhvr>
                                        <p:cTn id="49" dur="1000" fill="hold"/>
                                        <p:tgtEl>
                                          <p:spTgt spid="41"/>
                                        </p:tgtEl>
                                        <p:attrNameLst>
                                          <p:attrName>ppt_h</p:attrName>
                                        </p:attrNameLst>
                                      </p:cBhvr>
                                      <p:tavLst>
                                        <p:tav tm="0">
                                          <p:val>
                                            <p:fltVal val="0"/>
                                          </p:val>
                                        </p:tav>
                                        <p:tav tm="100000">
                                          <p:val>
                                            <p:strVal val="#ppt_h"/>
                                          </p:val>
                                        </p:tav>
                                      </p:tavLst>
                                    </p:anim>
                                    <p:animEffect transition="in" filter="fade">
                                      <p:cBhvr>
                                        <p:cTn id="50"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64267" y="0"/>
            <a:ext cx="6863465" cy="2344058"/>
          </a:xfrm>
          <a:prstGeom prst="rect">
            <a:avLst/>
          </a:prstGeom>
        </p:spPr>
      </p:pic>
      <p:sp>
        <p:nvSpPr>
          <p:cNvPr id="52" name="文本框 51"/>
          <p:cNvSpPr txBox="1"/>
          <p:nvPr/>
        </p:nvSpPr>
        <p:spPr>
          <a:xfrm>
            <a:off x="642113" y="3253899"/>
            <a:ext cx="1684398" cy="1610140"/>
          </a:xfrm>
          <a:prstGeom prst="rect">
            <a:avLst/>
          </a:prstGeom>
          <a:noFill/>
          <a:ln>
            <a:solidFill>
              <a:schemeClr val="accent1"/>
            </a:solidFill>
            <a:prstDash val="sysDot"/>
          </a:ln>
        </p:spPr>
        <p:txBody>
          <a:bodyPr wrap="none" rtlCol="0" anchor="ctr">
            <a:noAutofit/>
          </a:bodyPr>
          <a:lstStyle/>
          <a:p>
            <a:pPr algn="ctr"/>
            <a:endParaRPr lang="zh-CN" altLang="en-US" sz="1600" dirty="0">
              <a:solidFill>
                <a:schemeClr val="accent1"/>
              </a:solidFill>
            </a:endParaRPr>
          </a:p>
        </p:txBody>
      </p:sp>
      <p:grpSp>
        <p:nvGrpSpPr>
          <p:cNvPr id="51" name="组合 50"/>
          <p:cNvGrpSpPr/>
          <p:nvPr/>
        </p:nvGrpSpPr>
        <p:grpSpPr>
          <a:xfrm>
            <a:off x="816526" y="2749328"/>
            <a:ext cx="1233774" cy="967442"/>
            <a:chOff x="1630496" y="3207090"/>
            <a:chExt cx="1233774" cy="967442"/>
          </a:xfrm>
        </p:grpSpPr>
        <p:grpSp>
          <p:nvGrpSpPr>
            <p:cNvPr id="25" name="组合 24"/>
            <p:cNvGrpSpPr/>
            <p:nvPr/>
          </p:nvGrpSpPr>
          <p:grpSpPr>
            <a:xfrm>
              <a:off x="1630496" y="3207090"/>
              <a:ext cx="1233774" cy="967442"/>
              <a:chOff x="2233436" y="3077880"/>
              <a:chExt cx="1575622" cy="1235496"/>
            </a:xfrm>
          </p:grpSpPr>
          <p:sp>
            <p:nvSpPr>
              <p:cNvPr id="17" name="Freeform 7"/>
              <p:cNvSpPr>
                <a:spLocks/>
              </p:cNvSpPr>
              <p:nvPr/>
            </p:nvSpPr>
            <p:spPr bwMode="auto">
              <a:xfrm>
                <a:off x="2233436" y="3533608"/>
                <a:ext cx="444166" cy="238127"/>
              </a:xfrm>
              <a:custGeom>
                <a:avLst/>
                <a:gdLst>
                  <a:gd name="T0" fmla="*/ 1458 w 1560"/>
                  <a:gd name="T1" fmla="*/ 339 h 836"/>
                  <a:gd name="T2" fmla="*/ 1459 w 1560"/>
                  <a:gd name="T3" fmla="*/ 323 h 836"/>
                  <a:gd name="T4" fmla="*/ 1448 w 1560"/>
                  <a:gd name="T5" fmla="*/ 212 h 836"/>
                  <a:gd name="T6" fmla="*/ 1326 w 1560"/>
                  <a:gd name="T7" fmla="*/ 68 h 836"/>
                  <a:gd name="T8" fmla="*/ 1082 w 1560"/>
                  <a:gd name="T9" fmla="*/ 85 h 836"/>
                  <a:gd name="T10" fmla="*/ 1066 w 1560"/>
                  <a:gd name="T11" fmla="*/ 99 h 836"/>
                  <a:gd name="T12" fmla="*/ 1047 w 1560"/>
                  <a:gd name="T13" fmla="*/ 90 h 836"/>
                  <a:gd name="T14" fmla="*/ 697 w 1560"/>
                  <a:gd name="T15" fmla="*/ 95 h 836"/>
                  <a:gd name="T16" fmla="*/ 565 w 1560"/>
                  <a:gd name="T17" fmla="*/ 211 h 836"/>
                  <a:gd name="T18" fmla="*/ 420 w 1560"/>
                  <a:gd name="T19" fmla="*/ 270 h 836"/>
                  <a:gd name="T20" fmla="*/ 320 w 1560"/>
                  <a:gd name="T21" fmla="*/ 150 h 836"/>
                  <a:gd name="T22" fmla="*/ 191 w 1560"/>
                  <a:gd name="T23" fmla="*/ 29 h 836"/>
                  <a:gd name="T24" fmla="*/ 75 w 1560"/>
                  <a:gd name="T25" fmla="*/ 60 h 836"/>
                  <a:gd name="T26" fmla="*/ 0 w 1560"/>
                  <a:gd name="T27" fmla="*/ 90 h 836"/>
                  <a:gd name="T28" fmla="*/ 58 w 1560"/>
                  <a:gd name="T29" fmla="*/ 135 h 836"/>
                  <a:gd name="T30" fmla="*/ 136 w 1560"/>
                  <a:gd name="T31" fmla="*/ 128 h 836"/>
                  <a:gd name="T32" fmla="*/ 206 w 1560"/>
                  <a:gd name="T33" fmla="*/ 132 h 836"/>
                  <a:gd name="T34" fmla="*/ 259 w 1560"/>
                  <a:gd name="T35" fmla="*/ 305 h 836"/>
                  <a:gd name="T36" fmla="*/ 302 w 1560"/>
                  <a:gd name="T37" fmla="*/ 488 h 836"/>
                  <a:gd name="T38" fmla="*/ 502 w 1560"/>
                  <a:gd name="T39" fmla="*/ 540 h 836"/>
                  <a:gd name="T40" fmla="*/ 741 w 1560"/>
                  <a:gd name="T41" fmla="*/ 365 h 836"/>
                  <a:gd name="T42" fmla="*/ 759 w 1560"/>
                  <a:gd name="T43" fmla="*/ 308 h 836"/>
                  <a:gd name="T44" fmla="*/ 939 w 1560"/>
                  <a:gd name="T45" fmla="*/ 166 h 836"/>
                  <a:gd name="T46" fmla="*/ 1239 w 1560"/>
                  <a:gd name="T47" fmla="*/ 297 h 836"/>
                  <a:gd name="T48" fmla="*/ 1243 w 1560"/>
                  <a:gd name="T49" fmla="*/ 483 h 836"/>
                  <a:gd name="T50" fmla="*/ 1111 w 1560"/>
                  <a:gd name="T51" fmla="*/ 592 h 836"/>
                  <a:gd name="T52" fmla="*/ 894 w 1560"/>
                  <a:gd name="T53" fmla="*/ 570 h 836"/>
                  <a:gd name="T54" fmla="*/ 860 w 1560"/>
                  <a:gd name="T55" fmla="*/ 476 h 836"/>
                  <a:gd name="T56" fmla="*/ 893 w 1560"/>
                  <a:gd name="T57" fmla="*/ 407 h 836"/>
                  <a:gd name="T58" fmla="*/ 1001 w 1560"/>
                  <a:gd name="T59" fmla="*/ 380 h 836"/>
                  <a:gd name="T60" fmla="*/ 1048 w 1560"/>
                  <a:gd name="T61" fmla="*/ 437 h 836"/>
                  <a:gd name="T62" fmla="*/ 937 w 1560"/>
                  <a:gd name="T63" fmla="*/ 459 h 836"/>
                  <a:gd name="T64" fmla="*/ 927 w 1560"/>
                  <a:gd name="T65" fmla="*/ 480 h 836"/>
                  <a:gd name="T66" fmla="*/ 939 w 1560"/>
                  <a:gd name="T67" fmla="*/ 520 h 836"/>
                  <a:gd name="T68" fmla="*/ 1099 w 1560"/>
                  <a:gd name="T69" fmla="*/ 525 h 836"/>
                  <a:gd name="T70" fmla="*/ 1182 w 1560"/>
                  <a:gd name="T71" fmla="*/ 454 h 836"/>
                  <a:gd name="T72" fmla="*/ 1180 w 1560"/>
                  <a:gd name="T73" fmla="*/ 330 h 836"/>
                  <a:gd name="T74" fmla="*/ 958 w 1560"/>
                  <a:gd name="T75" fmla="*/ 248 h 836"/>
                  <a:gd name="T76" fmla="*/ 821 w 1560"/>
                  <a:gd name="T77" fmla="*/ 335 h 836"/>
                  <a:gd name="T78" fmla="*/ 808 w 1560"/>
                  <a:gd name="T79" fmla="*/ 388 h 836"/>
                  <a:gd name="T80" fmla="*/ 814 w 1560"/>
                  <a:gd name="T81" fmla="*/ 421 h 836"/>
                  <a:gd name="T82" fmla="*/ 780 w 1560"/>
                  <a:gd name="T83" fmla="*/ 426 h 836"/>
                  <a:gd name="T84" fmla="*/ 587 w 1560"/>
                  <a:gd name="T85" fmla="*/ 562 h 836"/>
                  <a:gd name="T86" fmla="*/ 629 w 1560"/>
                  <a:gd name="T87" fmla="*/ 686 h 836"/>
                  <a:gd name="T88" fmla="*/ 848 w 1560"/>
                  <a:gd name="T89" fmla="*/ 700 h 836"/>
                  <a:gd name="T90" fmla="*/ 886 w 1560"/>
                  <a:gd name="T91" fmla="*/ 691 h 836"/>
                  <a:gd name="T92" fmla="*/ 889 w 1560"/>
                  <a:gd name="T93" fmla="*/ 730 h 836"/>
                  <a:gd name="T94" fmla="*/ 911 w 1560"/>
                  <a:gd name="T95" fmla="*/ 776 h 836"/>
                  <a:gd name="T96" fmla="*/ 1038 w 1560"/>
                  <a:gd name="T97" fmla="*/ 829 h 836"/>
                  <a:gd name="T98" fmla="*/ 1194 w 1560"/>
                  <a:gd name="T99" fmla="*/ 715 h 836"/>
                  <a:gd name="T100" fmla="*/ 1199 w 1560"/>
                  <a:gd name="T101" fmla="*/ 682 h 836"/>
                  <a:gd name="T102" fmla="*/ 1231 w 1560"/>
                  <a:gd name="T103" fmla="*/ 686 h 836"/>
                  <a:gd name="T104" fmla="*/ 1438 w 1560"/>
                  <a:gd name="T105" fmla="*/ 616 h 836"/>
                  <a:gd name="T106" fmla="*/ 1469 w 1560"/>
                  <a:gd name="T107" fmla="*/ 350 h 836"/>
                  <a:gd name="T108" fmla="*/ 1458 w 1560"/>
                  <a:gd name="T109" fmla="*/ 33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0" h="836">
                    <a:moveTo>
                      <a:pt x="1458" y="339"/>
                    </a:moveTo>
                    <a:cubicBezTo>
                      <a:pt x="1459" y="323"/>
                      <a:pt x="1459" y="323"/>
                      <a:pt x="1459" y="323"/>
                    </a:cubicBezTo>
                    <a:cubicBezTo>
                      <a:pt x="1459" y="322"/>
                      <a:pt x="1463" y="270"/>
                      <a:pt x="1448" y="212"/>
                    </a:cubicBezTo>
                    <a:cubicBezTo>
                      <a:pt x="1428" y="139"/>
                      <a:pt x="1387" y="91"/>
                      <a:pt x="1326" y="68"/>
                    </a:cubicBezTo>
                    <a:cubicBezTo>
                      <a:pt x="1171" y="12"/>
                      <a:pt x="1083" y="85"/>
                      <a:pt x="1082" y="85"/>
                    </a:cubicBezTo>
                    <a:cubicBezTo>
                      <a:pt x="1066" y="99"/>
                      <a:pt x="1066" y="99"/>
                      <a:pt x="1066" y="99"/>
                    </a:cubicBezTo>
                    <a:cubicBezTo>
                      <a:pt x="1047" y="90"/>
                      <a:pt x="1047" y="90"/>
                      <a:pt x="1047" y="90"/>
                    </a:cubicBezTo>
                    <a:cubicBezTo>
                      <a:pt x="1044" y="89"/>
                      <a:pt x="839" y="0"/>
                      <a:pt x="697" y="95"/>
                    </a:cubicBezTo>
                    <a:cubicBezTo>
                      <a:pt x="633" y="139"/>
                      <a:pt x="595" y="179"/>
                      <a:pt x="565" y="211"/>
                    </a:cubicBezTo>
                    <a:cubicBezTo>
                      <a:pt x="522" y="256"/>
                      <a:pt x="486" y="295"/>
                      <a:pt x="420" y="270"/>
                    </a:cubicBezTo>
                    <a:cubicBezTo>
                      <a:pt x="360" y="247"/>
                      <a:pt x="339" y="195"/>
                      <a:pt x="320" y="150"/>
                    </a:cubicBezTo>
                    <a:cubicBezTo>
                      <a:pt x="297" y="93"/>
                      <a:pt x="277" y="44"/>
                      <a:pt x="191" y="29"/>
                    </a:cubicBezTo>
                    <a:cubicBezTo>
                      <a:pt x="153" y="22"/>
                      <a:pt x="116" y="41"/>
                      <a:pt x="75" y="60"/>
                    </a:cubicBezTo>
                    <a:cubicBezTo>
                      <a:pt x="51" y="72"/>
                      <a:pt x="26" y="84"/>
                      <a:pt x="0" y="90"/>
                    </a:cubicBezTo>
                    <a:cubicBezTo>
                      <a:pt x="14" y="108"/>
                      <a:pt x="34" y="126"/>
                      <a:pt x="58" y="135"/>
                    </a:cubicBezTo>
                    <a:cubicBezTo>
                      <a:pt x="83" y="144"/>
                      <a:pt x="108" y="142"/>
                      <a:pt x="136" y="128"/>
                    </a:cubicBezTo>
                    <a:cubicBezTo>
                      <a:pt x="161" y="117"/>
                      <a:pt x="185" y="118"/>
                      <a:pt x="206" y="132"/>
                    </a:cubicBezTo>
                    <a:cubicBezTo>
                      <a:pt x="263" y="171"/>
                      <a:pt x="259" y="304"/>
                      <a:pt x="259" y="305"/>
                    </a:cubicBezTo>
                    <a:cubicBezTo>
                      <a:pt x="254" y="360"/>
                      <a:pt x="254" y="439"/>
                      <a:pt x="302" y="488"/>
                    </a:cubicBezTo>
                    <a:cubicBezTo>
                      <a:pt x="341" y="528"/>
                      <a:pt x="408" y="545"/>
                      <a:pt x="502" y="540"/>
                    </a:cubicBezTo>
                    <a:cubicBezTo>
                      <a:pt x="562" y="385"/>
                      <a:pt x="653" y="363"/>
                      <a:pt x="741" y="365"/>
                    </a:cubicBezTo>
                    <a:cubicBezTo>
                      <a:pt x="743" y="349"/>
                      <a:pt x="748" y="329"/>
                      <a:pt x="759" y="308"/>
                    </a:cubicBezTo>
                    <a:cubicBezTo>
                      <a:pt x="796" y="233"/>
                      <a:pt x="876" y="182"/>
                      <a:pt x="939" y="166"/>
                    </a:cubicBezTo>
                    <a:cubicBezTo>
                      <a:pt x="1080" y="130"/>
                      <a:pt x="1200" y="228"/>
                      <a:pt x="1239" y="297"/>
                    </a:cubicBezTo>
                    <a:cubicBezTo>
                      <a:pt x="1271" y="354"/>
                      <a:pt x="1272" y="422"/>
                      <a:pt x="1243" y="483"/>
                    </a:cubicBezTo>
                    <a:cubicBezTo>
                      <a:pt x="1215" y="541"/>
                      <a:pt x="1166" y="582"/>
                      <a:pt x="1111" y="592"/>
                    </a:cubicBezTo>
                    <a:cubicBezTo>
                      <a:pt x="1031" y="606"/>
                      <a:pt x="944" y="614"/>
                      <a:pt x="894" y="570"/>
                    </a:cubicBezTo>
                    <a:cubicBezTo>
                      <a:pt x="869" y="548"/>
                      <a:pt x="857" y="516"/>
                      <a:pt x="860" y="476"/>
                    </a:cubicBezTo>
                    <a:cubicBezTo>
                      <a:pt x="861" y="449"/>
                      <a:pt x="873" y="426"/>
                      <a:pt x="893" y="407"/>
                    </a:cubicBezTo>
                    <a:cubicBezTo>
                      <a:pt x="929" y="375"/>
                      <a:pt x="973" y="367"/>
                      <a:pt x="1001" y="380"/>
                    </a:cubicBezTo>
                    <a:cubicBezTo>
                      <a:pt x="1034" y="395"/>
                      <a:pt x="1048" y="437"/>
                      <a:pt x="1048" y="437"/>
                    </a:cubicBezTo>
                    <a:cubicBezTo>
                      <a:pt x="1018" y="435"/>
                      <a:pt x="961" y="438"/>
                      <a:pt x="937" y="459"/>
                    </a:cubicBezTo>
                    <a:cubicBezTo>
                      <a:pt x="931" y="464"/>
                      <a:pt x="928" y="471"/>
                      <a:pt x="927" y="480"/>
                    </a:cubicBezTo>
                    <a:cubicBezTo>
                      <a:pt x="925" y="508"/>
                      <a:pt x="936" y="517"/>
                      <a:pt x="939" y="520"/>
                    </a:cubicBezTo>
                    <a:cubicBezTo>
                      <a:pt x="971" y="548"/>
                      <a:pt x="1067" y="531"/>
                      <a:pt x="1099" y="525"/>
                    </a:cubicBezTo>
                    <a:cubicBezTo>
                      <a:pt x="1132" y="519"/>
                      <a:pt x="1164" y="492"/>
                      <a:pt x="1182" y="454"/>
                    </a:cubicBezTo>
                    <a:cubicBezTo>
                      <a:pt x="1201" y="413"/>
                      <a:pt x="1201" y="368"/>
                      <a:pt x="1180" y="330"/>
                    </a:cubicBezTo>
                    <a:cubicBezTo>
                      <a:pt x="1159" y="292"/>
                      <a:pt x="1073" y="219"/>
                      <a:pt x="958" y="248"/>
                    </a:cubicBezTo>
                    <a:cubicBezTo>
                      <a:pt x="890" y="266"/>
                      <a:pt x="842" y="296"/>
                      <a:pt x="821" y="335"/>
                    </a:cubicBezTo>
                    <a:cubicBezTo>
                      <a:pt x="805" y="363"/>
                      <a:pt x="808" y="387"/>
                      <a:pt x="808" y="388"/>
                    </a:cubicBezTo>
                    <a:cubicBezTo>
                      <a:pt x="814" y="421"/>
                      <a:pt x="814" y="421"/>
                      <a:pt x="814" y="421"/>
                    </a:cubicBezTo>
                    <a:cubicBezTo>
                      <a:pt x="780" y="426"/>
                      <a:pt x="780" y="426"/>
                      <a:pt x="780" y="426"/>
                    </a:cubicBezTo>
                    <a:cubicBezTo>
                      <a:pt x="778" y="427"/>
                      <a:pt x="623" y="451"/>
                      <a:pt x="587" y="562"/>
                    </a:cubicBezTo>
                    <a:cubicBezTo>
                      <a:pt x="572" y="610"/>
                      <a:pt x="600" y="662"/>
                      <a:pt x="629" y="686"/>
                    </a:cubicBezTo>
                    <a:cubicBezTo>
                      <a:pt x="693" y="739"/>
                      <a:pt x="803" y="711"/>
                      <a:pt x="848" y="700"/>
                    </a:cubicBezTo>
                    <a:cubicBezTo>
                      <a:pt x="886" y="691"/>
                      <a:pt x="886" y="691"/>
                      <a:pt x="886" y="691"/>
                    </a:cubicBezTo>
                    <a:cubicBezTo>
                      <a:pt x="889" y="730"/>
                      <a:pt x="889" y="730"/>
                      <a:pt x="889" y="730"/>
                    </a:cubicBezTo>
                    <a:cubicBezTo>
                      <a:pt x="889" y="730"/>
                      <a:pt x="892" y="753"/>
                      <a:pt x="911" y="776"/>
                    </a:cubicBezTo>
                    <a:cubicBezTo>
                      <a:pt x="937" y="808"/>
                      <a:pt x="980" y="826"/>
                      <a:pt x="1038" y="829"/>
                    </a:cubicBezTo>
                    <a:cubicBezTo>
                      <a:pt x="1172" y="836"/>
                      <a:pt x="1192" y="727"/>
                      <a:pt x="1194" y="715"/>
                    </a:cubicBezTo>
                    <a:cubicBezTo>
                      <a:pt x="1199" y="682"/>
                      <a:pt x="1199" y="682"/>
                      <a:pt x="1199" y="682"/>
                    </a:cubicBezTo>
                    <a:cubicBezTo>
                      <a:pt x="1231" y="686"/>
                      <a:pt x="1231" y="686"/>
                      <a:pt x="1231" y="686"/>
                    </a:cubicBezTo>
                    <a:cubicBezTo>
                      <a:pt x="1233" y="686"/>
                      <a:pt x="1362" y="700"/>
                      <a:pt x="1438" y="616"/>
                    </a:cubicBezTo>
                    <a:cubicBezTo>
                      <a:pt x="1461" y="591"/>
                      <a:pt x="1560" y="441"/>
                      <a:pt x="1469" y="350"/>
                    </a:cubicBezTo>
                    <a:lnTo>
                      <a:pt x="1458" y="339"/>
                    </a:ln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9" name="椭圆 18"/>
              <p:cNvSpPr/>
              <p:nvPr/>
            </p:nvSpPr>
            <p:spPr>
              <a:xfrm>
                <a:off x="2558445" y="3111032"/>
                <a:ext cx="1083281" cy="1083281"/>
              </a:xfrm>
              <a:prstGeom prst="ellipse">
                <a:avLst/>
              </a:prstGeom>
              <a:gradFill>
                <a:gsLst>
                  <a:gs pos="0">
                    <a:srgbClr val="E4D9C5"/>
                  </a:gs>
                  <a:gs pos="100000">
                    <a:srgbClr val="F8F2E2"/>
                  </a:gs>
                </a:gsLst>
                <a:lin ang="5400000" scaled="1"/>
              </a:gradFill>
              <a:ln w="38100">
                <a:gradFill flip="none" rotWithShape="1">
                  <a:gsLst>
                    <a:gs pos="0">
                      <a:srgbClr val="D7C8B3"/>
                    </a:gs>
                    <a:gs pos="100000">
                      <a:srgbClr val="F8F2E2"/>
                    </a:gs>
                  </a:gsLst>
                  <a:lin ang="16200000" scaled="1"/>
                  <a:tileRect/>
                </a:gradFill>
              </a:ln>
              <a:effectLst>
                <a:outerShdw blurRad="114300" dist="88900" dir="8100000" algn="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自由: 形状 17"/>
              <p:cNvSpPr>
                <a:spLocks/>
              </p:cNvSpPr>
              <p:nvPr/>
            </p:nvSpPr>
            <p:spPr bwMode="auto">
              <a:xfrm>
                <a:off x="2313816" y="3913231"/>
                <a:ext cx="527337" cy="219075"/>
              </a:xfrm>
              <a:custGeom>
                <a:avLst/>
                <a:gdLst>
                  <a:gd name="connsiteX0" fmla="*/ 2041623 w 2981399"/>
                  <a:gd name="connsiteY0" fmla="*/ 240638 h 1238575"/>
                  <a:gd name="connsiteX1" fmla="*/ 2101242 w 2981399"/>
                  <a:gd name="connsiteY1" fmla="*/ 242798 h 1238575"/>
                  <a:gd name="connsiteX2" fmla="*/ 2298601 w 2981399"/>
                  <a:gd name="connsiteY2" fmla="*/ 432484 h 1238575"/>
                  <a:gd name="connsiteX3" fmla="*/ 2301810 w 2981399"/>
                  <a:gd name="connsiteY3" fmla="*/ 454989 h 1238575"/>
                  <a:gd name="connsiteX4" fmla="*/ 2324274 w 2981399"/>
                  <a:gd name="connsiteY4" fmla="*/ 461419 h 1238575"/>
                  <a:gd name="connsiteX5" fmla="*/ 2434988 w 2981399"/>
                  <a:gd name="connsiteY5" fmla="*/ 554655 h 1238575"/>
                  <a:gd name="connsiteX6" fmla="*/ 2430174 w 2981399"/>
                  <a:gd name="connsiteY6" fmla="*/ 725051 h 1238575"/>
                  <a:gd name="connsiteX7" fmla="*/ 2277742 w 2981399"/>
                  <a:gd name="connsiteY7" fmla="*/ 824717 h 1238575"/>
                  <a:gd name="connsiteX8" fmla="*/ 2154192 w 2981399"/>
                  <a:gd name="connsiteY8" fmla="*/ 818287 h 1238575"/>
                  <a:gd name="connsiteX9" fmla="*/ 2120496 w 2981399"/>
                  <a:gd name="connsiteY9" fmla="*/ 810249 h 1238575"/>
                  <a:gd name="connsiteX10" fmla="*/ 2110869 w 2981399"/>
                  <a:gd name="connsiteY10" fmla="*/ 844007 h 1238575"/>
                  <a:gd name="connsiteX11" fmla="*/ 1814028 w 2981399"/>
                  <a:gd name="connsiteY11" fmla="*/ 979038 h 1238575"/>
                  <a:gd name="connsiteX12" fmla="*/ 1507559 w 2981399"/>
                  <a:gd name="connsiteY12" fmla="*/ 763631 h 1238575"/>
                  <a:gd name="connsiteX13" fmla="*/ 1499536 w 2981399"/>
                  <a:gd name="connsiteY13" fmla="*/ 741126 h 1238575"/>
                  <a:gd name="connsiteX14" fmla="*/ 1475468 w 2981399"/>
                  <a:gd name="connsiteY14" fmla="*/ 739519 h 1238575"/>
                  <a:gd name="connsiteX15" fmla="*/ 1297363 w 2981399"/>
                  <a:gd name="connsiteY15" fmla="*/ 641460 h 1238575"/>
                  <a:gd name="connsiteX16" fmla="*/ 1292550 w 2981399"/>
                  <a:gd name="connsiteY16" fmla="*/ 454989 h 1238575"/>
                  <a:gd name="connsiteX17" fmla="*/ 1485095 w 2981399"/>
                  <a:gd name="connsiteY17" fmla="*/ 340856 h 1238575"/>
                  <a:gd name="connsiteX18" fmla="*/ 1504350 w 2981399"/>
                  <a:gd name="connsiteY18" fmla="*/ 342463 h 1238575"/>
                  <a:gd name="connsiteX19" fmla="*/ 1637527 w 2981399"/>
                  <a:gd name="connsiteY19" fmla="*/ 408371 h 1238575"/>
                  <a:gd name="connsiteX20" fmla="*/ 1653573 w 2981399"/>
                  <a:gd name="connsiteY20" fmla="*/ 421231 h 1238575"/>
                  <a:gd name="connsiteX21" fmla="*/ 1672827 w 2981399"/>
                  <a:gd name="connsiteY21" fmla="*/ 413194 h 1238575"/>
                  <a:gd name="connsiteX22" fmla="*/ 1804400 w 2981399"/>
                  <a:gd name="connsiteY22" fmla="*/ 390689 h 1238575"/>
                  <a:gd name="connsiteX23" fmla="*/ 2021014 w 2981399"/>
                  <a:gd name="connsiteY23" fmla="*/ 488747 h 1238575"/>
                  <a:gd name="connsiteX24" fmla="*/ 2029037 w 2981399"/>
                  <a:gd name="connsiteY24" fmla="*/ 610918 h 1238575"/>
                  <a:gd name="connsiteX25" fmla="*/ 1826864 w 2981399"/>
                  <a:gd name="connsiteY25" fmla="*/ 733089 h 1238575"/>
                  <a:gd name="connsiteX26" fmla="*/ 1680850 w 2981399"/>
                  <a:gd name="connsiteY26" fmla="*/ 649498 h 1238575"/>
                  <a:gd name="connsiteX27" fmla="*/ 1706523 w 2981399"/>
                  <a:gd name="connsiteY27" fmla="*/ 586805 h 1238575"/>
                  <a:gd name="connsiteX28" fmla="*/ 1764287 w 2981399"/>
                  <a:gd name="connsiteY28" fmla="*/ 578768 h 1238575"/>
                  <a:gd name="connsiteX29" fmla="*/ 1806005 w 2981399"/>
                  <a:gd name="connsiteY29" fmla="*/ 615740 h 1238575"/>
                  <a:gd name="connsiteX30" fmla="*/ 1788355 w 2981399"/>
                  <a:gd name="connsiteY30" fmla="*/ 509645 h 1238575"/>
                  <a:gd name="connsiteX31" fmla="*/ 1674432 w 2981399"/>
                  <a:gd name="connsiteY31" fmla="*/ 522505 h 1238575"/>
                  <a:gd name="connsiteX32" fmla="*/ 1610250 w 2981399"/>
                  <a:gd name="connsiteY32" fmla="*/ 668788 h 1238575"/>
                  <a:gd name="connsiteX33" fmla="*/ 1831678 w 2981399"/>
                  <a:gd name="connsiteY33" fmla="*/ 805426 h 1238575"/>
                  <a:gd name="connsiteX34" fmla="*/ 2094823 w 2981399"/>
                  <a:gd name="connsiteY34" fmla="*/ 641460 h 1238575"/>
                  <a:gd name="connsiteX35" fmla="*/ 2078778 w 2981399"/>
                  <a:gd name="connsiteY35" fmla="*/ 443737 h 1238575"/>
                  <a:gd name="connsiteX36" fmla="*/ 1866978 w 2981399"/>
                  <a:gd name="connsiteY36" fmla="*/ 321566 h 1238575"/>
                  <a:gd name="connsiteX37" fmla="*/ 2041623 w 2981399"/>
                  <a:gd name="connsiteY37" fmla="*/ 240638 h 1238575"/>
                  <a:gd name="connsiteX38" fmla="*/ 2019284 w 2981399"/>
                  <a:gd name="connsiteY38" fmla="*/ 6 h 1238575"/>
                  <a:gd name="connsiteX39" fmla="*/ 2106303 w 2981399"/>
                  <a:gd name="connsiteY39" fmla="*/ 6555 h 1238575"/>
                  <a:gd name="connsiteX40" fmla="*/ 2424175 w 2981399"/>
                  <a:gd name="connsiteY40" fmla="*/ 228354 h 1238575"/>
                  <a:gd name="connsiteX41" fmla="*/ 2440229 w 2981399"/>
                  <a:gd name="connsiteY41" fmla="*/ 262106 h 1238575"/>
                  <a:gd name="connsiteX42" fmla="*/ 2473943 w 2981399"/>
                  <a:gd name="connsiteY42" fmla="*/ 246034 h 1238575"/>
                  <a:gd name="connsiteX43" fmla="*/ 2661776 w 2981399"/>
                  <a:gd name="connsiteY43" fmla="*/ 274964 h 1238575"/>
                  <a:gd name="connsiteX44" fmla="*/ 2737231 w 2981399"/>
                  <a:gd name="connsiteY44" fmla="*/ 426046 h 1238575"/>
                  <a:gd name="connsiteX45" fmla="*/ 2734020 w 2981399"/>
                  <a:gd name="connsiteY45" fmla="*/ 463012 h 1238575"/>
                  <a:gd name="connsiteX46" fmla="*/ 2770944 w 2981399"/>
                  <a:gd name="connsiteY46" fmla="*/ 466227 h 1238575"/>
                  <a:gd name="connsiteX47" fmla="*/ 2981253 w 2981399"/>
                  <a:gd name="connsiteY47" fmla="*/ 662311 h 1238575"/>
                  <a:gd name="connsiteX48" fmla="*/ 2762917 w 2981399"/>
                  <a:gd name="connsiteY48" fmla="*/ 832679 h 1238575"/>
                  <a:gd name="connsiteX49" fmla="*/ 2737231 w 2981399"/>
                  <a:gd name="connsiteY49" fmla="*/ 835893 h 1238575"/>
                  <a:gd name="connsiteX50" fmla="*/ 2730809 w 2981399"/>
                  <a:gd name="connsiteY50" fmla="*/ 860002 h 1238575"/>
                  <a:gd name="connsiteX51" fmla="*/ 2568662 w 2981399"/>
                  <a:gd name="connsiteY51" fmla="*/ 1068944 h 1238575"/>
                  <a:gd name="connsiteX52" fmla="*/ 2284504 w 2981399"/>
                  <a:gd name="connsiteY52" fmla="*/ 1062515 h 1238575"/>
                  <a:gd name="connsiteX53" fmla="*/ 1887967 w 2981399"/>
                  <a:gd name="connsiteY53" fmla="*/ 1170200 h 1238575"/>
                  <a:gd name="connsiteX54" fmla="*/ 1955394 w 2981399"/>
                  <a:gd name="connsiteY54" fmla="*/ 1052871 h 1238575"/>
                  <a:gd name="connsiteX55" fmla="*/ 2170520 w 2981399"/>
                  <a:gd name="connsiteY55" fmla="*/ 898576 h 1238575"/>
                  <a:gd name="connsiteX56" fmla="*/ 2541370 w 2981399"/>
                  <a:gd name="connsiteY56" fmla="*/ 766782 h 1238575"/>
                  <a:gd name="connsiteX57" fmla="*/ 2528527 w 2981399"/>
                  <a:gd name="connsiteY57" fmla="*/ 522480 h 1238575"/>
                  <a:gd name="connsiteX58" fmla="*/ 2376012 w 2981399"/>
                  <a:gd name="connsiteY58" fmla="*/ 397115 h 1238575"/>
                  <a:gd name="connsiteX59" fmla="*/ 2122357 w 2981399"/>
                  <a:gd name="connsiteY59" fmla="*/ 149599 h 1238575"/>
                  <a:gd name="connsiteX60" fmla="*/ 1778799 w 2981399"/>
                  <a:gd name="connsiteY60" fmla="*/ 313538 h 1238575"/>
                  <a:gd name="connsiteX61" fmla="*/ 1658393 w 2981399"/>
                  <a:gd name="connsiteY61" fmla="*/ 353719 h 1238575"/>
                  <a:gd name="connsiteX62" fmla="*/ 1486613 w 2981399"/>
                  <a:gd name="connsiteY62" fmla="*/ 266928 h 1238575"/>
                  <a:gd name="connsiteX63" fmla="*/ 1204061 w 2981399"/>
                  <a:gd name="connsiteY63" fmla="*/ 418009 h 1238575"/>
                  <a:gd name="connsiteX64" fmla="*/ 1221720 w 2981399"/>
                  <a:gd name="connsiteY64" fmla="*/ 678383 h 1238575"/>
                  <a:gd name="connsiteX65" fmla="*/ 1457716 w 2981399"/>
                  <a:gd name="connsiteY65" fmla="*/ 802141 h 1238575"/>
                  <a:gd name="connsiteX66" fmla="*/ 1807696 w 2981399"/>
                  <a:gd name="connsiteY66" fmla="*/ 1060907 h 1238575"/>
                  <a:gd name="connsiteX67" fmla="*/ 1831777 w 2981399"/>
                  <a:gd name="connsiteY67" fmla="*/ 1060907 h 1238575"/>
                  <a:gd name="connsiteX68" fmla="*/ 1870307 w 2981399"/>
                  <a:gd name="connsiteY68" fmla="*/ 1062515 h 1238575"/>
                  <a:gd name="connsiteX69" fmla="*/ 1512300 w 2981399"/>
                  <a:gd name="connsiteY69" fmla="*/ 1234490 h 1238575"/>
                  <a:gd name="connsiteX70" fmla="*/ 1188006 w 2981399"/>
                  <a:gd name="connsiteY70" fmla="*/ 1112339 h 1238575"/>
                  <a:gd name="connsiteX71" fmla="*/ 1099709 w 2981399"/>
                  <a:gd name="connsiteY71" fmla="*/ 1019119 h 1238575"/>
                  <a:gd name="connsiteX72" fmla="*/ 1090076 w 2981399"/>
                  <a:gd name="connsiteY72" fmla="*/ 1003047 h 1238575"/>
                  <a:gd name="connsiteX73" fmla="*/ 1139844 w 2981399"/>
                  <a:gd name="connsiteY73" fmla="*/ 840715 h 1238575"/>
                  <a:gd name="connsiteX74" fmla="*/ 903848 w 2981399"/>
                  <a:gd name="connsiteY74" fmla="*/ 948400 h 1238575"/>
                  <a:gd name="connsiteX75" fmla="*/ 777020 w 2981399"/>
                  <a:gd name="connsiteY75" fmla="*/ 880896 h 1238575"/>
                  <a:gd name="connsiteX76" fmla="*/ 696750 w 2981399"/>
                  <a:gd name="connsiteY76" fmla="*/ 787676 h 1238575"/>
                  <a:gd name="connsiteX77" fmla="*/ 563500 w 2981399"/>
                  <a:gd name="connsiteY77" fmla="*/ 741066 h 1238575"/>
                  <a:gd name="connsiteX78" fmla="*/ 282553 w 2981399"/>
                  <a:gd name="connsiteY78" fmla="*/ 784461 h 1238575"/>
                  <a:gd name="connsiteX79" fmla="*/ 0 w 2981399"/>
                  <a:gd name="connsiteY79" fmla="*/ 607664 h 1238575"/>
                  <a:gd name="connsiteX80" fmla="*/ 364429 w 2981399"/>
                  <a:gd name="connsiteY80" fmla="*/ 578734 h 1238575"/>
                  <a:gd name="connsiteX81" fmla="*/ 634139 w 2981399"/>
                  <a:gd name="connsiteY81" fmla="*/ 496764 h 1238575"/>
                  <a:gd name="connsiteX82" fmla="*/ 749728 w 2981399"/>
                  <a:gd name="connsiteY82" fmla="*/ 511230 h 1238575"/>
                  <a:gd name="connsiteX83" fmla="*/ 805918 w 2981399"/>
                  <a:gd name="connsiteY83" fmla="*/ 467834 h 1238575"/>
                  <a:gd name="connsiteX84" fmla="*/ 974486 w 2981399"/>
                  <a:gd name="connsiteY84" fmla="*/ 424438 h 1238575"/>
                  <a:gd name="connsiteX85" fmla="*/ 1035492 w 2981399"/>
                  <a:gd name="connsiteY85" fmla="*/ 438904 h 1238575"/>
                  <a:gd name="connsiteX86" fmla="*/ 1342126 w 2981399"/>
                  <a:gd name="connsiteY86" fmla="*/ 88524 h 1238575"/>
                  <a:gd name="connsiteX87" fmla="*/ 1706555 w 2981399"/>
                  <a:gd name="connsiteY87" fmla="*/ 106204 h 1238575"/>
                  <a:gd name="connsiteX88" fmla="*/ 1733847 w 2981399"/>
                  <a:gd name="connsiteY88" fmla="*/ 117454 h 1238575"/>
                  <a:gd name="connsiteX89" fmla="*/ 1751507 w 2981399"/>
                  <a:gd name="connsiteY89" fmla="*/ 96560 h 1238575"/>
                  <a:gd name="connsiteX90" fmla="*/ 2019284 w 2981399"/>
                  <a:gd name="connsiteY90" fmla="*/ 6 h 12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981399" h="1238575">
                    <a:moveTo>
                      <a:pt x="2041623" y="240638"/>
                    </a:moveTo>
                    <a:cubicBezTo>
                      <a:pt x="2062231" y="239181"/>
                      <a:pt x="2082388" y="239985"/>
                      <a:pt x="2101242" y="242798"/>
                    </a:cubicBezTo>
                    <a:cubicBezTo>
                      <a:pt x="2269719" y="271733"/>
                      <a:pt x="2296996" y="426054"/>
                      <a:pt x="2298601" y="432484"/>
                    </a:cubicBezTo>
                    <a:cubicBezTo>
                      <a:pt x="2298601" y="432484"/>
                      <a:pt x="2298601" y="432484"/>
                      <a:pt x="2301810" y="454989"/>
                    </a:cubicBezTo>
                    <a:cubicBezTo>
                      <a:pt x="2301810" y="454989"/>
                      <a:pt x="2301810" y="454989"/>
                      <a:pt x="2324274" y="461419"/>
                    </a:cubicBezTo>
                    <a:cubicBezTo>
                      <a:pt x="2324274" y="463027"/>
                      <a:pt x="2401292" y="487139"/>
                      <a:pt x="2434988" y="554655"/>
                    </a:cubicBezTo>
                    <a:cubicBezTo>
                      <a:pt x="2457451" y="601273"/>
                      <a:pt x="2455847" y="657536"/>
                      <a:pt x="2430174" y="725051"/>
                    </a:cubicBezTo>
                    <a:cubicBezTo>
                      <a:pt x="2407710" y="782921"/>
                      <a:pt x="2356365" y="816679"/>
                      <a:pt x="2277742" y="824717"/>
                    </a:cubicBezTo>
                    <a:cubicBezTo>
                      <a:pt x="2213560" y="832754"/>
                      <a:pt x="2154192" y="818287"/>
                      <a:pt x="2154192" y="818287"/>
                    </a:cubicBezTo>
                    <a:cubicBezTo>
                      <a:pt x="2154192" y="818287"/>
                      <a:pt x="2154192" y="818287"/>
                      <a:pt x="2120496" y="810249"/>
                    </a:cubicBezTo>
                    <a:cubicBezTo>
                      <a:pt x="2120496" y="810249"/>
                      <a:pt x="2120496" y="810249"/>
                      <a:pt x="2110869" y="844007"/>
                    </a:cubicBezTo>
                    <a:cubicBezTo>
                      <a:pt x="2109264" y="845614"/>
                      <a:pt x="2062732" y="996720"/>
                      <a:pt x="1814028" y="979038"/>
                    </a:cubicBezTo>
                    <a:cubicBezTo>
                      <a:pt x="1578159" y="962962"/>
                      <a:pt x="1509163" y="771669"/>
                      <a:pt x="1507559" y="763631"/>
                    </a:cubicBezTo>
                    <a:cubicBezTo>
                      <a:pt x="1507559" y="763631"/>
                      <a:pt x="1507559" y="763631"/>
                      <a:pt x="1499536" y="741126"/>
                    </a:cubicBezTo>
                    <a:cubicBezTo>
                      <a:pt x="1499536" y="741126"/>
                      <a:pt x="1499536" y="741126"/>
                      <a:pt x="1475468" y="739519"/>
                    </a:cubicBezTo>
                    <a:cubicBezTo>
                      <a:pt x="1388822" y="731481"/>
                      <a:pt x="1327850" y="697723"/>
                      <a:pt x="1297363" y="641460"/>
                    </a:cubicBezTo>
                    <a:cubicBezTo>
                      <a:pt x="1262063" y="578768"/>
                      <a:pt x="1270086" y="501607"/>
                      <a:pt x="1292550" y="454989"/>
                    </a:cubicBezTo>
                    <a:cubicBezTo>
                      <a:pt x="1324640" y="390689"/>
                      <a:pt x="1414495" y="337641"/>
                      <a:pt x="1485095" y="340856"/>
                    </a:cubicBezTo>
                    <a:cubicBezTo>
                      <a:pt x="1491513" y="340856"/>
                      <a:pt x="1497932" y="340856"/>
                      <a:pt x="1504350" y="342463"/>
                    </a:cubicBezTo>
                    <a:cubicBezTo>
                      <a:pt x="1565323" y="355323"/>
                      <a:pt x="1637527" y="408371"/>
                      <a:pt x="1637527" y="408371"/>
                    </a:cubicBezTo>
                    <a:cubicBezTo>
                      <a:pt x="1637527" y="408371"/>
                      <a:pt x="1637527" y="408371"/>
                      <a:pt x="1653573" y="421231"/>
                    </a:cubicBezTo>
                    <a:cubicBezTo>
                      <a:pt x="1653573" y="421231"/>
                      <a:pt x="1653573" y="421231"/>
                      <a:pt x="1672827" y="413194"/>
                    </a:cubicBezTo>
                    <a:cubicBezTo>
                      <a:pt x="1672827" y="413194"/>
                      <a:pt x="1732196" y="390689"/>
                      <a:pt x="1804400" y="390689"/>
                    </a:cubicBezTo>
                    <a:cubicBezTo>
                      <a:pt x="1897464" y="389081"/>
                      <a:pt x="1969669" y="422839"/>
                      <a:pt x="2021014" y="488747"/>
                    </a:cubicBezTo>
                    <a:cubicBezTo>
                      <a:pt x="2046687" y="520897"/>
                      <a:pt x="2048292" y="565907"/>
                      <a:pt x="2029037" y="610918"/>
                    </a:cubicBezTo>
                    <a:cubicBezTo>
                      <a:pt x="2003364" y="665573"/>
                      <a:pt x="1937578" y="726658"/>
                      <a:pt x="1826864" y="733089"/>
                    </a:cubicBezTo>
                    <a:cubicBezTo>
                      <a:pt x="1743427" y="737911"/>
                      <a:pt x="1692082" y="692901"/>
                      <a:pt x="1680850" y="649498"/>
                    </a:cubicBezTo>
                    <a:cubicBezTo>
                      <a:pt x="1677641" y="636638"/>
                      <a:pt x="1672827" y="604488"/>
                      <a:pt x="1706523" y="586805"/>
                    </a:cubicBezTo>
                    <a:cubicBezTo>
                      <a:pt x="1728987" y="575552"/>
                      <a:pt x="1748241" y="573945"/>
                      <a:pt x="1764287" y="578768"/>
                    </a:cubicBezTo>
                    <a:cubicBezTo>
                      <a:pt x="1791564" y="588413"/>
                      <a:pt x="1804400" y="615740"/>
                      <a:pt x="1806005" y="615740"/>
                    </a:cubicBezTo>
                    <a:cubicBezTo>
                      <a:pt x="1806005" y="615740"/>
                      <a:pt x="1865373" y="556262"/>
                      <a:pt x="1788355" y="509645"/>
                    </a:cubicBezTo>
                    <a:cubicBezTo>
                      <a:pt x="1756264" y="490354"/>
                      <a:pt x="1714546" y="501607"/>
                      <a:pt x="1674432" y="522505"/>
                    </a:cubicBezTo>
                    <a:cubicBezTo>
                      <a:pt x="1619877" y="549832"/>
                      <a:pt x="1594205" y="606095"/>
                      <a:pt x="1610250" y="668788"/>
                    </a:cubicBezTo>
                    <a:cubicBezTo>
                      <a:pt x="1629505" y="739519"/>
                      <a:pt x="1706523" y="813464"/>
                      <a:pt x="1831678" y="805426"/>
                    </a:cubicBezTo>
                    <a:cubicBezTo>
                      <a:pt x="1950414" y="798996"/>
                      <a:pt x="2051501" y="736304"/>
                      <a:pt x="2094823" y="641460"/>
                    </a:cubicBezTo>
                    <a:cubicBezTo>
                      <a:pt x="2126914" y="572337"/>
                      <a:pt x="2120496" y="498392"/>
                      <a:pt x="2078778" y="443737"/>
                    </a:cubicBezTo>
                    <a:cubicBezTo>
                      <a:pt x="2019410" y="368184"/>
                      <a:pt x="1942391" y="334426"/>
                      <a:pt x="1866978" y="321566"/>
                    </a:cubicBezTo>
                    <a:cubicBezTo>
                      <a:pt x="1913911" y="269724"/>
                      <a:pt x="1979797" y="245008"/>
                      <a:pt x="2041623" y="240638"/>
                    </a:cubicBezTo>
                    <a:close/>
                    <a:moveTo>
                      <a:pt x="2019284" y="6"/>
                    </a:moveTo>
                    <a:cubicBezTo>
                      <a:pt x="2046025" y="126"/>
                      <a:pt x="2074997" y="2135"/>
                      <a:pt x="2106303" y="6555"/>
                    </a:cubicBezTo>
                    <a:cubicBezTo>
                      <a:pt x="2329455" y="38699"/>
                      <a:pt x="2420964" y="220318"/>
                      <a:pt x="2424175" y="228354"/>
                    </a:cubicBezTo>
                    <a:cubicBezTo>
                      <a:pt x="2424175" y="228354"/>
                      <a:pt x="2424175" y="228354"/>
                      <a:pt x="2440229" y="262106"/>
                    </a:cubicBezTo>
                    <a:cubicBezTo>
                      <a:pt x="2440229" y="262106"/>
                      <a:pt x="2440229" y="262106"/>
                      <a:pt x="2473943" y="246034"/>
                    </a:cubicBezTo>
                    <a:cubicBezTo>
                      <a:pt x="2475548" y="244427"/>
                      <a:pt x="2565451" y="202638"/>
                      <a:pt x="2661776" y="274964"/>
                    </a:cubicBezTo>
                    <a:cubicBezTo>
                      <a:pt x="2740441" y="331218"/>
                      <a:pt x="2737231" y="422831"/>
                      <a:pt x="2737231" y="426046"/>
                    </a:cubicBezTo>
                    <a:cubicBezTo>
                      <a:pt x="2737231" y="426046"/>
                      <a:pt x="2737231" y="426046"/>
                      <a:pt x="2734020" y="463012"/>
                    </a:cubicBezTo>
                    <a:cubicBezTo>
                      <a:pt x="2734020" y="463012"/>
                      <a:pt x="2734020" y="463012"/>
                      <a:pt x="2770944" y="466227"/>
                    </a:cubicBezTo>
                    <a:cubicBezTo>
                      <a:pt x="2780577" y="466227"/>
                      <a:pt x="2987675" y="480692"/>
                      <a:pt x="2981253" y="662311"/>
                    </a:cubicBezTo>
                    <a:cubicBezTo>
                      <a:pt x="2978043" y="805355"/>
                      <a:pt x="2764523" y="832679"/>
                      <a:pt x="2762917" y="832679"/>
                    </a:cubicBezTo>
                    <a:cubicBezTo>
                      <a:pt x="2762917" y="832679"/>
                      <a:pt x="2762917" y="832679"/>
                      <a:pt x="2737231" y="835893"/>
                    </a:cubicBezTo>
                    <a:cubicBezTo>
                      <a:pt x="2737231" y="835893"/>
                      <a:pt x="2737231" y="835893"/>
                      <a:pt x="2730809" y="860002"/>
                    </a:cubicBezTo>
                    <a:cubicBezTo>
                      <a:pt x="2730809" y="861609"/>
                      <a:pt x="2690674" y="1006261"/>
                      <a:pt x="2568662" y="1068944"/>
                    </a:cubicBezTo>
                    <a:cubicBezTo>
                      <a:pt x="2491602" y="1109125"/>
                      <a:pt x="2396883" y="1105910"/>
                      <a:pt x="2284504" y="1062515"/>
                    </a:cubicBezTo>
                    <a:cubicBezTo>
                      <a:pt x="2284504" y="1062515"/>
                      <a:pt x="2157676" y="1229668"/>
                      <a:pt x="1887967" y="1170200"/>
                    </a:cubicBezTo>
                    <a:cubicBezTo>
                      <a:pt x="1928102" y="1120375"/>
                      <a:pt x="1948972" y="1072158"/>
                      <a:pt x="1955394" y="1052871"/>
                    </a:cubicBezTo>
                    <a:cubicBezTo>
                      <a:pt x="2090249" y="1023941"/>
                      <a:pt x="2148044" y="943578"/>
                      <a:pt x="2170520" y="898576"/>
                    </a:cubicBezTo>
                    <a:cubicBezTo>
                      <a:pt x="2278082" y="916255"/>
                      <a:pt x="2483575" y="916255"/>
                      <a:pt x="2541370" y="766782"/>
                    </a:cubicBezTo>
                    <a:cubicBezTo>
                      <a:pt x="2575084" y="679990"/>
                      <a:pt x="2568662" y="588377"/>
                      <a:pt x="2528527" y="522480"/>
                    </a:cubicBezTo>
                    <a:cubicBezTo>
                      <a:pt x="2485181" y="453369"/>
                      <a:pt x="2409726" y="411580"/>
                      <a:pt x="2376012" y="397115"/>
                    </a:cubicBezTo>
                    <a:cubicBezTo>
                      <a:pt x="2355142" y="318360"/>
                      <a:pt x="2286109" y="176922"/>
                      <a:pt x="2122357" y="149599"/>
                    </a:cubicBezTo>
                    <a:cubicBezTo>
                      <a:pt x="1987502" y="127098"/>
                      <a:pt x="1847831" y="201031"/>
                      <a:pt x="1778799" y="313538"/>
                    </a:cubicBezTo>
                    <a:cubicBezTo>
                      <a:pt x="1733847" y="315146"/>
                      <a:pt x="1690501" y="344076"/>
                      <a:pt x="1658393" y="353719"/>
                    </a:cubicBezTo>
                    <a:cubicBezTo>
                      <a:pt x="1629495" y="334433"/>
                      <a:pt x="1563673" y="281393"/>
                      <a:pt x="1486613" y="266928"/>
                    </a:cubicBezTo>
                    <a:cubicBezTo>
                      <a:pt x="1380656" y="249249"/>
                      <a:pt x="1255434" y="316753"/>
                      <a:pt x="1204061" y="418009"/>
                    </a:cubicBezTo>
                    <a:cubicBezTo>
                      <a:pt x="1171952" y="483906"/>
                      <a:pt x="1171952" y="591592"/>
                      <a:pt x="1221720" y="678383"/>
                    </a:cubicBezTo>
                    <a:cubicBezTo>
                      <a:pt x="1250618" y="731422"/>
                      <a:pt x="1329283" y="782854"/>
                      <a:pt x="1457716" y="802141"/>
                    </a:cubicBezTo>
                    <a:cubicBezTo>
                      <a:pt x="1485008" y="863216"/>
                      <a:pt x="1565279" y="1043228"/>
                      <a:pt x="1807696" y="1060907"/>
                    </a:cubicBezTo>
                    <a:cubicBezTo>
                      <a:pt x="1815723" y="1060907"/>
                      <a:pt x="1823750" y="1060907"/>
                      <a:pt x="1831777" y="1060907"/>
                    </a:cubicBezTo>
                    <a:cubicBezTo>
                      <a:pt x="1844621" y="1062515"/>
                      <a:pt x="1857464" y="1062515"/>
                      <a:pt x="1870307" y="1062515"/>
                    </a:cubicBezTo>
                    <a:cubicBezTo>
                      <a:pt x="1836594" y="1131626"/>
                      <a:pt x="1740269" y="1263420"/>
                      <a:pt x="1512300" y="1234490"/>
                    </a:cubicBezTo>
                    <a:cubicBezTo>
                      <a:pt x="1350153" y="1213596"/>
                      <a:pt x="1247407" y="1155735"/>
                      <a:pt x="1188006" y="1112339"/>
                    </a:cubicBezTo>
                    <a:cubicBezTo>
                      <a:pt x="1125395" y="1064122"/>
                      <a:pt x="1099709" y="1019119"/>
                      <a:pt x="1099709" y="1019119"/>
                    </a:cubicBezTo>
                    <a:cubicBezTo>
                      <a:pt x="1099709" y="1019119"/>
                      <a:pt x="1099709" y="1019119"/>
                      <a:pt x="1090076" y="1003047"/>
                    </a:cubicBezTo>
                    <a:cubicBezTo>
                      <a:pt x="1245801" y="951615"/>
                      <a:pt x="1139844" y="840715"/>
                      <a:pt x="1139844" y="840715"/>
                    </a:cubicBezTo>
                    <a:cubicBezTo>
                      <a:pt x="1086865" y="938757"/>
                      <a:pt x="979303" y="962865"/>
                      <a:pt x="903848" y="948400"/>
                    </a:cubicBezTo>
                    <a:cubicBezTo>
                      <a:pt x="865318" y="940364"/>
                      <a:pt x="812340" y="917863"/>
                      <a:pt x="777020" y="880896"/>
                    </a:cubicBezTo>
                    <a:cubicBezTo>
                      <a:pt x="746517" y="847144"/>
                      <a:pt x="722436" y="814999"/>
                      <a:pt x="696750" y="787676"/>
                    </a:cubicBezTo>
                    <a:cubicBezTo>
                      <a:pt x="671063" y="760353"/>
                      <a:pt x="640560" y="720171"/>
                      <a:pt x="563500" y="741066"/>
                    </a:cubicBezTo>
                    <a:cubicBezTo>
                      <a:pt x="481624" y="761960"/>
                      <a:pt x="423829" y="827857"/>
                      <a:pt x="282553" y="784461"/>
                    </a:cubicBezTo>
                    <a:cubicBezTo>
                      <a:pt x="46557" y="710528"/>
                      <a:pt x="0" y="607664"/>
                      <a:pt x="0" y="607664"/>
                    </a:cubicBezTo>
                    <a:cubicBezTo>
                      <a:pt x="0" y="607664"/>
                      <a:pt x="242418" y="683205"/>
                      <a:pt x="364429" y="578734"/>
                    </a:cubicBezTo>
                    <a:cubicBezTo>
                      <a:pt x="512127" y="451761"/>
                      <a:pt x="590792" y="490335"/>
                      <a:pt x="634139" y="496764"/>
                    </a:cubicBezTo>
                    <a:cubicBezTo>
                      <a:pt x="675879" y="501586"/>
                      <a:pt x="724042" y="519266"/>
                      <a:pt x="749728" y="511230"/>
                    </a:cubicBezTo>
                    <a:cubicBezTo>
                      <a:pt x="777020" y="504801"/>
                      <a:pt x="786653" y="487121"/>
                      <a:pt x="805918" y="467834"/>
                    </a:cubicBezTo>
                    <a:cubicBezTo>
                      <a:pt x="865318" y="408366"/>
                      <a:pt x="937562" y="418009"/>
                      <a:pt x="974486" y="424438"/>
                    </a:cubicBezTo>
                    <a:cubicBezTo>
                      <a:pt x="1006595" y="429260"/>
                      <a:pt x="1033887" y="438904"/>
                      <a:pt x="1035492" y="438904"/>
                    </a:cubicBezTo>
                    <a:cubicBezTo>
                      <a:pt x="1035492" y="438904"/>
                      <a:pt x="1070811" y="173708"/>
                      <a:pt x="1342126" y="88524"/>
                    </a:cubicBezTo>
                    <a:cubicBezTo>
                      <a:pt x="1529959" y="30663"/>
                      <a:pt x="1704950" y="106204"/>
                      <a:pt x="1706555" y="106204"/>
                    </a:cubicBezTo>
                    <a:cubicBezTo>
                      <a:pt x="1706555" y="106204"/>
                      <a:pt x="1706555" y="106204"/>
                      <a:pt x="1733847" y="117454"/>
                    </a:cubicBezTo>
                    <a:cubicBezTo>
                      <a:pt x="1733847" y="117454"/>
                      <a:pt x="1733847" y="117454"/>
                      <a:pt x="1751507" y="96560"/>
                    </a:cubicBezTo>
                    <a:cubicBezTo>
                      <a:pt x="1754316" y="90935"/>
                      <a:pt x="1832103" y="-829"/>
                      <a:pt x="2019284" y="6"/>
                    </a:cubicBez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22" name="Freeform 7"/>
              <p:cNvSpPr>
                <a:spLocks/>
              </p:cNvSpPr>
              <p:nvPr/>
            </p:nvSpPr>
            <p:spPr bwMode="auto">
              <a:xfrm>
                <a:off x="2878002" y="4075249"/>
                <a:ext cx="444166" cy="238127"/>
              </a:xfrm>
              <a:custGeom>
                <a:avLst/>
                <a:gdLst>
                  <a:gd name="T0" fmla="*/ 1458 w 1560"/>
                  <a:gd name="T1" fmla="*/ 339 h 836"/>
                  <a:gd name="T2" fmla="*/ 1459 w 1560"/>
                  <a:gd name="T3" fmla="*/ 323 h 836"/>
                  <a:gd name="T4" fmla="*/ 1448 w 1560"/>
                  <a:gd name="T5" fmla="*/ 212 h 836"/>
                  <a:gd name="T6" fmla="*/ 1326 w 1560"/>
                  <a:gd name="T7" fmla="*/ 68 h 836"/>
                  <a:gd name="T8" fmla="*/ 1082 w 1560"/>
                  <a:gd name="T9" fmla="*/ 85 h 836"/>
                  <a:gd name="T10" fmla="*/ 1066 w 1560"/>
                  <a:gd name="T11" fmla="*/ 99 h 836"/>
                  <a:gd name="T12" fmla="*/ 1047 w 1560"/>
                  <a:gd name="T13" fmla="*/ 90 h 836"/>
                  <a:gd name="T14" fmla="*/ 697 w 1560"/>
                  <a:gd name="T15" fmla="*/ 95 h 836"/>
                  <a:gd name="T16" fmla="*/ 565 w 1560"/>
                  <a:gd name="T17" fmla="*/ 211 h 836"/>
                  <a:gd name="T18" fmla="*/ 420 w 1560"/>
                  <a:gd name="T19" fmla="*/ 270 h 836"/>
                  <a:gd name="T20" fmla="*/ 320 w 1560"/>
                  <a:gd name="T21" fmla="*/ 150 h 836"/>
                  <a:gd name="T22" fmla="*/ 191 w 1560"/>
                  <a:gd name="T23" fmla="*/ 29 h 836"/>
                  <a:gd name="T24" fmla="*/ 75 w 1560"/>
                  <a:gd name="T25" fmla="*/ 60 h 836"/>
                  <a:gd name="T26" fmla="*/ 0 w 1560"/>
                  <a:gd name="T27" fmla="*/ 90 h 836"/>
                  <a:gd name="T28" fmla="*/ 58 w 1560"/>
                  <a:gd name="T29" fmla="*/ 135 h 836"/>
                  <a:gd name="T30" fmla="*/ 136 w 1560"/>
                  <a:gd name="T31" fmla="*/ 128 h 836"/>
                  <a:gd name="T32" fmla="*/ 206 w 1560"/>
                  <a:gd name="T33" fmla="*/ 132 h 836"/>
                  <a:gd name="T34" fmla="*/ 259 w 1560"/>
                  <a:gd name="T35" fmla="*/ 305 h 836"/>
                  <a:gd name="T36" fmla="*/ 302 w 1560"/>
                  <a:gd name="T37" fmla="*/ 488 h 836"/>
                  <a:gd name="T38" fmla="*/ 502 w 1560"/>
                  <a:gd name="T39" fmla="*/ 540 h 836"/>
                  <a:gd name="T40" fmla="*/ 741 w 1560"/>
                  <a:gd name="T41" fmla="*/ 365 h 836"/>
                  <a:gd name="T42" fmla="*/ 759 w 1560"/>
                  <a:gd name="T43" fmla="*/ 308 h 836"/>
                  <a:gd name="T44" fmla="*/ 939 w 1560"/>
                  <a:gd name="T45" fmla="*/ 166 h 836"/>
                  <a:gd name="T46" fmla="*/ 1239 w 1560"/>
                  <a:gd name="T47" fmla="*/ 297 h 836"/>
                  <a:gd name="T48" fmla="*/ 1243 w 1560"/>
                  <a:gd name="T49" fmla="*/ 483 h 836"/>
                  <a:gd name="T50" fmla="*/ 1111 w 1560"/>
                  <a:gd name="T51" fmla="*/ 592 h 836"/>
                  <a:gd name="T52" fmla="*/ 894 w 1560"/>
                  <a:gd name="T53" fmla="*/ 570 h 836"/>
                  <a:gd name="T54" fmla="*/ 860 w 1560"/>
                  <a:gd name="T55" fmla="*/ 476 h 836"/>
                  <a:gd name="T56" fmla="*/ 893 w 1560"/>
                  <a:gd name="T57" fmla="*/ 407 h 836"/>
                  <a:gd name="T58" fmla="*/ 1001 w 1560"/>
                  <a:gd name="T59" fmla="*/ 380 h 836"/>
                  <a:gd name="T60" fmla="*/ 1048 w 1560"/>
                  <a:gd name="T61" fmla="*/ 437 h 836"/>
                  <a:gd name="T62" fmla="*/ 937 w 1560"/>
                  <a:gd name="T63" fmla="*/ 459 h 836"/>
                  <a:gd name="T64" fmla="*/ 927 w 1560"/>
                  <a:gd name="T65" fmla="*/ 480 h 836"/>
                  <a:gd name="T66" fmla="*/ 939 w 1560"/>
                  <a:gd name="T67" fmla="*/ 520 h 836"/>
                  <a:gd name="T68" fmla="*/ 1099 w 1560"/>
                  <a:gd name="T69" fmla="*/ 525 h 836"/>
                  <a:gd name="T70" fmla="*/ 1182 w 1560"/>
                  <a:gd name="T71" fmla="*/ 454 h 836"/>
                  <a:gd name="T72" fmla="*/ 1180 w 1560"/>
                  <a:gd name="T73" fmla="*/ 330 h 836"/>
                  <a:gd name="T74" fmla="*/ 958 w 1560"/>
                  <a:gd name="T75" fmla="*/ 248 h 836"/>
                  <a:gd name="T76" fmla="*/ 821 w 1560"/>
                  <a:gd name="T77" fmla="*/ 335 h 836"/>
                  <a:gd name="T78" fmla="*/ 808 w 1560"/>
                  <a:gd name="T79" fmla="*/ 388 h 836"/>
                  <a:gd name="T80" fmla="*/ 814 w 1560"/>
                  <a:gd name="T81" fmla="*/ 421 h 836"/>
                  <a:gd name="T82" fmla="*/ 780 w 1560"/>
                  <a:gd name="T83" fmla="*/ 426 h 836"/>
                  <a:gd name="T84" fmla="*/ 587 w 1560"/>
                  <a:gd name="T85" fmla="*/ 562 h 836"/>
                  <a:gd name="T86" fmla="*/ 629 w 1560"/>
                  <a:gd name="T87" fmla="*/ 686 h 836"/>
                  <a:gd name="T88" fmla="*/ 848 w 1560"/>
                  <a:gd name="T89" fmla="*/ 700 h 836"/>
                  <a:gd name="T90" fmla="*/ 886 w 1560"/>
                  <a:gd name="T91" fmla="*/ 691 h 836"/>
                  <a:gd name="T92" fmla="*/ 889 w 1560"/>
                  <a:gd name="T93" fmla="*/ 730 h 836"/>
                  <a:gd name="T94" fmla="*/ 911 w 1560"/>
                  <a:gd name="T95" fmla="*/ 776 h 836"/>
                  <a:gd name="T96" fmla="*/ 1038 w 1560"/>
                  <a:gd name="T97" fmla="*/ 829 h 836"/>
                  <a:gd name="T98" fmla="*/ 1194 w 1560"/>
                  <a:gd name="T99" fmla="*/ 715 h 836"/>
                  <a:gd name="T100" fmla="*/ 1199 w 1560"/>
                  <a:gd name="T101" fmla="*/ 682 h 836"/>
                  <a:gd name="T102" fmla="*/ 1231 w 1560"/>
                  <a:gd name="T103" fmla="*/ 686 h 836"/>
                  <a:gd name="T104" fmla="*/ 1438 w 1560"/>
                  <a:gd name="T105" fmla="*/ 616 h 836"/>
                  <a:gd name="T106" fmla="*/ 1469 w 1560"/>
                  <a:gd name="T107" fmla="*/ 350 h 836"/>
                  <a:gd name="T108" fmla="*/ 1458 w 1560"/>
                  <a:gd name="T109" fmla="*/ 33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0" h="836">
                    <a:moveTo>
                      <a:pt x="1458" y="339"/>
                    </a:moveTo>
                    <a:cubicBezTo>
                      <a:pt x="1459" y="323"/>
                      <a:pt x="1459" y="323"/>
                      <a:pt x="1459" y="323"/>
                    </a:cubicBezTo>
                    <a:cubicBezTo>
                      <a:pt x="1459" y="322"/>
                      <a:pt x="1463" y="270"/>
                      <a:pt x="1448" y="212"/>
                    </a:cubicBezTo>
                    <a:cubicBezTo>
                      <a:pt x="1428" y="139"/>
                      <a:pt x="1387" y="91"/>
                      <a:pt x="1326" y="68"/>
                    </a:cubicBezTo>
                    <a:cubicBezTo>
                      <a:pt x="1171" y="12"/>
                      <a:pt x="1083" y="85"/>
                      <a:pt x="1082" y="85"/>
                    </a:cubicBezTo>
                    <a:cubicBezTo>
                      <a:pt x="1066" y="99"/>
                      <a:pt x="1066" y="99"/>
                      <a:pt x="1066" y="99"/>
                    </a:cubicBezTo>
                    <a:cubicBezTo>
                      <a:pt x="1047" y="90"/>
                      <a:pt x="1047" y="90"/>
                      <a:pt x="1047" y="90"/>
                    </a:cubicBezTo>
                    <a:cubicBezTo>
                      <a:pt x="1044" y="89"/>
                      <a:pt x="839" y="0"/>
                      <a:pt x="697" y="95"/>
                    </a:cubicBezTo>
                    <a:cubicBezTo>
                      <a:pt x="633" y="139"/>
                      <a:pt x="595" y="179"/>
                      <a:pt x="565" y="211"/>
                    </a:cubicBezTo>
                    <a:cubicBezTo>
                      <a:pt x="522" y="256"/>
                      <a:pt x="486" y="295"/>
                      <a:pt x="420" y="270"/>
                    </a:cubicBezTo>
                    <a:cubicBezTo>
                      <a:pt x="360" y="247"/>
                      <a:pt x="339" y="195"/>
                      <a:pt x="320" y="150"/>
                    </a:cubicBezTo>
                    <a:cubicBezTo>
                      <a:pt x="297" y="93"/>
                      <a:pt x="277" y="44"/>
                      <a:pt x="191" y="29"/>
                    </a:cubicBezTo>
                    <a:cubicBezTo>
                      <a:pt x="153" y="22"/>
                      <a:pt x="116" y="41"/>
                      <a:pt x="75" y="60"/>
                    </a:cubicBezTo>
                    <a:cubicBezTo>
                      <a:pt x="51" y="72"/>
                      <a:pt x="26" y="84"/>
                      <a:pt x="0" y="90"/>
                    </a:cubicBezTo>
                    <a:cubicBezTo>
                      <a:pt x="14" y="108"/>
                      <a:pt x="34" y="126"/>
                      <a:pt x="58" y="135"/>
                    </a:cubicBezTo>
                    <a:cubicBezTo>
                      <a:pt x="83" y="144"/>
                      <a:pt x="108" y="142"/>
                      <a:pt x="136" y="128"/>
                    </a:cubicBezTo>
                    <a:cubicBezTo>
                      <a:pt x="161" y="117"/>
                      <a:pt x="185" y="118"/>
                      <a:pt x="206" y="132"/>
                    </a:cubicBezTo>
                    <a:cubicBezTo>
                      <a:pt x="263" y="171"/>
                      <a:pt x="259" y="304"/>
                      <a:pt x="259" y="305"/>
                    </a:cubicBezTo>
                    <a:cubicBezTo>
                      <a:pt x="254" y="360"/>
                      <a:pt x="254" y="439"/>
                      <a:pt x="302" y="488"/>
                    </a:cubicBezTo>
                    <a:cubicBezTo>
                      <a:pt x="341" y="528"/>
                      <a:pt x="408" y="545"/>
                      <a:pt x="502" y="540"/>
                    </a:cubicBezTo>
                    <a:cubicBezTo>
                      <a:pt x="562" y="385"/>
                      <a:pt x="653" y="363"/>
                      <a:pt x="741" y="365"/>
                    </a:cubicBezTo>
                    <a:cubicBezTo>
                      <a:pt x="743" y="349"/>
                      <a:pt x="748" y="329"/>
                      <a:pt x="759" y="308"/>
                    </a:cubicBezTo>
                    <a:cubicBezTo>
                      <a:pt x="796" y="233"/>
                      <a:pt x="876" y="182"/>
                      <a:pt x="939" y="166"/>
                    </a:cubicBezTo>
                    <a:cubicBezTo>
                      <a:pt x="1080" y="130"/>
                      <a:pt x="1200" y="228"/>
                      <a:pt x="1239" y="297"/>
                    </a:cubicBezTo>
                    <a:cubicBezTo>
                      <a:pt x="1271" y="354"/>
                      <a:pt x="1272" y="422"/>
                      <a:pt x="1243" y="483"/>
                    </a:cubicBezTo>
                    <a:cubicBezTo>
                      <a:pt x="1215" y="541"/>
                      <a:pt x="1166" y="582"/>
                      <a:pt x="1111" y="592"/>
                    </a:cubicBezTo>
                    <a:cubicBezTo>
                      <a:pt x="1031" y="606"/>
                      <a:pt x="944" y="614"/>
                      <a:pt x="894" y="570"/>
                    </a:cubicBezTo>
                    <a:cubicBezTo>
                      <a:pt x="869" y="548"/>
                      <a:pt x="857" y="516"/>
                      <a:pt x="860" y="476"/>
                    </a:cubicBezTo>
                    <a:cubicBezTo>
                      <a:pt x="861" y="449"/>
                      <a:pt x="873" y="426"/>
                      <a:pt x="893" y="407"/>
                    </a:cubicBezTo>
                    <a:cubicBezTo>
                      <a:pt x="929" y="375"/>
                      <a:pt x="973" y="367"/>
                      <a:pt x="1001" y="380"/>
                    </a:cubicBezTo>
                    <a:cubicBezTo>
                      <a:pt x="1034" y="395"/>
                      <a:pt x="1048" y="437"/>
                      <a:pt x="1048" y="437"/>
                    </a:cubicBezTo>
                    <a:cubicBezTo>
                      <a:pt x="1018" y="435"/>
                      <a:pt x="961" y="438"/>
                      <a:pt x="937" y="459"/>
                    </a:cubicBezTo>
                    <a:cubicBezTo>
                      <a:pt x="931" y="464"/>
                      <a:pt x="928" y="471"/>
                      <a:pt x="927" y="480"/>
                    </a:cubicBezTo>
                    <a:cubicBezTo>
                      <a:pt x="925" y="508"/>
                      <a:pt x="936" y="517"/>
                      <a:pt x="939" y="520"/>
                    </a:cubicBezTo>
                    <a:cubicBezTo>
                      <a:pt x="971" y="548"/>
                      <a:pt x="1067" y="531"/>
                      <a:pt x="1099" y="525"/>
                    </a:cubicBezTo>
                    <a:cubicBezTo>
                      <a:pt x="1132" y="519"/>
                      <a:pt x="1164" y="492"/>
                      <a:pt x="1182" y="454"/>
                    </a:cubicBezTo>
                    <a:cubicBezTo>
                      <a:pt x="1201" y="413"/>
                      <a:pt x="1201" y="368"/>
                      <a:pt x="1180" y="330"/>
                    </a:cubicBezTo>
                    <a:cubicBezTo>
                      <a:pt x="1159" y="292"/>
                      <a:pt x="1073" y="219"/>
                      <a:pt x="958" y="248"/>
                    </a:cubicBezTo>
                    <a:cubicBezTo>
                      <a:pt x="890" y="266"/>
                      <a:pt x="842" y="296"/>
                      <a:pt x="821" y="335"/>
                    </a:cubicBezTo>
                    <a:cubicBezTo>
                      <a:pt x="805" y="363"/>
                      <a:pt x="808" y="387"/>
                      <a:pt x="808" y="388"/>
                    </a:cubicBezTo>
                    <a:cubicBezTo>
                      <a:pt x="814" y="421"/>
                      <a:pt x="814" y="421"/>
                      <a:pt x="814" y="421"/>
                    </a:cubicBezTo>
                    <a:cubicBezTo>
                      <a:pt x="780" y="426"/>
                      <a:pt x="780" y="426"/>
                      <a:pt x="780" y="426"/>
                    </a:cubicBezTo>
                    <a:cubicBezTo>
                      <a:pt x="778" y="427"/>
                      <a:pt x="623" y="451"/>
                      <a:pt x="587" y="562"/>
                    </a:cubicBezTo>
                    <a:cubicBezTo>
                      <a:pt x="572" y="610"/>
                      <a:pt x="600" y="662"/>
                      <a:pt x="629" y="686"/>
                    </a:cubicBezTo>
                    <a:cubicBezTo>
                      <a:pt x="693" y="739"/>
                      <a:pt x="803" y="711"/>
                      <a:pt x="848" y="700"/>
                    </a:cubicBezTo>
                    <a:cubicBezTo>
                      <a:pt x="886" y="691"/>
                      <a:pt x="886" y="691"/>
                      <a:pt x="886" y="691"/>
                    </a:cubicBezTo>
                    <a:cubicBezTo>
                      <a:pt x="889" y="730"/>
                      <a:pt x="889" y="730"/>
                      <a:pt x="889" y="730"/>
                    </a:cubicBezTo>
                    <a:cubicBezTo>
                      <a:pt x="889" y="730"/>
                      <a:pt x="892" y="753"/>
                      <a:pt x="911" y="776"/>
                    </a:cubicBezTo>
                    <a:cubicBezTo>
                      <a:pt x="937" y="808"/>
                      <a:pt x="980" y="826"/>
                      <a:pt x="1038" y="829"/>
                    </a:cubicBezTo>
                    <a:cubicBezTo>
                      <a:pt x="1172" y="836"/>
                      <a:pt x="1192" y="727"/>
                      <a:pt x="1194" y="715"/>
                    </a:cubicBezTo>
                    <a:cubicBezTo>
                      <a:pt x="1199" y="682"/>
                      <a:pt x="1199" y="682"/>
                      <a:pt x="1199" y="682"/>
                    </a:cubicBezTo>
                    <a:cubicBezTo>
                      <a:pt x="1231" y="686"/>
                      <a:pt x="1231" y="686"/>
                      <a:pt x="1231" y="686"/>
                    </a:cubicBezTo>
                    <a:cubicBezTo>
                      <a:pt x="1233" y="686"/>
                      <a:pt x="1362" y="700"/>
                      <a:pt x="1438" y="616"/>
                    </a:cubicBezTo>
                    <a:cubicBezTo>
                      <a:pt x="1461" y="591"/>
                      <a:pt x="1560" y="441"/>
                      <a:pt x="1469" y="350"/>
                    </a:cubicBezTo>
                    <a:lnTo>
                      <a:pt x="1458" y="339"/>
                    </a:ln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23" name="自由: 形状 22"/>
              <p:cNvSpPr>
                <a:spLocks/>
              </p:cNvSpPr>
              <p:nvPr/>
            </p:nvSpPr>
            <p:spPr bwMode="auto">
              <a:xfrm flipH="1">
                <a:off x="3281720" y="3900491"/>
                <a:ext cx="527338" cy="219074"/>
              </a:xfrm>
              <a:custGeom>
                <a:avLst/>
                <a:gdLst>
                  <a:gd name="connsiteX0" fmla="*/ 2041623 w 2981399"/>
                  <a:gd name="connsiteY0" fmla="*/ 240638 h 1238575"/>
                  <a:gd name="connsiteX1" fmla="*/ 2101242 w 2981399"/>
                  <a:gd name="connsiteY1" fmla="*/ 242798 h 1238575"/>
                  <a:gd name="connsiteX2" fmla="*/ 2298601 w 2981399"/>
                  <a:gd name="connsiteY2" fmla="*/ 432484 h 1238575"/>
                  <a:gd name="connsiteX3" fmla="*/ 2301810 w 2981399"/>
                  <a:gd name="connsiteY3" fmla="*/ 454989 h 1238575"/>
                  <a:gd name="connsiteX4" fmla="*/ 2324274 w 2981399"/>
                  <a:gd name="connsiteY4" fmla="*/ 461419 h 1238575"/>
                  <a:gd name="connsiteX5" fmla="*/ 2434988 w 2981399"/>
                  <a:gd name="connsiteY5" fmla="*/ 554655 h 1238575"/>
                  <a:gd name="connsiteX6" fmla="*/ 2430174 w 2981399"/>
                  <a:gd name="connsiteY6" fmla="*/ 725051 h 1238575"/>
                  <a:gd name="connsiteX7" fmla="*/ 2277742 w 2981399"/>
                  <a:gd name="connsiteY7" fmla="*/ 824717 h 1238575"/>
                  <a:gd name="connsiteX8" fmla="*/ 2154192 w 2981399"/>
                  <a:gd name="connsiteY8" fmla="*/ 818287 h 1238575"/>
                  <a:gd name="connsiteX9" fmla="*/ 2120496 w 2981399"/>
                  <a:gd name="connsiteY9" fmla="*/ 810249 h 1238575"/>
                  <a:gd name="connsiteX10" fmla="*/ 2110869 w 2981399"/>
                  <a:gd name="connsiteY10" fmla="*/ 844007 h 1238575"/>
                  <a:gd name="connsiteX11" fmla="*/ 1814028 w 2981399"/>
                  <a:gd name="connsiteY11" fmla="*/ 979038 h 1238575"/>
                  <a:gd name="connsiteX12" fmla="*/ 1507559 w 2981399"/>
                  <a:gd name="connsiteY12" fmla="*/ 763631 h 1238575"/>
                  <a:gd name="connsiteX13" fmla="*/ 1499536 w 2981399"/>
                  <a:gd name="connsiteY13" fmla="*/ 741126 h 1238575"/>
                  <a:gd name="connsiteX14" fmla="*/ 1475468 w 2981399"/>
                  <a:gd name="connsiteY14" fmla="*/ 739519 h 1238575"/>
                  <a:gd name="connsiteX15" fmla="*/ 1297363 w 2981399"/>
                  <a:gd name="connsiteY15" fmla="*/ 641460 h 1238575"/>
                  <a:gd name="connsiteX16" fmla="*/ 1292550 w 2981399"/>
                  <a:gd name="connsiteY16" fmla="*/ 454989 h 1238575"/>
                  <a:gd name="connsiteX17" fmla="*/ 1485095 w 2981399"/>
                  <a:gd name="connsiteY17" fmla="*/ 340856 h 1238575"/>
                  <a:gd name="connsiteX18" fmla="*/ 1504350 w 2981399"/>
                  <a:gd name="connsiteY18" fmla="*/ 342463 h 1238575"/>
                  <a:gd name="connsiteX19" fmla="*/ 1637527 w 2981399"/>
                  <a:gd name="connsiteY19" fmla="*/ 408371 h 1238575"/>
                  <a:gd name="connsiteX20" fmla="*/ 1653573 w 2981399"/>
                  <a:gd name="connsiteY20" fmla="*/ 421231 h 1238575"/>
                  <a:gd name="connsiteX21" fmla="*/ 1672827 w 2981399"/>
                  <a:gd name="connsiteY21" fmla="*/ 413194 h 1238575"/>
                  <a:gd name="connsiteX22" fmla="*/ 1804400 w 2981399"/>
                  <a:gd name="connsiteY22" fmla="*/ 390689 h 1238575"/>
                  <a:gd name="connsiteX23" fmla="*/ 2021014 w 2981399"/>
                  <a:gd name="connsiteY23" fmla="*/ 488747 h 1238575"/>
                  <a:gd name="connsiteX24" fmla="*/ 2029037 w 2981399"/>
                  <a:gd name="connsiteY24" fmla="*/ 610918 h 1238575"/>
                  <a:gd name="connsiteX25" fmla="*/ 1826864 w 2981399"/>
                  <a:gd name="connsiteY25" fmla="*/ 733089 h 1238575"/>
                  <a:gd name="connsiteX26" fmla="*/ 1680850 w 2981399"/>
                  <a:gd name="connsiteY26" fmla="*/ 649498 h 1238575"/>
                  <a:gd name="connsiteX27" fmla="*/ 1706523 w 2981399"/>
                  <a:gd name="connsiteY27" fmla="*/ 586805 h 1238575"/>
                  <a:gd name="connsiteX28" fmla="*/ 1764287 w 2981399"/>
                  <a:gd name="connsiteY28" fmla="*/ 578768 h 1238575"/>
                  <a:gd name="connsiteX29" fmla="*/ 1806005 w 2981399"/>
                  <a:gd name="connsiteY29" fmla="*/ 615740 h 1238575"/>
                  <a:gd name="connsiteX30" fmla="*/ 1788355 w 2981399"/>
                  <a:gd name="connsiteY30" fmla="*/ 509645 h 1238575"/>
                  <a:gd name="connsiteX31" fmla="*/ 1674432 w 2981399"/>
                  <a:gd name="connsiteY31" fmla="*/ 522505 h 1238575"/>
                  <a:gd name="connsiteX32" fmla="*/ 1610250 w 2981399"/>
                  <a:gd name="connsiteY32" fmla="*/ 668788 h 1238575"/>
                  <a:gd name="connsiteX33" fmla="*/ 1831678 w 2981399"/>
                  <a:gd name="connsiteY33" fmla="*/ 805426 h 1238575"/>
                  <a:gd name="connsiteX34" fmla="*/ 2094823 w 2981399"/>
                  <a:gd name="connsiteY34" fmla="*/ 641460 h 1238575"/>
                  <a:gd name="connsiteX35" fmla="*/ 2078778 w 2981399"/>
                  <a:gd name="connsiteY35" fmla="*/ 443737 h 1238575"/>
                  <a:gd name="connsiteX36" fmla="*/ 1866978 w 2981399"/>
                  <a:gd name="connsiteY36" fmla="*/ 321566 h 1238575"/>
                  <a:gd name="connsiteX37" fmla="*/ 2041623 w 2981399"/>
                  <a:gd name="connsiteY37" fmla="*/ 240638 h 1238575"/>
                  <a:gd name="connsiteX38" fmla="*/ 2019284 w 2981399"/>
                  <a:gd name="connsiteY38" fmla="*/ 6 h 1238575"/>
                  <a:gd name="connsiteX39" fmla="*/ 2106303 w 2981399"/>
                  <a:gd name="connsiteY39" fmla="*/ 6555 h 1238575"/>
                  <a:gd name="connsiteX40" fmla="*/ 2424175 w 2981399"/>
                  <a:gd name="connsiteY40" fmla="*/ 228354 h 1238575"/>
                  <a:gd name="connsiteX41" fmla="*/ 2440229 w 2981399"/>
                  <a:gd name="connsiteY41" fmla="*/ 262106 h 1238575"/>
                  <a:gd name="connsiteX42" fmla="*/ 2473943 w 2981399"/>
                  <a:gd name="connsiteY42" fmla="*/ 246034 h 1238575"/>
                  <a:gd name="connsiteX43" fmla="*/ 2661776 w 2981399"/>
                  <a:gd name="connsiteY43" fmla="*/ 274964 h 1238575"/>
                  <a:gd name="connsiteX44" fmla="*/ 2737231 w 2981399"/>
                  <a:gd name="connsiteY44" fmla="*/ 426046 h 1238575"/>
                  <a:gd name="connsiteX45" fmla="*/ 2734020 w 2981399"/>
                  <a:gd name="connsiteY45" fmla="*/ 463012 h 1238575"/>
                  <a:gd name="connsiteX46" fmla="*/ 2770944 w 2981399"/>
                  <a:gd name="connsiteY46" fmla="*/ 466227 h 1238575"/>
                  <a:gd name="connsiteX47" fmla="*/ 2981253 w 2981399"/>
                  <a:gd name="connsiteY47" fmla="*/ 662311 h 1238575"/>
                  <a:gd name="connsiteX48" fmla="*/ 2762917 w 2981399"/>
                  <a:gd name="connsiteY48" fmla="*/ 832679 h 1238575"/>
                  <a:gd name="connsiteX49" fmla="*/ 2737231 w 2981399"/>
                  <a:gd name="connsiteY49" fmla="*/ 835893 h 1238575"/>
                  <a:gd name="connsiteX50" fmla="*/ 2730809 w 2981399"/>
                  <a:gd name="connsiteY50" fmla="*/ 860002 h 1238575"/>
                  <a:gd name="connsiteX51" fmla="*/ 2568662 w 2981399"/>
                  <a:gd name="connsiteY51" fmla="*/ 1068944 h 1238575"/>
                  <a:gd name="connsiteX52" fmla="*/ 2284504 w 2981399"/>
                  <a:gd name="connsiteY52" fmla="*/ 1062515 h 1238575"/>
                  <a:gd name="connsiteX53" fmla="*/ 1887967 w 2981399"/>
                  <a:gd name="connsiteY53" fmla="*/ 1170200 h 1238575"/>
                  <a:gd name="connsiteX54" fmla="*/ 1955394 w 2981399"/>
                  <a:gd name="connsiteY54" fmla="*/ 1052871 h 1238575"/>
                  <a:gd name="connsiteX55" fmla="*/ 2170520 w 2981399"/>
                  <a:gd name="connsiteY55" fmla="*/ 898576 h 1238575"/>
                  <a:gd name="connsiteX56" fmla="*/ 2541370 w 2981399"/>
                  <a:gd name="connsiteY56" fmla="*/ 766782 h 1238575"/>
                  <a:gd name="connsiteX57" fmla="*/ 2528527 w 2981399"/>
                  <a:gd name="connsiteY57" fmla="*/ 522480 h 1238575"/>
                  <a:gd name="connsiteX58" fmla="*/ 2376012 w 2981399"/>
                  <a:gd name="connsiteY58" fmla="*/ 397115 h 1238575"/>
                  <a:gd name="connsiteX59" fmla="*/ 2122357 w 2981399"/>
                  <a:gd name="connsiteY59" fmla="*/ 149599 h 1238575"/>
                  <a:gd name="connsiteX60" fmla="*/ 1778799 w 2981399"/>
                  <a:gd name="connsiteY60" fmla="*/ 313538 h 1238575"/>
                  <a:gd name="connsiteX61" fmla="*/ 1658393 w 2981399"/>
                  <a:gd name="connsiteY61" fmla="*/ 353719 h 1238575"/>
                  <a:gd name="connsiteX62" fmla="*/ 1486613 w 2981399"/>
                  <a:gd name="connsiteY62" fmla="*/ 266928 h 1238575"/>
                  <a:gd name="connsiteX63" fmla="*/ 1204061 w 2981399"/>
                  <a:gd name="connsiteY63" fmla="*/ 418009 h 1238575"/>
                  <a:gd name="connsiteX64" fmla="*/ 1221720 w 2981399"/>
                  <a:gd name="connsiteY64" fmla="*/ 678383 h 1238575"/>
                  <a:gd name="connsiteX65" fmla="*/ 1457716 w 2981399"/>
                  <a:gd name="connsiteY65" fmla="*/ 802141 h 1238575"/>
                  <a:gd name="connsiteX66" fmla="*/ 1807696 w 2981399"/>
                  <a:gd name="connsiteY66" fmla="*/ 1060907 h 1238575"/>
                  <a:gd name="connsiteX67" fmla="*/ 1831777 w 2981399"/>
                  <a:gd name="connsiteY67" fmla="*/ 1060907 h 1238575"/>
                  <a:gd name="connsiteX68" fmla="*/ 1870307 w 2981399"/>
                  <a:gd name="connsiteY68" fmla="*/ 1062515 h 1238575"/>
                  <a:gd name="connsiteX69" fmla="*/ 1512300 w 2981399"/>
                  <a:gd name="connsiteY69" fmla="*/ 1234490 h 1238575"/>
                  <a:gd name="connsiteX70" fmla="*/ 1188006 w 2981399"/>
                  <a:gd name="connsiteY70" fmla="*/ 1112339 h 1238575"/>
                  <a:gd name="connsiteX71" fmla="*/ 1099709 w 2981399"/>
                  <a:gd name="connsiteY71" fmla="*/ 1019119 h 1238575"/>
                  <a:gd name="connsiteX72" fmla="*/ 1090076 w 2981399"/>
                  <a:gd name="connsiteY72" fmla="*/ 1003047 h 1238575"/>
                  <a:gd name="connsiteX73" fmla="*/ 1139844 w 2981399"/>
                  <a:gd name="connsiteY73" fmla="*/ 840715 h 1238575"/>
                  <a:gd name="connsiteX74" fmla="*/ 903848 w 2981399"/>
                  <a:gd name="connsiteY74" fmla="*/ 948400 h 1238575"/>
                  <a:gd name="connsiteX75" fmla="*/ 777020 w 2981399"/>
                  <a:gd name="connsiteY75" fmla="*/ 880896 h 1238575"/>
                  <a:gd name="connsiteX76" fmla="*/ 696750 w 2981399"/>
                  <a:gd name="connsiteY76" fmla="*/ 787676 h 1238575"/>
                  <a:gd name="connsiteX77" fmla="*/ 563500 w 2981399"/>
                  <a:gd name="connsiteY77" fmla="*/ 741066 h 1238575"/>
                  <a:gd name="connsiteX78" fmla="*/ 282553 w 2981399"/>
                  <a:gd name="connsiteY78" fmla="*/ 784461 h 1238575"/>
                  <a:gd name="connsiteX79" fmla="*/ 0 w 2981399"/>
                  <a:gd name="connsiteY79" fmla="*/ 607664 h 1238575"/>
                  <a:gd name="connsiteX80" fmla="*/ 364429 w 2981399"/>
                  <a:gd name="connsiteY80" fmla="*/ 578734 h 1238575"/>
                  <a:gd name="connsiteX81" fmla="*/ 634139 w 2981399"/>
                  <a:gd name="connsiteY81" fmla="*/ 496764 h 1238575"/>
                  <a:gd name="connsiteX82" fmla="*/ 749728 w 2981399"/>
                  <a:gd name="connsiteY82" fmla="*/ 511230 h 1238575"/>
                  <a:gd name="connsiteX83" fmla="*/ 805918 w 2981399"/>
                  <a:gd name="connsiteY83" fmla="*/ 467834 h 1238575"/>
                  <a:gd name="connsiteX84" fmla="*/ 974486 w 2981399"/>
                  <a:gd name="connsiteY84" fmla="*/ 424438 h 1238575"/>
                  <a:gd name="connsiteX85" fmla="*/ 1035492 w 2981399"/>
                  <a:gd name="connsiteY85" fmla="*/ 438904 h 1238575"/>
                  <a:gd name="connsiteX86" fmla="*/ 1342126 w 2981399"/>
                  <a:gd name="connsiteY86" fmla="*/ 88524 h 1238575"/>
                  <a:gd name="connsiteX87" fmla="*/ 1706555 w 2981399"/>
                  <a:gd name="connsiteY87" fmla="*/ 106204 h 1238575"/>
                  <a:gd name="connsiteX88" fmla="*/ 1733847 w 2981399"/>
                  <a:gd name="connsiteY88" fmla="*/ 117454 h 1238575"/>
                  <a:gd name="connsiteX89" fmla="*/ 1751507 w 2981399"/>
                  <a:gd name="connsiteY89" fmla="*/ 96560 h 1238575"/>
                  <a:gd name="connsiteX90" fmla="*/ 2019284 w 2981399"/>
                  <a:gd name="connsiteY90" fmla="*/ 6 h 12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981399" h="1238575">
                    <a:moveTo>
                      <a:pt x="2041623" y="240638"/>
                    </a:moveTo>
                    <a:cubicBezTo>
                      <a:pt x="2062231" y="239181"/>
                      <a:pt x="2082388" y="239985"/>
                      <a:pt x="2101242" y="242798"/>
                    </a:cubicBezTo>
                    <a:cubicBezTo>
                      <a:pt x="2269719" y="271733"/>
                      <a:pt x="2296996" y="426054"/>
                      <a:pt x="2298601" y="432484"/>
                    </a:cubicBezTo>
                    <a:cubicBezTo>
                      <a:pt x="2298601" y="432484"/>
                      <a:pt x="2298601" y="432484"/>
                      <a:pt x="2301810" y="454989"/>
                    </a:cubicBezTo>
                    <a:cubicBezTo>
                      <a:pt x="2301810" y="454989"/>
                      <a:pt x="2301810" y="454989"/>
                      <a:pt x="2324274" y="461419"/>
                    </a:cubicBezTo>
                    <a:cubicBezTo>
                      <a:pt x="2324274" y="463027"/>
                      <a:pt x="2401292" y="487139"/>
                      <a:pt x="2434988" y="554655"/>
                    </a:cubicBezTo>
                    <a:cubicBezTo>
                      <a:pt x="2457451" y="601273"/>
                      <a:pt x="2455847" y="657536"/>
                      <a:pt x="2430174" y="725051"/>
                    </a:cubicBezTo>
                    <a:cubicBezTo>
                      <a:pt x="2407710" y="782921"/>
                      <a:pt x="2356365" y="816679"/>
                      <a:pt x="2277742" y="824717"/>
                    </a:cubicBezTo>
                    <a:cubicBezTo>
                      <a:pt x="2213560" y="832754"/>
                      <a:pt x="2154192" y="818287"/>
                      <a:pt x="2154192" y="818287"/>
                    </a:cubicBezTo>
                    <a:cubicBezTo>
                      <a:pt x="2154192" y="818287"/>
                      <a:pt x="2154192" y="818287"/>
                      <a:pt x="2120496" y="810249"/>
                    </a:cubicBezTo>
                    <a:cubicBezTo>
                      <a:pt x="2120496" y="810249"/>
                      <a:pt x="2120496" y="810249"/>
                      <a:pt x="2110869" y="844007"/>
                    </a:cubicBezTo>
                    <a:cubicBezTo>
                      <a:pt x="2109264" y="845614"/>
                      <a:pt x="2062732" y="996720"/>
                      <a:pt x="1814028" y="979038"/>
                    </a:cubicBezTo>
                    <a:cubicBezTo>
                      <a:pt x="1578159" y="962962"/>
                      <a:pt x="1509163" y="771669"/>
                      <a:pt x="1507559" y="763631"/>
                    </a:cubicBezTo>
                    <a:cubicBezTo>
                      <a:pt x="1507559" y="763631"/>
                      <a:pt x="1507559" y="763631"/>
                      <a:pt x="1499536" y="741126"/>
                    </a:cubicBezTo>
                    <a:cubicBezTo>
                      <a:pt x="1499536" y="741126"/>
                      <a:pt x="1499536" y="741126"/>
                      <a:pt x="1475468" y="739519"/>
                    </a:cubicBezTo>
                    <a:cubicBezTo>
                      <a:pt x="1388822" y="731481"/>
                      <a:pt x="1327850" y="697723"/>
                      <a:pt x="1297363" y="641460"/>
                    </a:cubicBezTo>
                    <a:cubicBezTo>
                      <a:pt x="1262063" y="578768"/>
                      <a:pt x="1270086" y="501607"/>
                      <a:pt x="1292550" y="454989"/>
                    </a:cubicBezTo>
                    <a:cubicBezTo>
                      <a:pt x="1324640" y="390689"/>
                      <a:pt x="1414495" y="337641"/>
                      <a:pt x="1485095" y="340856"/>
                    </a:cubicBezTo>
                    <a:cubicBezTo>
                      <a:pt x="1491513" y="340856"/>
                      <a:pt x="1497932" y="340856"/>
                      <a:pt x="1504350" y="342463"/>
                    </a:cubicBezTo>
                    <a:cubicBezTo>
                      <a:pt x="1565323" y="355323"/>
                      <a:pt x="1637527" y="408371"/>
                      <a:pt x="1637527" y="408371"/>
                    </a:cubicBezTo>
                    <a:cubicBezTo>
                      <a:pt x="1637527" y="408371"/>
                      <a:pt x="1637527" y="408371"/>
                      <a:pt x="1653573" y="421231"/>
                    </a:cubicBezTo>
                    <a:cubicBezTo>
                      <a:pt x="1653573" y="421231"/>
                      <a:pt x="1653573" y="421231"/>
                      <a:pt x="1672827" y="413194"/>
                    </a:cubicBezTo>
                    <a:cubicBezTo>
                      <a:pt x="1672827" y="413194"/>
                      <a:pt x="1732196" y="390689"/>
                      <a:pt x="1804400" y="390689"/>
                    </a:cubicBezTo>
                    <a:cubicBezTo>
                      <a:pt x="1897464" y="389081"/>
                      <a:pt x="1969669" y="422839"/>
                      <a:pt x="2021014" y="488747"/>
                    </a:cubicBezTo>
                    <a:cubicBezTo>
                      <a:pt x="2046687" y="520897"/>
                      <a:pt x="2048292" y="565907"/>
                      <a:pt x="2029037" y="610918"/>
                    </a:cubicBezTo>
                    <a:cubicBezTo>
                      <a:pt x="2003364" y="665573"/>
                      <a:pt x="1937578" y="726658"/>
                      <a:pt x="1826864" y="733089"/>
                    </a:cubicBezTo>
                    <a:cubicBezTo>
                      <a:pt x="1743427" y="737911"/>
                      <a:pt x="1692082" y="692901"/>
                      <a:pt x="1680850" y="649498"/>
                    </a:cubicBezTo>
                    <a:cubicBezTo>
                      <a:pt x="1677641" y="636638"/>
                      <a:pt x="1672827" y="604488"/>
                      <a:pt x="1706523" y="586805"/>
                    </a:cubicBezTo>
                    <a:cubicBezTo>
                      <a:pt x="1728987" y="575552"/>
                      <a:pt x="1748241" y="573945"/>
                      <a:pt x="1764287" y="578768"/>
                    </a:cubicBezTo>
                    <a:cubicBezTo>
                      <a:pt x="1791564" y="588413"/>
                      <a:pt x="1804400" y="615740"/>
                      <a:pt x="1806005" y="615740"/>
                    </a:cubicBezTo>
                    <a:cubicBezTo>
                      <a:pt x="1806005" y="615740"/>
                      <a:pt x="1865373" y="556262"/>
                      <a:pt x="1788355" y="509645"/>
                    </a:cubicBezTo>
                    <a:cubicBezTo>
                      <a:pt x="1756264" y="490354"/>
                      <a:pt x="1714546" y="501607"/>
                      <a:pt x="1674432" y="522505"/>
                    </a:cubicBezTo>
                    <a:cubicBezTo>
                      <a:pt x="1619877" y="549832"/>
                      <a:pt x="1594205" y="606095"/>
                      <a:pt x="1610250" y="668788"/>
                    </a:cubicBezTo>
                    <a:cubicBezTo>
                      <a:pt x="1629505" y="739519"/>
                      <a:pt x="1706523" y="813464"/>
                      <a:pt x="1831678" y="805426"/>
                    </a:cubicBezTo>
                    <a:cubicBezTo>
                      <a:pt x="1950414" y="798996"/>
                      <a:pt x="2051501" y="736304"/>
                      <a:pt x="2094823" y="641460"/>
                    </a:cubicBezTo>
                    <a:cubicBezTo>
                      <a:pt x="2126914" y="572337"/>
                      <a:pt x="2120496" y="498392"/>
                      <a:pt x="2078778" y="443737"/>
                    </a:cubicBezTo>
                    <a:cubicBezTo>
                      <a:pt x="2019410" y="368184"/>
                      <a:pt x="1942391" y="334426"/>
                      <a:pt x="1866978" y="321566"/>
                    </a:cubicBezTo>
                    <a:cubicBezTo>
                      <a:pt x="1913911" y="269724"/>
                      <a:pt x="1979797" y="245008"/>
                      <a:pt x="2041623" y="240638"/>
                    </a:cubicBezTo>
                    <a:close/>
                    <a:moveTo>
                      <a:pt x="2019284" y="6"/>
                    </a:moveTo>
                    <a:cubicBezTo>
                      <a:pt x="2046025" y="126"/>
                      <a:pt x="2074997" y="2135"/>
                      <a:pt x="2106303" y="6555"/>
                    </a:cubicBezTo>
                    <a:cubicBezTo>
                      <a:pt x="2329455" y="38699"/>
                      <a:pt x="2420964" y="220318"/>
                      <a:pt x="2424175" y="228354"/>
                    </a:cubicBezTo>
                    <a:cubicBezTo>
                      <a:pt x="2424175" y="228354"/>
                      <a:pt x="2424175" y="228354"/>
                      <a:pt x="2440229" y="262106"/>
                    </a:cubicBezTo>
                    <a:cubicBezTo>
                      <a:pt x="2440229" y="262106"/>
                      <a:pt x="2440229" y="262106"/>
                      <a:pt x="2473943" y="246034"/>
                    </a:cubicBezTo>
                    <a:cubicBezTo>
                      <a:pt x="2475548" y="244427"/>
                      <a:pt x="2565451" y="202638"/>
                      <a:pt x="2661776" y="274964"/>
                    </a:cubicBezTo>
                    <a:cubicBezTo>
                      <a:pt x="2740441" y="331218"/>
                      <a:pt x="2737231" y="422831"/>
                      <a:pt x="2737231" y="426046"/>
                    </a:cubicBezTo>
                    <a:cubicBezTo>
                      <a:pt x="2737231" y="426046"/>
                      <a:pt x="2737231" y="426046"/>
                      <a:pt x="2734020" y="463012"/>
                    </a:cubicBezTo>
                    <a:cubicBezTo>
                      <a:pt x="2734020" y="463012"/>
                      <a:pt x="2734020" y="463012"/>
                      <a:pt x="2770944" y="466227"/>
                    </a:cubicBezTo>
                    <a:cubicBezTo>
                      <a:pt x="2780577" y="466227"/>
                      <a:pt x="2987675" y="480692"/>
                      <a:pt x="2981253" y="662311"/>
                    </a:cubicBezTo>
                    <a:cubicBezTo>
                      <a:pt x="2978043" y="805355"/>
                      <a:pt x="2764523" y="832679"/>
                      <a:pt x="2762917" y="832679"/>
                    </a:cubicBezTo>
                    <a:cubicBezTo>
                      <a:pt x="2762917" y="832679"/>
                      <a:pt x="2762917" y="832679"/>
                      <a:pt x="2737231" y="835893"/>
                    </a:cubicBezTo>
                    <a:cubicBezTo>
                      <a:pt x="2737231" y="835893"/>
                      <a:pt x="2737231" y="835893"/>
                      <a:pt x="2730809" y="860002"/>
                    </a:cubicBezTo>
                    <a:cubicBezTo>
                      <a:pt x="2730809" y="861609"/>
                      <a:pt x="2690674" y="1006261"/>
                      <a:pt x="2568662" y="1068944"/>
                    </a:cubicBezTo>
                    <a:cubicBezTo>
                      <a:pt x="2491602" y="1109125"/>
                      <a:pt x="2396883" y="1105910"/>
                      <a:pt x="2284504" y="1062515"/>
                    </a:cubicBezTo>
                    <a:cubicBezTo>
                      <a:pt x="2284504" y="1062515"/>
                      <a:pt x="2157676" y="1229668"/>
                      <a:pt x="1887967" y="1170200"/>
                    </a:cubicBezTo>
                    <a:cubicBezTo>
                      <a:pt x="1928102" y="1120375"/>
                      <a:pt x="1948972" y="1072158"/>
                      <a:pt x="1955394" y="1052871"/>
                    </a:cubicBezTo>
                    <a:cubicBezTo>
                      <a:pt x="2090249" y="1023941"/>
                      <a:pt x="2148044" y="943578"/>
                      <a:pt x="2170520" y="898576"/>
                    </a:cubicBezTo>
                    <a:cubicBezTo>
                      <a:pt x="2278082" y="916255"/>
                      <a:pt x="2483575" y="916255"/>
                      <a:pt x="2541370" y="766782"/>
                    </a:cubicBezTo>
                    <a:cubicBezTo>
                      <a:pt x="2575084" y="679990"/>
                      <a:pt x="2568662" y="588377"/>
                      <a:pt x="2528527" y="522480"/>
                    </a:cubicBezTo>
                    <a:cubicBezTo>
                      <a:pt x="2485181" y="453369"/>
                      <a:pt x="2409726" y="411580"/>
                      <a:pt x="2376012" y="397115"/>
                    </a:cubicBezTo>
                    <a:cubicBezTo>
                      <a:pt x="2355142" y="318360"/>
                      <a:pt x="2286109" y="176922"/>
                      <a:pt x="2122357" y="149599"/>
                    </a:cubicBezTo>
                    <a:cubicBezTo>
                      <a:pt x="1987502" y="127098"/>
                      <a:pt x="1847831" y="201031"/>
                      <a:pt x="1778799" y="313538"/>
                    </a:cubicBezTo>
                    <a:cubicBezTo>
                      <a:pt x="1733847" y="315146"/>
                      <a:pt x="1690501" y="344076"/>
                      <a:pt x="1658393" y="353719"/>
                    </a:cubicBezTo>
                    <a:cubicBezTo>
                      <a:pt x="1629495" y="334433"/>
                      <a:pt x="1563673" y="281393"/>
                      <a:pt x="1486613" y="266928"/>
                    </a:cubicBezTo>
                    <a:cubicBezTo>
                      <a:pt x="1380656" y="249249"/>
                      <a:pt x="1255434" y="316753"/>
                      <a:pt x="1204061" y="418009"/>
                    </a:cubicBezTo>
                    <a:cubicBezTo>
                      <a:pt x="1171952" y="483906"/>
                      <a:pt x="1171952" y="591592"/>
                      <a:pt x="1221720" y="678383"/>
                    </a:cubicBezTo>
                    <a:cubicBezTo>
                      <a:pt x="1250618" y="731422"/>
                      <a:pt x="1329283" y="782854"/>
                      <a:pt x="1457716" y="802141"/>
                    </a:cubicBezTo>
                    <a:cubicBezTo>
                      <a:pt x="1485008" y="863216"/>
                      <a:pt x="1565279" y="1043228"/>
                      <a:pt x="1807696" y="1060907"/>
                    </a:cubicBezTo>
                    <a:cubicBezTo>
                      <a:pt x="1815723" y="1060907"/>
                      <a:pt x="1823750" y="1060907"/>
                      <a:pt x="1831777" y="1060907"/>
                    </a:cubicBezTo>
                    <a:cubicBezTo>
                      <a:pt x="1844621" y="1062515"/>
                      <a:pt x="1857464" y="1062515"/>
                      <a:pt x="1870307" y="1062515"/>
                    </a:cubicBezTo>
                    <a:cubicBezTo>
                      <a:pt x="1836594" y="1131626"/>
                      <a:pt x="1740269" y="1263420"/>
                      <a:pt x="1512300" y="1234490"/>
                    </a:cubicBezTo>
                    <a:cubicBezTo>
                      <a:pt x="1350153" y="1213596"/>
                      <a:pt x="1247407" y="1155735"/>
                      <a:pt x="1188006" y="1112339"/>
                    </a:cubicBezTo>
                    <a:cubicBezTo>
                      <a:pt x="1125395" y="1064122"/>
                      <a:pt x="1099709" y="1019119"/>
                      <a:pt x="1099709" y="1019119"/>
                    </a:cubicBezTo>
                    <a:cubicBezTo>
                      <a:pt x="1099709" y="1019119"/>
                      <a:pt x="1099709" y="1019119"/>
                      <a:pt x="1090076" y="1003047"/>
                    </a:cubicBezTo>
                    <a:cubicBezTo>
                      <a:pt x="1245801" y="951615"/>
                      <a:pt x="1139844" y="840715"/>
                      <a:pt x="1139844" y="840715"/>
                    </a:cubicBezTo>
                    <a:cubicBezTo>
                      <a:pt x="1086865" y="938757"/>
                      <a:pt x="979303" y="962865"/>
                      <a:pt x="903848" y="948400"/>
                    </a:cubicBezTo>
                    <a:cubicBezTo>
                      <a:pt x="865318" y="940364"/>
                      <a:pt x="812340" y="917863"/>
                      <a:pt x="777020" y="880896"/>
                    </a:cubicBezTo>
                    <a:cubicBezTo>
                      <a:pt x="746517" y="847144"/>
                      <a:pt x="722436" y="814999"/>
                      <a:pt x="696750" y="787676"/>
                    </a:cubicBezTo>
                    <a:cubicBezTo>
                      <a:pt x="671063" y="760353"/>
                      <a:pt x="640560" y="720171"/>
                      <a:pt x="563500" y="741066"/>
                    </a:cubicBezTo>
                    <a:cubicBezTo>
                      <a:pt x="481624" y="761960"/>
                      <a:pt x="423829" y="827857"/>
                      <a:pt x="282553" y="784461"/>
                    </a:cubicBezTo>
                    <a:cubicBezTo>
                      <a:pt x="46557" y="710528"/>
                      <a:pt x="0" y="607664"/>
                      <a:pt x="0" y="607664"/>
                    </a:cubicBezTo>
                    <a:cubicBezTo>
                      <a:pt x="0" y="607664"/>
                      <a:pt x="242418" y="683205"/>
                      <a:pt x="364429" y="578734"/>
                    </a:cubicBezTo>
                    <a:cubicBezTo>
                      <a:pt x="512127" y="451761"/>
                      <a:pt x="590792" y="490335"/>
                      <a:pt x="634139" y="496764"/>
                    </a:cubicBezTo>
                    <a:cubicBezTo>
                      <a:pt x="675879" y="501586"/>
                      <a:pt x="724042" y="519266"/>
                      <a:pt x="749728" y="511230"/>
                    </a:cubicBezTo>
                    <a:cubicBezTo>
                      <a:pt x="777020" y="504801"/>
                      <a:pt x="786653" y="487121"/>
                      <a:pt x="805918" y="467834"/>
                    </a:cubicBezTo>
                    <a:cubicBezTo>
                      <a:pt x="865318" y="408366"/>
                      <a:pt x="937562" y="418009"/>
                      <a:pt x="974486" y="424438"/>
                    </a:cubicBezTo>
                    <a:cubicBezTo>
                      <a:pt x="1006595" y="429260"/>
                      <a:pt x="1033887" y="438904"/>
                      <a:pt x="1035492" y="438904"/>
                    </a:cubicBezTo>
                    <a:cubicBezTo>
                      <a:pt x="1035492" y="438904"/>
                      <a:pt x="1070811" y="173708"/>
                      <a:pt x="1342126" y="88524"/>
                    </a:cubicBezTo>
                    <a:cubicBezTo>
                      <a:pt x="1529959" y="30663"/>
                      <a:pt x="1704950" y="106204"/>
                      <a:pt x="1706555" y="106204"/>
                    </a:cubicBezTo>
                    <a:cubicBezTo>
                      <a:pt x="1706555" y="106204"/>
                      <a:pt x="1706555" y="106204"/>
                      <a:pt x="1733847" y="117454"/>
                    </a:cubicBezTo>
                    <a:cubicBezTo>
                      <a:pt x="1733847" y="117454"/>
                      <a:pt x="1733847" y="117454"/>
                      <a:pt x="1751507" y="96560"/>
                    </a:cubicBezTo>
                    <a:cubicBezTo>
                      <a:pt x="1754316" y="90935"/>
                      <a:pt x="1832103" y="-829"/>
                      <a:pt x="2019284" y="6"/>
                    </a:cubicBez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noAutofit/>
              </a:bodyPr>
              <a:lstStyle/>
              <a:p>
                <a:endParaRPr lang="zh-CN" altLang="en-US"/>
              </a:p>
            </p:txBody>
          </p:sp>
          <p:pic>
            <p:nvPicPr>
              <p:cNvPr id="24" name="图片 2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46126" y="3077880"/>
                <a:ext cx="398525" cy="845827"/>
              </a:xfrm>
              <a:prstGeom prst="rect">
                <a:avLst/>
              </a:prstGeom>
              <a:effectLst>
                <a:outerShdw blurRad="114300" dist="88900" dir="8100000" algn="tr" rotWithShape="0">
                  <a:prstClr val="black">
                    <a:alpha val="62000"/>
                  </a:prstClr>
                </a:outerShdw>
              </a:effectLst>
            </p:spPr>
          </p:pic>
        </p:grpSp>
        <p:sp>
          <p:nvSpPr>
            <p:cNvPr id="47" name="文本框 46"/>
            <p:cNvSpPr txBox="1"/>
            <p:nvPr/>
          </p:nvSpPr>
          <p:spPr>
            <a:xfrm>
              <a:off x="2047805" y="3468916"/>
              <a:ext cx="396262" cy="369332"/>
            </a:xfrm>
            <a:prstGeom prst="rect">
              <a:avLst/>
            </a:prstGeom>
            <a:noFill/>
          </p:spPr>
          <p:txBody>
            <a:bodyPr wrap="none" rtlCol="0">
              <a:spAutoFit/>
            </a:bodyPr>
            <a:lstStyle/>
            <a:p>
              <a:r>
                <a:rPr lang="en-US" altLang="zh-CN" dirty="0">
                  <a:solidFill>
                    <a:srgbClr val="7030A0"/>
                  </a:solidFill>
                  <a:latin typeface="Impact" panose="020B0806030902050204" pitchFamily="34" charset="0"/>
                </a:rPr>
                <a:t>01</a:t>
              </a:r>
              <a:endParaRPr lang="zh-CN" altLang="en-US" dirty="0">
                <a:solidFill>
                  <a:srgbClr val="7030A0"/>
                </a:solidFill>
                <a:latin typeface="Impact" panose="020B0806030902050204" pitchFamily="34" charset="0"/>
              </a:endParaRPr>
            </a:p>
          </p:txBody>
        </p:sp>
      </p:grpSp>
      <p:sp>
        <p:nvSpPr>
          <p:cNvPr id="53" name="矩形 52"/>
          <p:cNvSpPr/>
          <p:nvPr/>
        </p:nvSpPr>
        <p:spPr>
          <a:xfrm>
            <a:off x="878161" y="3954433"/>
            <a:ext cx="1330301" cy="338554"/>
          </a:xfrm>
          <a:prstGeom prst="rect">
            <a:avLst/>
          </a:prstGeom>
        </p:spPr>
        <p:txBody>
          <a:bodyPr wrap="none">
            <a:spAutoFit/>
          </a:bodyPr>
          <a:lstStyle/>
          <a:p>
            <a:pPr lvl="0" algn="ctr"/>
            <a:r>
              <a:rPr lang="vi-VN" altLang="zh-CN" sz="1600" dirty="0">
                <a:solidFill>
                  <a:srgbClr val="ECDD8B"/>
                </a:solidFill>
                <a:latin typeface="Times New Roman" panose="02020603050405020304" pitchFamily="18" charset="0"/>
                <a:cs typeface="Times New Roman" panose="02020603050405020304" pitchFamily="18" charset="0"/>
              </a:rPr>
              <a:t>GIỚI THIỆU </a:t>
            </a:r>
            <a:endParaRPr lang="zh-CN" altLang="en-US" sz="1600" dirty="0">
              <a:solidFill>
                <a:srgbClr val="ECDD8B"/>
              </a:solidFill>
              <a:latin typeface="Times New Roman" panose="02020603050405020304" pitchFamily="18" charset="0"/>
              <a:cs typeface="Times New Roman" panose="02020603050405020304" pitchFamily="18" charset="0"/>
            </a:endParaRPr>
          </a:p>
        </p:txBody>
      </p:sp>
      <p:sp>
        <p:nvSpPr>
          <p:cNvPr id="56" name="文本框 55"/>
          <p:cNvSpPr txBox="1"/>
          <p:nvPr/>
        </p:nvSpPr>
        <p:spPr>
          <a:xfrm>
            <a:off x="2489391" y="3255212"/>
            <a:ext cx="1684398" cy="1610140"/>
          </a:xfrm>
          <a:prstGeom prst="rect">
            <a:avLst/>
          </a:prstGeom>
          <a:noFill/>
          <a:ln>
            <a:solidFill>
              <a:schemeClr val="accent1"/>
            </a:solidFill>
            <a:prstDash val="sysDot"/>
          </a:ln>
        </p:spPr>
        <p:txBody>
          <a:bodyPr wrap="none" rtlCol="0" anchor="ctr">
            <a:noAutofit/>
          </a:bodyPr>
          <a:lstStyle/>
          <a:p>
            <a:pPr algn="ctr"/>
            <a:endParaRPr lang="zh-CN" altLang="en-US" sz="1600" dirty="0">
              <a:solidFill>
                <a:schemeClr val="accent1"/>
              </a:solidFill>
            </a:endParaRPr>
          </a:p>
        </p:txBody>
      </p:sp>
      <p:grpSp>
        <p:nvGrpSpPr>
          <p:cNvPr id="57" name="组合 56"/>
          <p:cNvGrpSpPr/>
          <p:nvPr/>
        </p:nvGrpSpPr>
        <p:grpSpPr>
          <a:xfrm>
            <a:off x="2651878" y="2770178"/>
            <a:ext cx="1233774" cy="967442"/>
            <a:chOff x="1630496" y="3207090"/>
            <a:chExt cx="1233774" cy="967442"/>
          </a:xfrm>
        </p:grpSpPr>
        <p:grpSp>
          <p:nvGrpSpPr>
            <p:cNvPr id="59" name="组合 58"/>
            <p:cNvGrpSpPr/>
            <p:nvPr/>
          </p:nvGrpSpPr>
          <p:grpSpPr>
            <a:xfrm>
              <a:off x="1630496" y="3207090"/>
              <a:ext cx="1233774" cy="967442"/>
              <a:chOff x="2233436" y="3077880"/>
              <a:chExt cx="1575622" cy="1235496"/>
            </a:xfrm>
          </p:grpSpPr>
          <p:sp>
            <p:nvSpPr>
              <p:cNvPr id="61" name="Freeform 7"/>
              <p:cNvSpPr>
                <a:spLocks/>
              </p:cNvSpPr>
              <p:nvPr/>
            </p:nvSpPr>
            <p:spPr bwMode="auto">
              <a:xfrm>
                <a:off x="2233436" y="3533608"/>
                <a:ext cx="444166" cy="238127"/>
              </a:xfrm>
              <a:custGeom>
                <a:avLst/>
                <a:gdLst>
                  <a:gd name="T0" fmla="*/ 1458 w 1560"/>
                  <a:gd name="T1" fmla="*/ 339 h 836"/>
                  <a:gd name="T2" fmla="*/ 1459 w 1560"/>
                  <a:gd name="T3" fmla="*/ 323 h 836"/>
                  <a:gd name="T4" fmla="*/ 1448 w 1560"/>
                  <a:gd name="T5" fmla="*/ 212 h 836"/>
                  <a:gd name="T6" fmla="*/ 1326 w 1560"/>
                  <a:gd name="T7" fmla="*/ 68 h 836"/>
                  <a:gd name="T8" fmla="*/ 1082 w 1560"/>
                  <a:gd name="T9" fmla="*/ 85 h 836"/>
                  <a:gd name="T10" fmla="*/ 1066 w 1560"/>
                  <a:gd name="T11" fmla="*/ 99 h 836"/>
                  <a:gd name="T12" fmla="*/ 1047 w 1560"/>
                  <a:gd name="T13" fmla="*/ 90 h 836"/>
                  <a:gd name="T14" fmla="*/ 697 w 1560"/>
                  <a:gd name="T15" fmla="*/ 95 h 836"/>
                  <a:gd name="T16" fmla="*/ 565 w 1560"/>
                  <a:gd name="T17" fmla="*/ 211 h 836"/>
                  <a:gd name="T18" fmla="*/ 420 w 1560"/>
                  <a:gd name="T19" fmla="*/ 270 h 836"/>
                  <a:gd name="T20" fmla="*/ 320 w 1560"/>
                  <a:gd name="T21" fmla="*/ 150 h 836"/>
                  <a:gd name="T22" fmla="*/ 191 w 1560"/>
                  <a:gd name="T23" fmla="*/ 29 h 836"/>
                  <a:gd name="T24" fmla="*/ 75 w 1560"/>
                  <a:gd name="T25" fmla="*/ 60 h 836"/>
                  <a:gd name="T26" fmla="*/ 0 w 1560"/>
                  <a:gd name="T27" fmla="*/ 90 h 836"/>
                  <a:gd name="T28" fmla="*/ 58 w 1560"/>
                  <a:gd name="T29" fmla="*/ 135 h 836"/>
                  <a:gd name="T30" fmla="*/ 136 w 1560"/>
                  <a:gd name="T31" fmla="*/ 128 h 836"/>
                  <a:gd name="T32" fmla="*/ 206 w 1560"/>
                  <a:gd name="T33" fmla="*/ 132 h 836"/>
                  <a:gd name="T34" fmla="*/ 259 w 1560"/>
                  <a:gd name="T35" fmla="*/ 305 h 836"/>
                  <a:gd name="T36" fmla="*/ 302 w 1560"/>
                  <a:gd name="T37" fmla="*/ 488 h 836"/>
                  <a:gd name="T38" fmla="*/ 502 w 1560"/>
                  <a:gd name="T39" fmla="*/ 540 h 836"/>
                  <a:gd name="T40" fmla="*/ 741 w 1560"/>
                  <a:gd name="T41" fmla="*/ 365 h 836"/>
                  <a:gd name="T42" fmla="*/ 759 w 1560"/>
                  <a:gd name="T43" fmla="*/ 308 h 836"/>
                  <a:gd name="T44" fmla="*/ 939 w 1560"/>
                  <a:gd name="T45" fmla="*/ 166 h 836"/>
                  <a:gd name="T46" fmla="*/ 1239 w 1560"/>
                  <a:gd name="T47" fmla="*/ 297 h 836"/>
                  <a:gd name="T48" fmla="*/ 1243 w 1560"/>
                  <a:gd name="T49" fmla="*/ 483 h 836"/>
                  <a:gd name="T50" fmla="*/ 1111 w 1560"/>
                  <a:gd name="T51" fmla="*/ 592 h 836"/>
                  <a:gd name="T52" fmla="*/ 894 w 1560"/>
                  <a:gd name="T53" fmla="*/ 570 h 836"/>
                  <a:gd name="T54" fmla="*/ 860 w 1560"/>
                  <a:gd name="T55" fmla="*/ 476 h 836"/>
                  <a:gd name="T56" fmla="*/ 893 w 1560"/>
                  <a:gd name="T57" fmla="*/ 407 h 836"/>
                  <a:gd name="T58" fmla="*/ 1001 w 1560"/>
                  <a:gd name="T59" fmla="*/ 380 h 836"/>
                  <a:gd name="T60" fmla="*/ 1048 w 1560"/>
                  <a:gd name="T61" fmla="*/ 437 h 836"/>
                  <a:gd name="T62" fmla="*/ 937 w 1560"/>
                  <a:gd name="T63" fmla="*/ 459 h 836"/>
                  <a:gd name="T64" fmla="*/ 927 w 1560"/>
                  <a:gd name="T65" fmla="*/ 480 h 836"/>
                  <a:gd name="T66" fmla="*/ 939 w 1560"/>
                  <a:gd name="T67" fmla="*/ 520 h 836"/>
                  <a:gd name="T68" fmla="*/ 1099 w 1560"/>
                  <a:gd name="T69" fmla="*/ 525 h 836"/>
                  <a:gd name="T70" fmla="*/ 1182 w 1560"/>
                  <a:gd name="T71" fmla="*/ 454 h 836"/>
                  <a:gd name="T72" fmla="*/ 1180 w 1560"/>
                  <a:gd name="T73" fmla="*/ 330 h 836"/>
                  <a:gd name="T74" fmla="*/ 958 w 1560"/>
                  <a:gd name="T75" fmla="*/ 248 h 836"/>
                  <a:gd name="T76" fmla="*/ 821 w 1560"/>
                  <a:gd name="T77" fmla="*/ 335 h 836"/>
                  <a:gd name="T78" fmla="*/ 808 w 1560"/>
                  <a:gd name="T79" fmla="*/ 388 h 836"/>
                  <a:gd name="T80" fmla="*/ 814 w 1560"/>
                  <a:gd name="T81" fmla="*/ 421 h 836"/>
                  <a:gd name="T82" fmla="*/ 780 w 1560"/>
                  <a:gd name="T83" fmla="*/ 426 h 836"/>
                  <a:gd name="T84" fmla="*/ 587 w 1560"/>
                  <a:gd name="T85" fmla="*/ 562 h 836"/>
                  <a:gd name="T86" fmla="*/ 629 w 1560"/>
                  <a:gd name="T87" fmla="*/ 686 h 836"/>
                  <a:gd name="T88" fmla="*/ 848 w 1560"/>
                  <a:gd name="T89" fmla="*/ 700 h 836"/>
                  <a:gd name="T90" fmla="*/ 886 w 1560"/>
                  <a:gd name="T91" fmla="*/ 691 h 836"/>
                  <a:gd name="T92" fmla="*/ 889 w 1560"/>
                  <a:gd name="T93" fmla="*/ 730 h 836"/>
                  <a:gd name="T94" fmla="*/ 911 w 1560"/>
                  <a:gd name="T95" fmla="*/ 776 h 836"/>
                  <a:gd name="T96" fmla="*/ 1038 w 1560"/>
                  <a:gd name="T97" fmla="*/ 829 h 836"/>
                  <a:gd name="T98" fmla="*/ 1194 w 1560"/>
                  <a:gd name="T99" fmla="*/ 715 h 836"/>
                  <a:gd name="T100" fmla="*/ 1199 w 1560"/>
                  <a:gd name="T101" fmla="*/ 682 h 836"/>
                  <a:gd name="T102" fmla="*/ 1231 w 1560"/>
                  <a:gd name="T103" fmla="*/ 686 h 836"/>
                  <a:gd name="T104" fmla="*/ 1438 w 1560"/>
                  <a:gd name="T105" fmla="*/ 616 h 836"/>
                  <a:gd name="T106" fmla="*/ 1469 w 1560"/>
                  <a:gd name="T107" fmla="*/ 350 h 836"/>
                  <a:gd name="T108" fmla="*/ 1458 w 1560"/>
                  <a:gd name="T109" fmla="*/ 33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0" h="836">
                    <a:moveTo>
                      <a:pt x="1458" y="339"/>
                    </a:moveTo>
                    <a:cubicBezTo>
                      <a:pt x="1459" y="323"/>
                      <a:pt x="1459" y="323"/>
                      <a:pt x="1459" y="323"/>
                    </a:cubicBezTo>
                    <a:cubicBezTo>
                      <a:pt x="1459" y="322"/>
                      <a:pt x="1463" y="270"/>
                      <a:pt x="1448" y="212"/>
                    </a:cubicBezTo>
                    <a:cubicBezTo>
                      <a:pt x="1428" y="139"/>
                      <a:pt x="1387" y="91"/>
                      <a:pt x="1326" y="68"/>
                    </a:cubicBezTo>
                    <a:cubicBezTo>
                      <a:pt x="1171" y="12"/>
                      <a:pt x="1083" y="85"/>
                      <a:pt x="1082" y="85"/>
                    </a:cubicBezTo>
                    <a:cubicBezTo>
                      <a:pt x="1066" y="99"/>
                      <a:pt x="1066" y="99"/>
                      <a:pt x="1066" y="99"/>
                    </a:cubicBezTo>
                    <a:cubicBezTo>
                      <a:pt x="1047" y="90"/>
                      <a:pt x="1047" y="90"/>
                      <a:pt x="1047" y="90"/>
                    </a:cubicBezTo>
                    <a:cubicBezTo>
                      <a:pt x="1044" y="89"/>
                      <a:pt x="839" y="0"/>
                      <a:pt x="697" y="95"/>
                    </a:cubicBezTo>
                    <a:cubicBezTo>
                      <a:pt x="633" y="139"/>
                      <a:pt x="595" y="179"/>
                      <a:pt x="565" y="211"/>
                    </a:cubicBezTo>
                    <a:cubicBezTo>
                      <a:pt x="522" y="256"/>
                      <a:pt x="486" y="295"/>
                      <a:pt x="420" y="270"/>
                    </a:cubicBezTo>
                    <a:cubicBezTo>
                      <a:pt x="360" y="247"/>
                      <a:pt x="339" y="195"/>
                      <a:pt x="320" y="150"/>
                    </a:cubicBezTo>
                    <a:cubicBezTo>
                      <a:pt x="297" y="93"/>
                      <a:pt x="277" y="44"/>
                      <a:pt x="191" y="29"/>
                    </a:cubicBezTo>
                    <a:cubicBezTo>
                      <a:pt x="153" y="22"/>
                      <a:pt x="116" y="41"/>
                      <a:pt x="75" y="60"/>
                    </a:cubicBezTo>
                    <a:cubicBezTo>
                      <a:pt x="51" y="72"/>
                      <a:pt x="26" y="84"/>
                      <a:pt x="0" y="90"/>
                    </a:cubicBezTo>
                    <a:cubicBezTo>
                      <a:pt x="14" y="108"/>
                      <a:pt x="34" y="126"/>
                      <a:pt x="58" y="135"/>
                    </a:cubicBezTo>
                    <a:cubicBezTo>
                      <a:pt x="83" y="144"/>
                      <a:pt x="108" y="142"/>
                      <a:pt x="136" y="128"/>
                    </a:cubicBezTo>
                    <a:cubicBezTo>
                      <a:pt x="161" y="117"/>
                      <a:pt x="185" y="118"/>
                      <a:pt x="206" y="132"/>
                    </a:cubicBezTo>
                    <a:cubicBezTo>
                      <a:pt x="263" y="171"/>
                      <a:pt x="259" y="304"/>
                      <a:pt x="259" y="305"/>
                    </a:cubicBezTo>
                    <a:cubicBezTo>
                      <a:pt x="254" y="360"/>
                      <a:pt x="254" y="439"/>
                      <a:pt x="302" y="488"/>
                    </a:cubicBezTo>
                    <a:cubicBezTo>
                      <a:pt x="341" y="528"/>
                      <a:pt x="408" y="545"/>
                      <a:pt x="502" y="540"/>
                    </a:cubicBezTo>
                    <a:cubicBezTo>
                      <a:pt x="562" y="385"/>
                      <a:pt x="653" y="363"/>
                      <a:pt x="741" y="365"/>
                    </a:cubicBezTo>
                    <a:cubicBezTo>
                      <a:pt x="743" y="349"/>
                      <a:pt x="748" y="329"/>
                      <a:pt x="759" y="308"/>
                    </a:cubicBezTo>
                    <a:cubicBezTo>
                      <a:pt x="796" y="233"/>
                      <a:pt x="876" y="182"/>
                      <a:pt x="939" y="166"/>
                    </a:cubicBezTo>
                    <a:cubicBezTo>
                      <a:pt x="1080" y="130"/>
                      <a:pt x="1200" y="228"/>
                      <a:pt x="1239" y="297"/>
                    </a:cubicBezTo>
                    <a:cubicBezTo>
                      <a:pt x="1271" y="354"/>
                      <a:pt x="1272" y="422"/>
                      <a:pt x="1243" y="483"/>
                    </a:cubicBezTo>
                    <a:cubicBezTo>
                      <a:pt x="1215" y="541"/>
                      <a:pt x="1166" y="582"/>
                      <a:pt x="1111" y="592"/>
                    </a:cubicBezTo>
                    <a:cubicBezTo>
                      <a:pt x="1031" y="606"/>
                      <a:pt x="944" y="614"/>
                      <a:pt x="894" y="570"/>
                    </a:cubicBezTo>
                    <a:cubicBezTo>
                      <a:pt x="869" y="548"/>
                      <a:pt x="857" y="516"/>
                      <a:pt x="860" y="476"/>
                    </a:cubicBezTo>
                    <a:cubicBezTo>
                      <a:pt x="861" y="449"/>
                      <a:pt x="873" y="426"/>
                      <a:pt x="893" y="407"/>
                    </a:cubicBezTo>
                    <a:cubicBezTo>
                      <a:pt x="929" y="375"/>
                      <a:pt x="973" y="367"/>
                      <a:pt x="1001" y="380"/>
                    </a:cubicBezTo>
                    <a:cubicBezTo>
                      <a:pt x="1034" y="395"/>
                      <a:pt x="1048" y="437"/>
                      <a:pt x="1048" y="437"/>
                    </a:cubicBezTo>
                    <a:cubicBezTo>
                      <a:pt x="1018" y="435"/>
                      <a:pt x="961" y="438"/>
                      <a:pt x="937" y="459"/>
                    </a:cubicBezTo>
                    <a:cubicBezTo>
                      <a:pt x="931" y="464"/>
                      <a:pt x="928" y="471"/>
                      <a:pt x="927" y="480"/>
                    </a:cubicBezTo>
                    <a:cubicBezTo>
                      <a:pt x="925" y="508"/>
                      <a:pt x="936" y="517"/>
                      <a:pt x="939" y="520"/>
                    </a:cubicBezTo>
                    <a:cubicBezTo>
                      <a:pt x="971" y="548"/>
                      <a:pt x="1067" y="531"/>
                      <a:pt x="1099" y="525"/>
                    </a:cubicBezTo>
                    <a:cubicBezTo>
                      <a:pt x="1132" y="519"/>
                      <a:pt x="1164" y="492"/>
                      <a:pt x="1182" y="454"/>
                    </a:cubicBezTo>
                    <a:cubicBezTo>
                      <a:pt x="1201" y="413"/>
                      <a:pt x="1201" y="368"/>
                      <a:pt x="1180" y="330"/>
                    </a:cubicBezTo>
                    <a:cubicBezTo>
                      <a:pt x="1159" y="292"/>
                      <a:pt x="1073" y="219"/>
                      <a:pt x="958" y="248"/>
                    </a:cubicBezTo>
                    <a:cubicBezTo>
                      <a:pt x="890" y="266"/>
                      <a:pt x="842" y="296"/>
                      <a:pt x="821" y="335"/>
                    </a:cubicBezTo>
                    <a:cubicBezTo>
                      <a:pt x="805" y="363"/>
                      <a:pt x="808" y="387"/>
                      <a:pt x="808" y="388"/>
                    </a:cubicBezTo>
                    <a:cubicBezTo>
                      <a:pt x="814" y="421"/>
                      <a:pt x="814" y="421"/>
                      <a:pt x="814" y="421"/>
                    </a:cubicBezTo>
                    <a:cubicBezTo>
                      <a:pt x="780" y="426"/>
                      <a:pt x="780" y="426"/>
                      <a:pt x="780" y="426"/>
                    </a:cubicBezTo>
                    <a:cubicBezTo>
                      <a:pt x="778" y="427"/>
                      <a:pt x="623" y="451"/>
                      <a:pt x="587" y="562"/>
                    </a:cubicBezTo>
                    <a:cubicBezTo>
                      <a:pt x="572" y="610"/>
                      <a:pt x="600" y="662"/>
                      <a:pt x="629" y="686"/>
                    </a:cubicBezTo>
                    <a:cubicBezTo>
                      <a:pt x="693" y="739"/>
                      <a:pt x="803" y="711"/>
                      <a:pt x="848" y="700"/>
                    </a:cubicBezTo>
                    <a:cubicBezTo>
                      <a:pt x="886" y="691"/>
                      <a:pt x="886" y="691"/>
                      <a:pt x="886" y="691"/>
                    </a:cubicBezTo>
                    <a:cubicBezTo>
                      <a:pt x="889" y="730"/>
                      <a:pt x="889" y="730"/>
                      <a:pt x="889" y="730"/>
                    </a:cubicBezTo>
                    <a:cubicBezTo>
                      <a:pt x="889" y="730"/>
                      <a:pt x="892" y="753"/>
                      <a:pt x="911" y="776"/>
                    </a:cubicBezTo>
                    <a:cubicBezTo>
                      <a:pt x="937" y="808"/>
                      <a:pt x="980" y="826"/>
                      <a:pt x="1038" y="829"/>
                    </a:cubicBezTo>
                    <a:cubicBezTo>
                      <a:pt x="1172" y="836"/>
                      <a:pt x="1192" y="727"/>
                      <a:pt x="1194" y="715"/>
                    </a:cubicBezTo>
                    <a:cubicBezTo>
                      <a:pt x="1199" y="682"/>
                      <a:pt x="1199" y="682"/>
                      <a:pt x="1199" y="682"/>
                    </a:cubicBezTo>
                    <a:cubicBezTo>
                      <a:pt x="1231" y="686"/>
                      <a:pt x="1231" y="686"/>
                      <a:pt x="1231" y="686"/>
                    </a:cubicBezTo>
                    <a:cubicBezTo>
                      <a:pt x="1233" y="686"/>
                      <a:pt x="1362" y="700"/>
                      <a:pt x="1438" y="616"/>
                    </a:cubicBezTo>
                    <a:cubicBezTo>
                      <a:pt x="1461" y="591"/>
                      <a:pt x="1560" y="441"/>
                      <a:pt x="1469" y="350"/>
                    </a:cubicBezTo>
                    <a:lnTo>
                      <a:pt x="1458" y="339"/>
                    </a:ln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62" name="椭圆 61"/>
              <p:cNvSpPr/>
              <p:nvPr/>
            </p:nvSpPr>
            <p:spPr>
              <a:xfrm>
                <a:off x="2558445" y="3111032"/>
                <a:ext cx="1083281" cy="1083281"/>
              </a:xfrm>
              <a:prstGeom prst="ellipse">
                <a:avLst/>
              </a:prstGeom>
              <a:gradFill>
                <a:gsLst>
                  <a:gs pos="0">
                    <a:srgbClr val="E4D9C5"/>
                  </a:gs>
                  <a:gs pos="100000">
                    <a:srgbClr val="F8F2E2"/>
                  </a:gs>
                </a:gsLst>
                <a:lin ang="5400000" scaled="1"/>
              </a:gradFill>
              <a:ln w="38100">
                <a:gradFill flip="none" rotWithShape="1">
                  <a:gsLst>
                    <a:gs pos="0">
                      <a:srgbClr val="D7C8B3"/>
                    </a:gs>
                    <a:gs pos="100000">
                      <a:srgbClr val="F8F2E2"/>
                    </a:gs>
                  </a:gsLst>
                  <a:lin ang="16200000" scaled="1"/>
                  <a:tileRect/>
                </a:gradFill>
              </a:ln>
              <a:effectLst>
                <a:outerShdw blurRad="114300" dist="88900" dir="8100000" algn="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自由: 形状 62"/>
              <p:cNvSpPr>
                <a:spLocks/>
              </p:cNvSpPr>
              <p:nvPr/>
            </p:nvSpPr>
            <p:spPr bwMode="auto">
              <a:xfrm>
                <a:off x="2313816" y="3913231"/>
                <a:ext cx="527337" cy="219075"/>
              </a:xfrm>
              <a:custGeom>
                <a:avLst/>
                <a:gdLst>
                  <a:gd name="connsiteX0" fmla="*/ 2041623 w 2981399"/>
                  <a:gd name="connsiteY0" fmla="*/ 240638 h 1238575"/>
                  <a:gd name="connsiteX1" fmla="*/ 2101242 w 2981399"/>
                  <a:gd name="connsiteY1" fmla="*/ 242798 h 1238575"/>
                  <a:gd name="connsiteX2" fmla="*/ 2298601 w 2981399"/>
                  <a:gd name="connsiteY2" fmla="*/ 432484 h 1238575"/>
                  <a:gd name="connsiteX3" fmla="*/ 2301810 w 2981399"/>
                  <a:gd name="connsiteY3" fmla="*/ 454989 h 1238575"/>
                  <a:gd name="connsiteX4" fmla="*/ 2324274 w 2981399"/>
                  <a:gd name="connsiteY4" fmla="*/ 461419 h 1238575"/>
                  <a:gd name="connsiteX5" fmla="*/ 2434988 w 2981399"/>
                  <a:gd name="connsiteY5" fmla="*/ 554655 h 1238575"/>
                  <a:gd name="connsiteX6" fmla="*/ 2430174 w 2981399"/>
                  <a:gd name="connsiteY6" fmla="*/ 725051 h 1238575"/>
                  <a:gd name="connsiteX7" fmla="*/ 2277742 w 2981399"/>
                  <a:gd name="connsiteY7" fmla="*/ 824717 h 1238575"/>
                  <a:gd name="connsiteX8" fmla="*/ 2154192 w 2981399"/>
                  <a:gd name="connsiteY8" fmla="*/ 818287 h 1238575"/>
                  <a:gd name="connsiteX9" fmla="*/ 2120496 w 2981399"/>
                  <a:gd name="connsiteY9" fmla="*/ 810249 h 1238575"/>
                  <a:gd name="connsiteX10" fmla="*/ 2110869 w 2981399"/>
                  <a:gd name="connsiteY10" fmla="*/ 844007 h 1238575"/>
                  <a:gd name="connsiteX11" fmla="*/ 1814028 w 2981399"/>
                  <a:gd name="connsiteY11" fmla="*/ 979038 h 1238575"/>
                  <a:gd name="connsiteX12" fmla="*/ 1507559 w 2981399"/>
                  <a:gd name="connsiteY12" fmla="*/ 763631 h 1238575"/>
                  <a:gd name="connsiteX13" fmla="*/ 1499536 w 2981399"/>
                  <a:gd name="connsiteY13" fmla="*/ 741126 h 1238575"/>
                  <a:gd name="connsiteX14" fmla="*/ 1475468 w 2981399"/>
                  <a:gd name="connsiteY14" fmla="*/ 739519 h 1238575"/>
                  <a:gd name="connsiteX15" fmla="*/ 1297363 w 2981399"/>
                  <a:gd name="connsiteY15" fmla="*/ 641460 h 1238575"/>
                  <a:gd name="connsiteX16" fmla="*/ 1292550 w 2981399"/>
                  <a:gd name="connsiteY16" fmla="*/ 454989 h 1238575"/>
                  <a:gd name="connsiteX17" fmla="*/ 1485095 w 2981399"/>
                  <a:gd name="connsiteY17" fmla="*/ 340856 h 1238575"/>
                  <a:gd name="connsiteX18" fmla="*/ 1504350 w 2981399"/>
                  <a:gd name="connsiteY18" fmla="*/ 342463 h 1238575"/>
                  <a:gd name="connsiteX19" fmla="*/ 1637527 w 2981399"/>
                  <a:gd name="connsiteY19" fmla="*/ 408371 h 1238575"/>
                  <a:gd name="connsiteX20" fmla="*/ 1653573 w 2981399"/>
                  <a:gd name="connsiteY20" fmla="*/ 421231 h 1238575"/>
                  <a:gd name="connsiteX21" fmla="*/ 1672827 w 2981399"/>
                  <a:gd name="connsiteY21" fmla="*/ 413194 h 1238575"/>
                  <a:gd name="connsiteX22" fmla="*/ 1804400 w 2981399"/>
                  <a:gd name="connsiteY22" fmla="*/ 390689 h 1238575"/>
                  <a:gd name="connsiteX23" fmla="*/ 2021014 w 2981399"/>
                  <a:gd name="connsiteY23" fmla="*/ 488747 h 1238575"/>
                  <a:gd name="connsiteX24" fmla="*/ 2029037 w 2981399"/>
                  <a:gd name="connsiteY24" fmla="*/ 610918 h 1238575"/>
                  <a:gd name="connsiteX25" fmla="*/ 1826864 w 2981399"/>
                  <a:gd name="connsiteY25" fmla="*/ 733089 h 1238575"/>
                  <a:gd name="connsiteX26" fmla="*/ 1680850 w 2981399"/>
                  <a:gd name="connsiteY26" fmla="*/ 649498 h 1238575"/>
                  <a:gd name="connsiteX27" fmla="*/ 1706523 w 2981399"/>
                  <a:gd name="connsiteY27" fmla="*/ 586805 h 1238575"/>
                  <a:gd name="connsiteX28" fmla="*/ 1764287 w 2981399"/>
                  <a:gd name="connsiteY28" fmla="*/ 578768 h 1238575"/>
                  <a:gd name="connsiteX29" fmla="*/ 1806005 w 2981399"/>
                  <a:gd name="connsiteY29" fmla="*/ 615740 h 1238575"/>
                  <a:gd name="connsiteX30" fmla="*/ 1788355 w 2981399"/>
                  <a:gd name="connsiteY30" fmla="*/ 509645 h 1238575"/>
                  <a:gd name="connsiteX31" fmla="*/ 1674432 w 2981399"/>
                  <a:gd name="connsiteY31" fmla="*/ 522505 h 1238575"/>
                  <a:gd name="connsiteX32" fmla="*/ 1610250 w 2981399"/>
                  <a:gd name="connsiteY32" fmla="*/ 668788 h 1238575"/>
                  <a:gd name="connsiteX33" fmla="*/ 1831678 w 2981399"/>
                  <a:gd name="connsiteY33" fmla="*/ 805426 h 1238575"/>
                  <a:gd name="connsiteX34" fmla="*/ 2094823 w 2981399"/>
                  <a:gd name="connsiteY34" fmla="*/ 641460 h 1238575"/>
                  <a:gd name="connsiteX35" fmla="*/ 2078778 w 2981399"/>
                  <a:gd name="connsiteY35" fmla="*/ 443737 h 1238575"/>
                  <a:gd name="connsiteX36" fmla="*/ 1866978 w 2981399"/>
                  <a:gd name="connsiteY36" fmla="*/ 321566 h 1238575"/>
                  <a:gd name="connsiteX37" fmla="*/ 2041623 w 2981399"/>
                  <a:gd name="connsiteY37" fmla="*/ 240638 h 1238575"/>
                  <a:gd name="connsiteX38" fmla="*/ 2019284 w 2981399"/>
                  <a:gd name="connsiteY38" fmla="*/ 6 h 1238575"/>
                  <a:gd name="connsiteX39" fmla="*/ 2106303 w 2981399"/>
                  <a:gd name="connsiteY39" fmla="*/ 6555 h 1238575"/>
                  <a:gd name="connsiteX40" fmla="*/ 2424175 w 2981399"/>
                  <a:gd name="connsiteY40" fmla="*/ 228354 h 1238575"/>
                  <a:gd name="connsiteX41" fmla="*/ 2440229 w 2981399"/>
                  <a:gd name="connsiteY41" fmla="*/ 262106 h 1238575"/>
                  <a:gd name="connsiteX42" fmla="*/ 2473943 w 2981399"/>
                  <a:gd name="connsiteY42" fmla="*/ 246034 h 1238575"/>
                  <a:gd name="connsiteX43" fmla="*/ 2661776 w 2981399"/>
                  <a:gd name="connsiteY43" fmla="*/ 274964 h 1238575"/>
                  <a:gd name="connsiteX44" fmla="*/ 2737231 w 2981399"/>
                  <a:gd name="connsiteY44" fmla="*/ 426046 h 1238575"/>
                  <a:gd name="connsiteX45" fmla="*/ 2734020 w 2981399"/>
                  <a:gd name="connsiteY45" fmla="*/ 463012 h 1238575"/>
                  <a:gd name="connsiteX46" fmla="*/ 2770944 w 2981399"/>
                  <a:gd name="connsiteY46" fmla="*/ 466227 h 1238575"/>
                  <a:gd name="connsiteX47" fmla="*/ 2981253 w 2981399"/>
                  <a:gd name="connsiteY47" fmla="*/ 662311 h 1238575"/>
                  <a:gd name="connsiteX48" fmla="*/ 2762917 w 2981399"/>
                  <a:gd name="connsiteY48" fmla="*/ 832679 h 1238575"/>
                  <a:gd name="connsiteX49" fmla="*/ 2737231 w 2981399"/>
                  <a:gd name="connsiteY49" fmla="*/ 835893 h 1238575"/>
                  <a:gd name="connsiteX50" fmla="*/ 2730809 w 2981399"/>
                  <a:gd name="connsiteY50" fmla="*/ 860002 h 1238575"/>
                  <a:gd name="connsiteX51" fmla="*/ 2568662 w 2981399"/>
                  <a:gd name="connsiteY51" fmla="*/ 1068944 h 1238575"/>
                  <a:gd name="connsiteX52" fmla="*/ 2284504 w 2981399"/>
                  <a:gd name="connsiteY52" fmla="*/ 1062515 h 1238575"/>
                  <a:gd name="connsiteX53" fmla="*/ 1887967 w 2981399"/>
                  <a:gd name="connsiteY53" fmla="*/ 1170200 h 1238575"/>
                  <a:gd name="connsiteX54" fmla="*/ 1955394 w 2981399"/>
                  <a:gd name="connsiteY54" fmla="*/ 1052871 h 1238575"/>
                  <a:gd name="connsiteX55" fmla="*/ 2170520 w 2981399"/>
                  <a:gd name="connsiteY55" fmla="*/ 898576 h 1238575"/>
                  <a:gd name="connsiteX56" fmla="*/ 2541370 w 2981399"/>
                  <a:gd name="connsiteY56" fmla="*/ 766782 h 1238575"/>
                  <a:gd name="connsiteX57" fmla="*/ 2528527 w 2981399"/>
                  <a:gd name="connsiteY57" fmla="*/ 522480 h 1238575"/>
                  <a:gd name="connsiteX58" fmla="*/ 2376012 w 2981399"/>
                  <a:gd name="connsiteY58" fmla="*/ 397115 h 1238575"/>
                  <a:gd name="connsiteX59" fmla="*/ 2122357 w 2981399"/>
                  <a:gd name="connsiteY59" fmla="*/ 149599 h 1238575"/>
                  <a:gd name="connsiteX60" fmla="*/ 1778799 w 2981399"/>
                  <a:gd name="connsiteY60" fmla="*/ 313538 h 1238575"/>
                  <a:gd name="connsiteX61" fmla="*/ 1658393 w 2981399"/>
                  <a:gd name="connsiteY61" fmla="*/ 353719 h 1238575"/>
                  <a:gd name="connsiteX62" fmla="*/ 1486613 w 2981399"/>
                  <a:gd name="connsiteY62" fmla="*/ 266928 h 1238575"/>
                  <a:gd name="connsiteX63" fmla="*/ 1204061 w 2981399"/>
                  <a:gd name="connsiteY63" fmla="*/ 418009 h 1238575"/>
                  <a:gd name="connsiteX64" fmla="*/ 1221720 w 2981399"/>
                  <a:gd name="connsiteY64" fmla="*/ 678383 h 1238575"/>
                  <a:gd name="connsiteX65" fmla="*/ 1457716 w 2981399"/>
                  <a:gd name="connsiteY65" fmla="*/ 802141 h 1238575"/>
                  <a:gd name="connsiteX66" fmla="*/ 1807696 w 2981399"/>
                  <a:gd name="connsiteY66" fmla="*/ 1060907 h 1238575"/>
                  <a:gd name="connsiteX67" fmla="*/ 1831777 w 2981399"/>
                  <a:gd name="connsiteY67" fmla="*/ 1060907 h 1238575"/>
                  <a:gd name="connsiteX68" fmla="*/ 1870307 w 2981399"/>
                  <a:gd name="connsiteY68" fmla="*/ 1062515 h 1238575"/>
                  <a:gd name="connsiteX69" fmla="*/ 1512300 w 2981399"/>
                  <a:gd name="connsiteY69" fmla="*/ 1234490 h 1238575"/>
                  <a:gd name="connsiteX70" fmla="*/ 1188006 w 2981399"/>
                  <a:gd name="connsiteY70" fmla="*/ 1112339 h 1238575"/>
                  <a:gd name="connsiteX71" fmla="*/ 1099709 w 2981399"/>
                  <a:gd name="connsiteY71" fmla="*/ 1019119 h 1238575"/>
                  <a:gd name="connsiteX72" fmla="*/ 1090076 w 2981399"/>
                  <a:gd name="connsiteY72" fmla="*/ 1003047 h 1238575"/>
                  <a:gd name="connsiteX73" fmla="*/ 1139844 w 2981399"/>
                  <a:gd name="connsiteY73" fmla="*/ 840715 h 1238575"/>
                  <a:gd name="connsiteX74" fmla="*/ 903848 w 2981399"/>
                  <a:gd name="connsiteY74" fmla="*/ 948400 h 1238575"/>
                  <a:gd name="connsiteX75" fmla="*/ 777020 w 2981399"/>
                  <a:gd name="connsiteY75" fmla="*/ 880896 h 1238575"/>
                  <a:gd name="connsiteX76" fmla="*/ 696750 w 2981399"/>
                  <a:gd name="connsiteY76" fmla="*/ 787676 h 1238575"/>
                  <a:gd name="connsiteX77" fmla="*/ 563500 w 2981399"/>
                  <a:gd name="connsiteY77" fmla="*/ 741066 h 1238575"/>
                  <a:gd name="connsiteX78" fmla="*/ 282553 w 2981399"/>
                  <a:gd name="connsiteY78" fmla="*/ 784461 h 1238575"/>
                  <a:gd name="connsiteX79" fmla="*/ 0 w 2981399"/>
                  <a:gd name="connsiteY79" fmla="*/ 607664 h 1238575"/>
                  <a:gd name="connsiteX80" fmla="*/ 364429 w 2981399"/>
                  <a:gd name="connsiteY80" fmla="*/ 578734 h 1238575"/>
                  <a:gd name="connsiteX81" fmla="*/ 634139 w 2981399"/>
                  <a:gd name="connsiteY81" fmla="*/ 496764 h 1238575"/>
                  <a:gd name="connsiteX82" fmla="*/ 749728 w 2981399"/>
                  <a:gd name="connsiteY82" fmla="*/ 511230 h 1238575"/>
                  <a:gd name="connsiteX83" fmla="*/ 805918 w 2981399"/>
                  <a:gd name="connsiteY83" fmla="*/ 467834 h 1238575"/>
                  <a:gd name="connsiteX84" fmla="*/ 974486 w 2981399"/>
                  <a:gd name="connsiteY84" fmla="*/ 424438 h 1238575"/>
                  <a:gd name="connsiteX85" fmla="*/ 1035492 w 2981399"/>
                  <a:gd name="connsiteY85" fmla="*/ 438904 h 1238575"/>
                  <a:gd name="connsiteX86" fmla="*/ 1342126 w 2981399"/>
                  <a:gd name="connsiteY86" fmla="*/ 88524 h 1238575"/>
                  <a:gd name="connsiteX87" fmla="*/ 1706555 w 2981399"/>
                  <a:gd name="connsiteY87" fmla="*/ 106204 h 1238575"/>
                  <a:gd name="connsiteX88" fmla="*/ 1733847 w 2981399"/>
                  <a:gd name="connsiteY88" fmla="*/ 117454 h 1238575"/>
                  <a:gd name="connsiteX89" fmla="*/ 1751507 w 2981399"/>
                  <a:gd name="connsiteY89" fmla="*/ 96560 h 1238575"/>
                  <a:gd name="connsiteX90" fmla="*/ 2019284 w 2981399"/>
                  <a:gd name="connsiteY90" fmla="*/ 6 h 12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981399" h="1238575">
                    <a:moveTo>
                      <a:pt x="2041623" y="240638"/>
                    </a:moveTo>
                    <a:cubicBezTo>
                      <a:pt x="2062231" y="239181"/>
                      <a:pt x="2082388" y="239985"/>
                      <a:pt x="2101242" y="242798"/>
                    </a:cubicBezTo>
                    <a:cubicBezTo>
                      <a:pt x="2269719" y="271733"/>
                      <a:pt x="2296996" y="426054"/>
                      <a:pt x="2298601" y="432484"/>
                    </a:cubicBezTo>
                    <a:cubicBezTo>
                      <a:pt x="2298601" y="432484"/>
                      <a:pt x="2298601" y="432484"/>
                      <a:pt x="2301810" y="454989"/>
                    </a:cubicBezTo>
                    <a:cubicBezTo>
                      <a:pt x="2301810" y="454989"/>
                      <a:pt x="2301810" y="454989"/>
                      <a:pt x="2324274" y="461419"/>
                    </a:cubicBezTo>
                    <a:cubicBezTo>
                      <a:pt x="2324274" y="463027"/>
                      <a:pt x="2401292" y="487139"/>
                      <a:pt x="2434988" y="554655"/>
                    </a:cubicBezTo>
                    <a:cubicBezTo>
                      <a:pt x="2457451" y="601273"/>
                      <a:pt x="2455847" y="657536"/>
                      <a:pt x="2430174" y="725051"/>
                    </a:cubicBezTo>
                    <a:cubicBezTo>
                      <a:pt x="2407710" y="782921"/>
                      <a:pt x="2356365" y="816679"/>
                      <a:pt x="2277742" y="824717"/>
                    </a:cubicBezTo>
                    <a:cubicBezTo>
                      <a:pt x="2213560" y="832754"/>
                      <a:pt x="2154192" y="818287"/>
                      <a:pt x="2154192" y="818287"/>
                    </a:cubicBezTo>
                    <a:cubicBezTo>
                      <a:pt x="2154192" y="818287"/>
                      <a:pt x="2154192" y="818287"/>
                      <a:pt x="2120496" y="810249"/>
                    </a:cubicBezTo>
                    <a:cubicBezTo>
                      <a:pt x="2120496" y="810249"/>
                      <a:pt x="2120496" y="810249"/>
                      <a:pt x="2110869" y="844007"/>
                    </a:cubicBezTo>
                    <a:cubicBezTo>
                      <a:pt x="2109264" y="845614"/>
                      <a:pt x="2062732" y="996720"/>
                      <a:pt x="1814028" y="979038"/>
                    </a:cubicBezTo>
                    <a:cubicBezTo>
                      <a:pt x="1578159" y="962962"/>
                      <a:pt x="1509163" y="771669"/>
                      <a:pt x="1507559" y="763631"/>
                    </a:cubicBezTo>
                    <a:cubicBezTo>
                      <a:pt x="1507559" y="763631"/>
                      <a:pt x="1507559" y="763631"/>
                      <a:pt x="1499536" y="741126"/>
                    </a:cubicBezTo>
                    <a:cubicBezTo>
                      <a:pt x="1499536" y="741126"/>
                      <a:pt x="1499536" y="741126"/>
                      <a:pt x="1475468" y="739519"/>
                    </a:cubicBezTo>
                    <a:cubicBezTo>
                      <a:pt x="1388822" y="731481"/>
                      <a:pt x="1327850" y="697723"/>
                      <a:pt x="1297363" y="641460"/>
                    </a:cubicBezTo>
                    <a:cubicBezTo>
                      <a:pt x="1262063" y="578768"/>
                      <a:pt x="1270086" y="501607"/>
                      <a:pt x="1292550" y="454989"/>
                    </a:cubicBezTo>
                    <a:cubicBezTo>
                      <a:pt x="1324640" y="390689"/>
                      <a:pt x="1414495" y="337641"/>
                      <a:pt x="1485095" y="340856"/>
                    </a:cubicBezTo>
                    <a:cubicBezTo>
                      <a:pt x="1491513" y="340856"/>
                      <a:pt x="1497932" y="340856"/>
                      <a:pt x="1504350" y="342463"/>
                    </a:cubicBezTo>
                    <a:cubicBezTo>
                      <a:pt x="1565323" y="355323"/>
                      <a:pt x="1637527" y="408371"/>
                      <a:pt x="1637527" y="408371"/>
                    </a:cubicBezTo>
                    <a:cubicBezTo>
                      <a:pt x="1637527" y="408371"/>
                      <a:pt x="1637527" y="408371"/>
                      <a:pt x="1653573" y="421231"/>
                    </a:cubicBezTo>
                    <a:cubicBezTo>
                      <a:pt x="1653573" y="421231"/>
                      <a:pt x="1653573" y="421231"/>
                      <a:pt x="1672827" y="413194"/>
                    </a:cubicBezTo>
                    <a:cubicBezTo>
                      <a:pt x="1672827" y="413194"/>
                      <a:pt x="1732196" y="390689"/>
                      <a:pt x="1804400" y="390689"/>
                    </a:cubicBezTo>
                    <a:cubicBezTo>
                      <a:pt x="1897464" y="389081"/>
                      <a:pt x="1969669" y="422839"/>
                      <a:pt x="2021014" y="488747"/>
                    </a:cubicBezTo>
                    <a:cubicBezTo>
                      <a:pt x="2046687" y="520897"/>
                      <a:pt x="2048292" y="565907"/>
                      <a:pt x="2029037" y="610918"/>
                    </a:cubicBezTo>
                    <a:cubicBezTo>
                      <a:pt x="2003364" y="665573"/>
                      <a:pt x="1937578" y="726658"/>
                      <a:pt x="1826864" y="733089"/>
                    </a:cubicBezTo>
                    <a:cubicBezTo>
                      <a:pt x="1743427" y="737911"/>
                      <a:pt x="1692082" y="692901"/>
                      <a:pt x="1680850" y="649498"/>
                    </a:cubicBezTo>
                    <a:cubicBezTo>
                      <a:pt x="1677641" y="636638"/>
                      <a:pt x="1672827" y="604488"/>
                      <a:pt x="1706523" y="586805"/>
                    </a:cubicBezTo>
                    <a:cubicBezTo>
                      <a:pt x="1728987" y="575552"/>
                      <a:pt x="1748241" y="573945"/>
                      <a:pt x="1764287" y="578768"/>
                    </a:cubicBezTo>
                    <a:cubicBezTo>
                      <a:pt x="1791564" y="588413"/>
                      <a:pt x="1804400" y="615740"/>
                      <a:pt x="1806005" y="615740"/>
                    </a:cubicBezTo>
                    <a:cubicBezTo>
                      <a:pt x="1806005" y="615740"/>
                      <a:pt x="1865373" y="556262"/>
                      <a:pt x="1788355" y="509645"/>
                    </a:cubicBezTo>
                    <a:cubicBezTo>
                      <a:pt x="1756264" y="490354"/>
                      <a:pt x="1714546" y="501607"/>
                      <a:pt x="1674432" y="522505"/>
                    </a:cubicBezTo>
                    <a:cubicBezTo>
                      <a:pt x="1619877" y="549832"/>
                      <a:pt x="1594205" y="606095"/>
                      <a:pt x="1610250" y="668788"/>
                    </a:cubicBezTo>
                    <a:cubicBezTo>
                      <a:pt x="1629505" y="739519"/>
                      <a:pt x="1706523" y="813464"/>
                      <a:pt x="1831678" y="805426"/>
                    </a:cubicBezTo>
                    <a:cubicBezTo>
                      <a:pt x="1950414" y="798996"/>
                      <a:pt x="2051501" y="736304"/>
                      <a:pt x="2094823" y="641460"/>
                    </a:cubicBezTo>
                    <a:cubicBezTo>
                      <a:pt x="2126914" y="572337"/>
                      <a:pt x="2120496" y="498392"/>
                      <a:pt x="2078778" y="443737"/>
                    </a:cubicBezTo>
                    <a:cubicBezTo>
                      <a:pt x="2019410" y="368184"/>
                      <a:pt x="1942391" y="334426"/>
                      <a:pt x="1866978" y="321566"/>
                    </a:cubicBezTo>
                    <a:cubicBezTo>
                      <a:pt x="1913911" y="269724"/>
                      <a:pt x="1979797" y="245008"/>
                      <a:pt x="2041623" y="240638"/>
                    </a:cubicBezTo>
                    <a:close/>
                    <a:moveTo>
                      <a:pt x="2019284" y="6"/>
                    </a:moveTo>
                    <a:cubicBezTo>
                      <a:pt x="2046025" y="126"/>
                      <a:pt x="2074997" y="2135"/>
                      <a:pt x="2106303" y="6555"/>
                    </a:cubicBezTo>
                    <a:cubicBezTo>
                      <a:pt x="2329455" y="38699"/>
                      <a:pt x="2420964" y="220318"/>
                      <a:pt x="2424175" y="228354"/>
                    </a:cubicBezTo>
                    <a:cubicBezTo>
                      <a:pt x="2424175" y="228354"/>
                      <a:pt x="2424175" y="228354"/>
                      <a:pt x="2440229" y="262106"/>
                    </a:cubicBezTo>
                    <a:cubicBezTo>
                      <a:pt x="2440229" y="262106"/>
                      <a:pt x="2440229" y="262106"/>
                      <a:pt x="2473943" y="246034"/>
                    </a:cubicBezTo>
                    <a:cubicBezTo>
                      <a:pt x="2475548" y="244427"/>
                      <a:pt x="2565451" y="202638"/>
                      <a:pt x="2661776" y="274964"/>
                    </a:cubicBezTo>
                    <a:cubicBezTo>
                      <a:pt x="2740441" y="331218"/>
                      <a:pt x="2737231" y="422831"/>
                      <a:pt x="2737231" y="426046"/>
                    </a:cubicBezTo>
                    <a:cubicBezTo>
                      <a:pt x="2737231" y="426046"/>
                      <a:pt x="2737231" y="426046"/>
                      <a:pt x="2734020" y="463012"/>
                    </a:cubicBezTo>
                    <a:cubicBezTo>
                      <a:pt x="2734020" y="463012"/>
                      <a:pt x="2734020" y="463012"/>
                      <a:pt x="2770944" y="466227"/>
                    </a:cubicBezTo>
                    <a:cubicBezTo>
                      <a:pt x="2780577" y="466227"/>
                      <a:pt x="2987675" y="480692"/>
                      <a:pt x="2981253" y="662311"/>
                    </a:cubicBezTo>
                    <a:cubicBezTo>
                      <a:pt x="2978043" y="805355"/>
                      <a:pt x="2764523" y="832679"/>
                      <a:pt x="2762917" y="832679"/>
                    </a:cubicBezTo>
                    <a:cubicBezTo>
                      <a:pt x="2762917" y="832679"/>
                      <a:pt x="2762917" y="832679"/>
                      <a:pt x="2737231" y="835893"/>
                    </a:cubicBezTo>
                    <a:cubicBezTo>
                      <a:pt x="2737231" y="835893"/>
                      <a:pt x="2737231" y="835893"/>
                      <a:pt x="2730809" y="860002"/>
                    </a:cubicBezTo>
                    <a:cubicBezTo>
                      <a:pt x="2730809" y="861609"/>
                      <a:pt x="2690674" y="1006261"/>
                      <a:pt x="2568662" y="1068944"/>
                    </a:cubicBezTo>
                    <a:cubicBezTo>
                      <a:pt x="2491602" y="1109125"/>
                      <a:pt x="2396883" y="1105910"/>
                      <a:pt x="2284504" y="1062515"/>
                    </a:cubicBezTo>
                    <a:cubicBezTo>
                      <a:pt x="2284504" y="1062515"/>
                      <a:pt x="2157676" y="1229668"/>
                      <a:pt x="1887967" y="1170200"/>
                    </a:cubicBezTo>
                    <a:cubicBezTo>
                      <a:pt x="1928102" y="1120375"/>
                      <a:pt x="1948972" y="1072158"/>
                      <a:pt x="1955394" y="1052871"/>
                    </a:cubicBezTo>
                    <a:cubicBezTo>
                      <a:pt x="2090249" y="1023941"/>
                      <a:pt x="2148044" y="943578"/>
                      <a:pt x="2170520" y="898576"/>
                    </a:cubicBezTo>
                    <a:cubicBezTo>
                      <a:pt x="2278082" y="916255"/>
                      <a:pt x="2483575" y="916255"/>
                      <a:pt x="2541370" y="766782"/>
                    </a:cubicBezTo>
                    <a:cubicBezTo>
                      <a:pt x="2575084" y="679990"/>
                      <a:pt x="2568662" y="588377"/>
                      <a:pt x="2528527" y="522480"/>
                    </a:cubicBezTo>
                    <a:cubicBezTo>
                      <a:pt x="2485181" y="453369"/>
                      <a:pt x="2409726" y="411580"/>
                      <a:pt x="2376012" y="397115"/>
                    </a:cubicBezTo>
                    <a:cubicBezTo>
                      <a:pt x="2355142" y="318360"/>
                      <a:pt x="2286109" y="176922"/>
                      <a:pt x="2122357" y="149599"/>
                    </a:cubicBezTo>
                    <a:cubicBezTo>
                      <a:pt x="1987502" y="127098"/>
                      <a:pt x="1847831" y="201031"/>
                      <a:pt x="1778799" y="313538"/>
                    </a:cubicBezTo>
                    <a:cubicBezTo>
                      <a:pt x="1733847" y="315146"/>
                      <a:pt x="1690501" y="344076"/>
                      <a:pt x="1658393" y="353719"/>
                    </a:cubicBezTo>
                    <a:cubicBezTo>
                      <a:pt x="1629495" y="334433"/>
                      <a:pt x="1563673" y="281393"/>
                      <a:pt x="1486613" y="266928"/>
                    </a:cubicBezTo>
                    <a:cubicBezTo>
                      <a:pt x="1380656" y="249249"/>
                      <a:pt x="1255434" y="316753"/>
                      <a:pt x="1204061" y="418009"/>
                    </a:cubicBezTo>
                    <a:cubicBezTo>
                      <a:pt x="1171952" y="483906"/>
                      <a:pt x="1171952" y="591592"/>
                      <a:pt x="1221720" y="678383"/>
                    </a:cubicBezTo>
                    <a:cubicBezTo>
                      <a:pt x="1250618" y="731422"/>
                      <a:pt x="1329283" y="782854"/>
                      <a:pt x="1457716" y="802141"/>
                    </a:cubicBezTo>
                    <a:cubicBezTo>
                      <a:pt x="1485008" y="863216"/>
                      <a:pt x="1565279" y="1043228"/>
                      <a:pt x="1807696" y="1060907"/>
                    </a:cubicBezTo>
                    <a:cubicBezTo>
                      <a:pt x="1815723" y="1060907"/>
                      <a:pt x="1823750" y="1060907"/>
                      <a:pt x="1831777" y="1060907"/>
                    </a:cubicBezTo>
                    <a:cubicBezTo>
                      <a:pt x="1844621" y="1062515"/>
                      <a:pt x="1857464" y="1062515"/>
                      <a:pt x="1870307" y="1062515"/>
                    </a:cubicBezTo>
                    <a:cubicBezTo>
                      <a:pt x="1836594" y="1131626"/>
                      <a:pt x="1740269" y="1263420"/>
                      <a:pt x="1512300" y="1234490"/>
                    </a:cubicBezTo>
                    <a:cubicBezTo>
                      <a:pt x="1350153" y="1213596"/>
                      <a:pt x="1247407" y="1155735"/>
                      <a:pt x="1188006" y="1112339"/>
                    </a:cubicBezTo>
                    <a:cubicBezTo>
                      <a:pt x="1125395" y="1064122"/>
                      <a:pt x="1099709" y="1019119"/>
                      <a:pt x="1099709" y="1019119"/>
                    </a:cubicBezTo>
                    <a:cubicBezTo>
                      <a:pt x="1099709" y="1019119"/>
                      <a:pt x="1099709" y="1019119"/>
                      <a:pt x="1090076" y="1003047"/>
                    </a:cubicBezTo>
                    <a:cubicBezTo>
                      <a:pt x="1245801" y="951615"/>
                      <a:pt x="1139844" y="840715"/>
                      <a:pt x="1139844" y="840715"/>
                    </a:cubicBezTo>
                    <a:cubicBezTo>
                      <a:pt x="1086865" y="938757"/>
                      <a:pt x="979303" y="962865"/>
                      <a:pt x="903848" y="948400"/>
                    </a:cubicBezTo>
                    <a:cubicBezTo>
                      <a:pt x="865318" y="940364"/>
                      <a:pt x="812340" y="917863"/>
                      <a:pt x="777020" y="880896"/>
                    </a:cubicBezTo>
                    <a:cubicBezTo>
                      <a:pt x="746517" y="847144"/>
                      <a:pt x="722436" y="814999"/>
                      <a:pt x="696750" y="787676"/>
                    </a:cubicBezTo>
                    <a:cubicBezTo>
                      <a:pt x="671063" y="760353"/>
                      <a:pt x="640560" y="720171"/>
                      <a:pt x="563500" y="741066"/>
                    </a:cubicBezTo>
                    <a:cubicBezTo>
                      <a:pt x="481624" y="761960"/>
                      <a:pt x="423829" y="827857"/>
                      <a:pt x="282553" y="784461"/>
                    </a:cubicBezTo>
                    <a:cubicBezTo>
                      <a:pt x="46557" y="710528"/>
                      <a:pt x="0" y="607664"/>
                      <a:pt x="0" y="607664"/>
                    </a:cubicBezTo>
                    <a:cubicBezTo>
                      <a:pt x="0" y="607664"/>
                      <a:pt x="242418" y="683205"/>
                      <a:pt x="364429" y="578734"/>
                    </a:cubicBezTo>
                    <a:cubicBezTo>
                      <a:pt x="512127" y="451761"/>
                      <a:pt x="590792" y="490335"/>
                      <a:pt x="634139" y="496764"/>
                    </a:cubicBezTo>
                    <a:cubicBezTo>
                      <a:pt x="675879" y="501586"/>
                      <a:pt x="724042" y="519266"/>
                      <a:pt x="749728" y="511230"/>
                    </a:cubicBezTo>
                    <a:cubicBezTo>
                      <a:pt x="777020" y="504801"/>
                      <a:pt x="786653" y="487121"/>
                      <a:pt x="805918" y="467834"/>
                    </a:cubicBezTo>
                    <a:cubicBezTo>
                      <a:pt x="865318" y="408366"/>
                      <a:pt x="937562" y="418009"/>
                      <a:pt x="974486" y="424438"/>
                    </a:cubicBezTo>
                    <a:cubicBezTo>
                      <a:pt x="1006595" y="429260"/>
                      <a:pt x="1033887" y="438904"/>
                      <a:pt x="1035492" y="438904"/>
                    </a:cubicBezTo>
                    <a:cubicBezTo>
                      <a:pt x="1035492" y="438904"/>
                      <a:pt x="1070811" y="173708"/>
                      <a:pt x="1342126" y="88524"/>
                    </a:cubicBezTo>
                    <a:cubicBezTo>
                      <a:pt x="1529959" y="30663"/>
                      <a:pt x="1704950" y="106204"/>
                      <a:pt x="1706555" y="106204"/>
                    </a:cubicBezTo>
                    <a:cubicBezTo>
                      <a:pt x="1706555" y="106204"/>
                      <a:pt x="1706555" y="106204"/>
                      <a:pt x="1733847" y="117454"/>
                    </a:cubicBezTo>
                    <a:cubicBezTo>
                      <a:pt x="1733847" y="117454"/>
                      <a:pt x="1733847" y="117454"/>
                      <a:pt x="1751507" y="96560"/>
                    </a:cubicBezTo>
                    <a:cubicBezTo>
                      <a:pt x="1754316" y="90935"/>
                      <a:pt x="1832103" y="-829"/>
                      <a:pt x="2019284" y="6"/>
                    </a:cubicBez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64" name="Freeform 7"/>
              <p:cNvSpPr>
                <a:spLocks/>
              </p:cNvSpPr>
              <p:nvPr/>
            </p:nvSpPr>
            <p:spPr bwMode="auto">
              <a:xfrm>
                <a:off x="2878002" y="4075249"/>
                <a:ext cx="444166" cy="238127"/>
              </a:xfrm>
              <a:custGeom>
                <a:avLst/>
                <a:gdLst>
                  <a:gd name="T0" fmla="*/ 1458 w 1560"/>
                  <a:gd name="T1" fmla="*/ 339 h 836"/>
                  <a:gd name="T2" fmla="*/ 1459 w 1560"/>
                  <a:gd name="T3" fmla="*/ 323 h 836"/>
                  <a:gd name="T4" fmla="*/ 1448 w 1560"/>
                  <a:gd name="T5" fmla="*/ 212 h 836"/>
                  <a:gd name="T6" fmla="*/ 1326 w 1560"/>
                  <a:gd name="T7" fmla="*/ 68 h 836"/>
                  <a:gd name="T8" fmla="*/ 1082 w 1560"/>
                  <a:gd name="T9" fmla="*/ 85 h 836"/>
                  <a:gd name="T10" fmla="*/ 1066 w 1560"/>
                  <a:gd name="T11" fmla="*/ 99 h 836"/>
                  <a:gd name="T12" fmla="*/ 1047 w 1560"/>
                  <a:gd name="T13" fmla="*/ 90 h 836"/>
                  <a:gd name="T14" fmla="*/ 697 w 1560"/>
                  <a:gd name="T15" fmla="*/ 95 h 836"/>
                  <a:gd name="T16" fmla="*/ 565 w 1560"/>
                  <a:gd name="T17" fmla="*/ 211 h 836"/>
                  <a:gd name="T18" fmla="*/ 420 w 1560"/>
                  <a:gd name="T19" fmla="*/ 270 h 836"/>
                  <a:gd name="T20" fmla="*/ 320 w 1560"/>
                  <a:gd name="T21" fmla="*/ 150 h 836"/>
                  <a:gd name="T22" fmla="*/ 191 w 1560"/>
                  <a:gd name="T23" fmla="*/ 29 h 836"/>
                  <a:gd name="T24" fmla="*/ 75 w 1560"/>
                  <a:gd name="T25" fmla="*/ 60 h 836"/>
                  <a:gd name="T26" fmla="*/ 0 w 1560"/>
                  <a:gd name="T27" fmla="*/ 90 h 836"/>
                  <a:gd name="T28" fmla="*/ 58 w 1560"/>
                  <a:gd name="T29" fmla="*/ 135 h 836"/>
                  <a:gd name="T30" fmla="*/ 136 w 1560"/>
                  <a:gd name="T31" fmla="*/ 128 h 836"/>
                  <a:gd name="T32" fmla="*/ 206 w 1560"/>
                  <a:gd name="T33" fmla="*/ 132 h 836"/>
                  <a:gd name="T34" fmla="*/ 259 w 1560"/>
                  <a:gd name="T35" fmla="*/ 305 h 836"/>
                  <a:gd name="T36" fmla="*/ 302 w 1560"/>
                  <a:gd name="T37" fmla="*/ 488 h 836"/>
                  <a:gd name="T38" fmla="*/ 502 w 1560"/>
                  <a:gd name="T39" fmla="*/ 540 h 836"/>
                  <a:gd name="T40" fmla="*/ 741 w 1560"/>
                  <a:gd name="T41" fmla="*/ 365 h 836"/>
                  <a:gd name="T42" fmla="*/ 759 w 1560"/>
                  <a:gd name="T43" fmla="*/ 308 h 836"/>
                  <a:gd name="T44" fmla="*/ 939 w 1560"/>
                  <a:gd name="T45" fmla="*/ 166 h 836"/>
                  <a:gd name="T46" fmla="*/ 1239 w 1560"/>
                  <a:gd name="T47" fmla="*/ 297 h 836"/>
                  <a:gd name="T48" fmla="*/ 1243 w 1560"/>
                  <a:gd name="T49" fmla="*/ 483 h 836"/>
                  <a:gd name="T50" fmla="*/ 1111 w 1560"/>
                  <a:gd name="T51" fmla="*/ 592 h 836"/>
                  <a:gd name="T52" fmla="*/ 894 w 1560"/>
                  <a:gd name="T53" fmla="*/ 570 h 836"/>
                  <a:gd name="T54" fmla="*/ 860 w 1560"/>
                  <a:gd name="T55" fmla="*/ 476 h 836"/>
                  <a:gd name="T56" fmla="*/ 893 w 1560"/>
                  <a:gd name="T57" fmla="*/ 407 h 836"/>
                  <a:gd name="T58" fmla="*/ 1001 w 1560"/>
                  <a:gd name="T59" fmla="*/ 380 h 836"/>
                  <a:gd name="T60" fmla="*/ 1048 w 1560"/>
                  <a:gd name="T61" fmla="*/ 437 h 836"/>
                  <a:gd name="T62" fmla="*/ 937 w 1560"/>
                  <a:gd name="T63" fmla="*/ 459 h 836"/>
                  <a:gd name="T64" fmla="*/ 927 w 1560"/>
                  <a:gd name="T65" fmla="*/ 480 h 836"/>
                  <a:gd name="T66" fmla="*/ 939 w 1560"/>
                  <a:gd name="T67" fmla="*/ 520 h 836"/>
                  <a:gd name="T68" fmla="*/ 1099 w 1560"/>
                  <a:gd name="T69" fmla="*/ 525 h 836"/>
                  <a:gd name="T70" fmla="*/ 1182 w 1560"/>
                  <a:gd name="T71" fmla="*/ 454 h 836"/>
                  <a:gd name="T72" fmla="*/ 1180 w 1560"/>
                  <a:gd name="T73" fmla="*/ 330 h 836"/>
                  <a:gd name="T74" fmla="*/ 958 w 1560"/>
                  <a:gd name="T75" fmla="*/ 248 h 836"/>
                  <a:gd name="T76" fmla="*/ 821 w 1560"/>
                  <a:gd name="T77" fmla="*/ 335 h 836"/>
                  <a:gd name="T78" fmla="*/ 808 w 1560"/>
                  <a:gd name="T79" fmla="*/ 388 h 836"/>
                  <a:gd name="T80" fmla="*/ 814 w 1560"/>
                  <a:gd name="T81" fmla="*/ 421 h 836"/>
                  <a:gd name="T82" fmla="*/ 780 w 1560"/>
                  <a:gd name="T83" fmla="*/ 426 h 836"/>
                  <a:gd name="T84" fmla="*/ 587 w 1560"/>
                  <a:gd name="T85" fmla="*/ 562 h 836"/>
                  <a:gd name="T86" fmla="*/ 629 w 1560"/>
                  <a:gd name="T87" fmla="*/ 686 h 836"/>
                  <a:gd name="T88" fmla="*/ 848 w 1560"/>
                  <a:gd name="T89" fmla="*/ 700 h 836"/>
                  <a:gd name="T90" fmla="*/ 886 w 1560"/>
                  <a:gd name="T91" fmla="*/ 691 h 836"/>
                  <a:gd name="T92" fmla="*/ 889 w 1560"/>
                  <a:gd name="T93" fmla="*/ 730 h 836"/>
                  <a:gd name="T94" fmla="*/ 911 w 1560"/>
                  <a:gd name="T95" fmla="*/ 776 h 836"/>
                  <a:gd name="T96" fmla="*/ 1038 w 1560"/>
                  <a:gd name="T97" fmla="*/ 829 h 836"/>
                  <a:gd name="T98" fmla="*/ 1194 w 1560"/>
                  <a:gd name="T99" fmla="*/ 715 h 836"/>
                  <a:gd name="T100" fmla="*/ 1199 w 1560"/>
                  <a:gd name="T101" fmla="*/ 682 h 836"/>
                  <a:gd name="T102" fmla="*/ 1231 w 1560"/>
                  <a:gd name="T103" fmla="*/ 686 h 836"/>
                  <a:gd name="T104" fmla="*/ 1438 w 1560"/>
                  <a:gd name="T105" fmla="*/ 616 h 836"/>
                  <a:gd name="T106" fmla="*/ 1469 w 1560"/>
                  <a:gd name="T107" fmla="*/ 350 h 836"/>
                  <a:gd name="T108" fmla="*/ 1458 w 1560"/>
                  <a:gd name="T109" fmla="*/ 33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0" h="836">
                    <a:moveTo>
                      <a:pt x="1458" y="339"/>
                    </a:moveTo>
                    <a:cubicBezTo>
                      <a:pt x="1459" y="323"/>
                      <a:pt x="1459" y="323"/>
                      <a:pt x="1459" y="323"/>
                    </a:cubicBezTo>
                    <a:cubicBezTo>
                      <a:pt x="1459" y="322"/>
                      <a:pt x="1463" y="270"/>
                      <a:pt x="1448" y="212"/>
                    </a:cubicBezTo>
                    <a:cubicBezTo>
                      <a:pt x="1428" y="139"/>
                      <a:pt x="1387" y="91"/>
                      <a:pt x="1326" y="68"/>
                    </a:cubicBezTo>
                    <a:cubicBezTo>
                      <a:pt x="1171" y="12"/>
                      <a:pt x="1083" y="85"/>
                      <a:pt x="1082" y="85"/>
                    </a:cubicBezTo>
                    <a:cubicBezTo>
                      <a:pt x="1066" y="99"/>
                      <a:pt x="1066" y="99"/>
                      <a:pt x="1066" y="99"/>
                    </a:cubicBezTo>
                    <a:cubicBezTo>
                      <a:pt x="1047" y="90"/>
                      <a:pt x="1047" y="90"/>
                      <a:pt x="1047" y="90"/>
                    </a:cubicBezTo>
                    <a:cubicBezTo>
                      <a:pt x="1044" y="89"/>
                      <a:pt x="839" y="0"/>
                      <a:pt x="697" y="95"/>
                    </a:cubicBezTo>
                    <a:cubicBezTo>
                      <a:pt x="633" y="139"/>
                      <a:pt x="595" y="179"/>
                      <a:pt x="565" y="211"/>
                    </a:cubicBezTo>
                    <a:cubicBezTo>
                      <a:pt x="522" y="256"/>
                      <a:pt x="486" y="295"/>
                      <a:pt x="420" y="270"/>
                    </a:cubicBezTo>
                    <a:cubicBezTo>
                      <a:pt x="360" y="247"/>
                      <a:pt x="339" y="195"/>
                      <a:pt x="320" y="150"/>
                    </a:cubicBezTo>
                    <a:cubicBezTo>
                      <a:pt x="297" y="93"/>
                      <a:pt x="277" y="44"/>
                      <a:pt x="191" y="29"/>
                    </a:cubicBezTo>
                    <a:cubicBezTo>
                      <a:pt x="153" y="22"/>
                      <a:pt x="116" y="41"/>
                      <a:pt x="75" y="60"/>
                    </a:cubicBezTo>
                    <a:cubicBezTo>
                      <a:pt x="51" y="72"/>
                      <a:pt x="26" y="84"/>
                      <a:pt x="0" y="90"/>
                    </a:cubicBezTo>
                    <a:cubicBezTo>
                      <a:pt x="14" y="108"/>
                      <a:pt x="34" y="126"/>
                      <a:pt x="58" y="135"/>
                    </a:cubicBezTo>
                    <a:cubicBezTo>
                      <a:pt x="83" y="144"/>
                      <a:pt x="108" y="142"/>
                      <a:pt x="136" y="128"/>
                    </a:cubicBezTo>
                    <a:cubicBezTo>
                      <a:pt x="161" y="117"/>
                      <a:pt x="185" y="118"/>
                      <a:pt x="206" y="132"/>
                    </a:cubicBezTo>
                    <a:cubicBezTo>
                      <a:pt x="263" y="171"/>
                      <a:pt x="259" y="304"/>
                      <a:pt x="259" y="305"/>
                    </a:cubicBezTo>
                    <a:cubicBezTo>
                      <a:pt x="254" y="360"/>
                      <a:pt x="254" y="439"/>
                      <a:pt x="302" y="488"/>
                    </a:cubicBezTo>
                    <a:cubicBezTo>
                      <a:pt x="341" y="528"/>
                      <a:pt x="408" y="545"/>
                      <a:pt x="502" y="540"/>
                    </a:cubicBezTo>
                    <a:cubicBezTo>
                      <a:pt x="562" y="385"/>
                      <a:pt x="653" y="363"/>
                      <a:pt x="741" y="365"/>
                    </a:cubicBezTo>
                    <a:cubicBezTo>
                      <a:pt x="743" y="349"/>
                      <a:pt x="748" y="329"/>
                      <a:pt x="759" y="308"/>
                    </a:cubicBezTo>
                    <a:cubicBezTo>
                      <a:pt x="796" y="233"/>
                      <a:pt x="876" y="182"/>
                      <a:pt x="939" y="166"/>
                    </a:cubicBezTo>
                    <a:cubicBezTo>
                      <a:pt x="1080" y="130"/>
                      <a:pt x="1200" y="228"/>
                      <a:pt x="1239" y="297"/>
                    </a:cubicBezTo>
                    <a:cubicBezTo>
                      <a:pt x="1271" y="354"/>
                      <a:pt x="1272" y="422"/>
                      <a:pt x="1243" y="483"/>
                    </a:cubicBezTo>
                    <a:cubicBezTo>
                      <a:pt x="1215" y="541"/>
                      <a:pt x="1166" y="582"/>
                      <a:pt x="1111" y="592"/>
                    </a:cubicBezTo>
                    <a:cubicBezTo>
                      <a:pt x="1031" y="606"/>
                      <a:pt x="944" y="614"/>
                      <a:pt x="894" y="570"/>
                    </a:cubicBezTo>
                    <a:cubicBezTo>
                      <a:pt x="869" y="548"/>
                      <a:pt x="857" y="516"/>
                      <a:pt x="860" y="476"/>
                    </a:cubicBezTo>
                    <a:cubicBezTo>
                      <a:pt x="861" y="449"/>
                      <a:pt x="873" y="426"/>
                      <a:pt x="893" y="407"/>
                    </a:cubicBezTo>
                    <a:cubicBezTo>
                      <a:pt x="929" y="375"/>
                      <a:pt x="973" y="367"/>
                      <a:pt x="1001" y="380"/>
                    </a:cubicBezTo>
                    <a:cubicBezTo>
                      <a:pt x="1034" y="395"/>
                      <a:pt x="1048" y="437"/>
                      <a:pt x="1048" y="437"/>
                    </a:cubicBezTo>
                    <a:cubicBezTo>
                      <a:pt x="1018" y="435"/>
                      <a:pt x="961" y="438"/>
                      <a:pt x="937" y="459"/>
                    </a:cubicBezTo>
                    <a:cubicBezTo>
                      <a:pt x="931" y="464"/>
                      <a:pt x="928" y="471"/>
                      <a:pt x="927" y="480"/>
                    </a:cubicBezTo>
                    <a:cubicBezTo>
                      <a:pt x="925" y="508"/>
                      <a:pt x="936" y="517"/>
                      <a:pt x="939" y="520"/>
                    </a:cubicBezTo>
                    <a:cubicBezTo>
                      <a:pt x="971" y="548"/>
                      <a:pt x="1067" y="531"/>
                      <a:pt x="1099" y="525"/>
                    </a:cubicBezTo>
                    <a:cubicBezTo>
                      <a:pt x="1132" y="519"/>
                      <a:pt x="1164" y="492"/>
                      <a:pt x="1182" y="454"/>
                    </a:cubicBezTo>
                    <a:cubicBezTo>
                      <a:pt x="1201" y="413"/>
                      <a:pt x="1201" y="368"/>
                      <a:pt x="1180" y="330"/>
                    </a:cubicBezTo>
                    <a:cubicBezTo>
                      <a:pt x="1159" y="292"/>
                      <a:pt x="1073" y="219"/>
                      <a:pt x="958" y="248"/>
                    </a:cubicBezTo>
                    <a:cubicBezTo>
                      <a:pt x="890" y="266"/>
                      <a:pt x="842" y="296"/>
                      <a:pt x="821" y="335"/>
                    </a:cubicBezTo>
                    <a:cubicBezTo>
                      <a:pt x="805" y="363"/>
                      <a:pt x="808" y="387"/>
                      <a:pt x="808" y="388"/>
                    </a:cubicBezTo>
                    <a:cubicBezTo>
                      <a:pt x="814" y="421"/>
                      <a:pt x="814" y="421"/>
                      <a:pt x="814" y="421"/>
                    </a:cubicBezTo>
                    <a:cubicBezTo>
                      <a:pt x="780" y="426"/>
                      <a:pt x="780" y="426"/>
                      <a:pt x="780" y="426"/>
                    </a:cubicBezTo>
                    <a:cubicBezTo>
                      <a:pt x="778" y="427"/>
                      <a:pt x="623" y="451"/>
                      <a:pt x="587" y="562"/>
                    </a:cubicBezTo>
                    <a:cubicBezTo>
                      <a:pt x="572" y="610"/>
                      <a:pt x="600" y="662"/>
                      <a:pt x="629" y="686"/>
                    </a:cubicBezTo>
                    <a:cubicBezTo>
                      <a:pt x="693" y="739"/>
                      <a:pt x="803" y="711"/>
                      <a:pt x="848" y="700"/>
                    </a:cubicBezTo>
                    <a:cubicBezTo>
                      <a:pt x="886" y="691"/>
                      <a:pt x="886" y="691"/>
                      <a:pt x="886" y="691"/>
                    </a:cubicBezTo>
                    <a:cubicBezTo>
                      <a:pt x="889" y="730"/>
                      <a:pt x="889" y="730"/>
                      <a:pt x="889" y="730"/>
                    </a:cubicBezTo>
                    <a:cubicBezTo>
                      <a:pt x="889" y="730"/>
                      <a:pt x="892" y="753"/>
                      <a:pt x="911" y="776"/>
                    </a:cubicBezTo>
                    <a:cubicBezTo>
                      <a:pt x="937" y="808"/>
                      <a:pt x="980" y="826"/>
                      <a:pt x="1038" y="829"/>
                    </a:cubicBezTo>
                    <a:cubicBezTo>
                      <a:pt x="1172" y="836"/>
                      <a:pt x="1192" y="727"/>
                      <a:pt x="1194" y="715"/>
                    </a:cubicBezTo>
                    <a:cubicBezTo>
                      <a:pt x="1199" y="682"/>
                      <a:pt x="1199" y="682"/>
                      <a:pt x="1199" y="682"/>
                    </a:cubicBezTo>
                    <a:cubicBezTo>
                      <a:pt x="1231" y="686"/>
                      <a:pt x="1231" y="686"/>
                      <a:pt x="1231" y="686"/>
                    </a:cubicBezTo>
                    <a:cubicBezTo>
                      <a:pt x="1233" y="686"/>
                      <a:pt x="1362" y="700"/>
                      <a:pt x="1438" y="616"/>
                    </a:cubicBezTo>
                    <a:cubicBezTo>
                      <a:pt x="1461" y="591"/>
                      <a:pt x="1560" y="441"/>
                      <a:pt x="1469" y="350"/>
                    </a:cubicBezTo>
                    <a:lnTo>
                      <a:pt x="1458" y="339"/>
                    </a:ln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65" name="自由: 形状 64"/>
              <p:cNvSpPr>
                <a:spLocks/>
              </p:cNvSpPr>
              <p:nvPr/>
            </p:nvSpPr>
            <p:spPr bwMode="auto">
              <a:xfrm flipH="1">
                <a:off x="3281720" y="3900491"/>
                <a:ext cx="527338" cy="219074"/>
              </a:xfrm>
              <a:custGeom>
                <a:avLst/>
                <a:gdLst>
                  <a:gd name="connsiteX0" fmla="*/ 2041623 w 2981399"/>
                  <a:gd name="connsiteY0" fmla="*/ 240638 h 1238575"/>
                  <a:gd name="connsiteX1" fmla="*/ 2101242 w 2981399"/>
                  <a:gd name="connsiteY1" fmla="*/ 242798 h 1238575"/>
                  <a:gd name="connsiteX2" fmla="*/ 2298601 w 2981399"/>
                  <a:gd name="connsiteY2" fmla="*/ 432484 h 1238575"/>
                  <a:gd name="connsiteX3" fmla="*/ 2301810 w 2981399"/>
                  <a:gd name="connsiteY3" fmla="*/ 454989 h 1238575"/>
                  <a:gd name="connsiteX4" fmla="*/ 2324274 w 2981399"/>
                  <a:gd name="connsiteY4" fmla="*/ 461419 h 1238575"/>
                  <a:gd name="connsiteX5" fmla="*/ 2434988 w 2981399"/>
                  <a:gd name="connsiteY5" fmla="*/ 554655 h 1238575"/>
                  <a:gd name="connsiteX6" fmla="*/ 2430174 w 2981399"/>
                  <a:gd name="connsiteY6" fmla="*/ 725051 h 1238575"/>
                  <a:gd name="connsiteX7" fmla="*/ 2277742 w 2981399"/>
                  <a:gd name="connsiteY7" fmla="*/ 824717 h 1238575"/>
                  <a:gd name="connsiteX8" fmla="*/ 2154192 w 2981399"/>
                  <a:gd name="connsiteY8" fmla="*/ 818287 h 1238575"/>
                  <a:gd name="connsiteX9" fmla="*/ 2120496 w 2981399"/>
                  <a:gd name="connsiteY9" fmla="*/ 810249 h 1238575"/>
                  <a:gd name="connsiteX10" fmla="*/ 2110869 w 2981399"/>
                  <a:gd name="connsiteY10" fmla="*/ 844007 h 1238575"/>
                  <a:gd name="connsiteX11" fmla="*/ 1814028 w 2981399"/>
                  <a:gd name="connsiteY11" fmla="*/ 979038 h 1238575"/>
                  <a:gd name="connsiteX12" fmla="*/ 1507559 w 2981399"/>
                  <a:gd name="connsiteY12" fmla="*/ 763631 h 1238575"/>
                  <a:gd name="connsiteX13" fmla="*/ 1499536 w 2981399"/>
                  <a:gd name="connsiteY13" fmla="*/ 741126 h 1238575"/>
                  <a:gd name="connsiteX14" fmla="*/ 1475468 w 2981399"/>
                  <a:gd name="connsiteY14" fmla="*/ 739519 h 1238575"/>
                  <a:gd name="connsiteX15" fmla="*/ 1297363 w 2981399"/>
                  <a:gd name="connsiteY15" fmla="*/ 641460 h 1238575"/>
                  <a:gd name="connsiteX16" fmla="*/ 1292550 w 2981399"/>
                  <a:gd name="connsiteY16" fmla="*/ 454989 h 1238575"/>
                  <a:gd name="connsiteX17" fmla="*/ 1485095 w 2981399"/>
                  <a:gd name="connsiteY17" fmla="*/ 340856 h 1238575"/>
                  <a:gd name="connsiteX18" fmla="*/ 1504350 w 2981399"/>
                  <a:gd name="connsiteY18" fmla="*/ 342463 h 1238575"/>
                  <a:gd name="connsiteX19" fmla="*/ 1637527 w 2981399"/>
                  <a:gd name="connsiteY19" fmla="*/ 408371 h 1238575"/>
                  <a:gd name="connsiteX20" fmla="*/ 1653573 w 2981399"/>
                  <a:gd name="connsiteY20" fmla="*/ 421231 h 1238575"/>
                  <a:gd name="connsiteX21" fmla="*/ 1672827 w 2981399"/>
                  <a:gd name="connsiteY21" fmla="*/ 413194 h 1238575"/>
                  <a:gd name="connsiteX22" fmla="*/ 1804400 w 2981399"/>
                  <a:gd name="connsiteY22" fmla="*/ 390689 h 1238575"/>
                  <a:gd name="connsiteX23" fmla="*/ 2021014 w 2981399"/>
                  <a:gd name="connsiteY23" fmla="*/ 488747 h 1238575"/>
                  <a:gd name="connsiteX24" fmla="*/ 2029037 w 2981399"/>
                  <a:gd name="connsiteY24" fmla="*/ 610918 h 1238575"/>
                  <a:gd name="connsiteX25" fmla="*/ 1826864 w 2981399"/>
                  <a:gd name="connsiteY25" fmla="*/ 733089 h 1238575"/>
                  <a:gd name="connsiteX26" fmla="*/ 1680850 w 2981399"/>
                  <a:gd name="connsiteY26" fmla="*/ 649498 h 1238575"/>
                  <a:gd name="connsiteX27" fmla="*/ 1706523 w 2981399"/>
                  <a:gd name="connsiteY27" fmla="*/ 586805 h 1238575"/>
                  <a:gd name="connsiteX28" fmla="*/ 1764287 w 2981399"/>
                  <a:gd name="connsiteY28" fmla="*/ 578768 h 1238575"/>
                  <a:gd name="connsiteX29" fmla="*/ 1806005 w 2981399"/>
                  <a:gd name="connsiteY29" fmla="*/ 615740 h 1238575"/>
                  <a:gd name="connsiteX30" fmla="*/ 1788355 w 2981399"/>
                  <a:gd name="connsiteY30" fmla="*/ 509645 h 1238575"/>
                  <a:gd name="connsiteX31" fmla="*/ 1674432 w 2981399"/>
                  <a:gd name="connsiteY31" fmla="*/ 522505 h 1238575"/>
                  <a:gd name="connsiteX32" fmla="*/ 1610250 w 2981399"/>
                  <a:gd name="connsiteY32" fmla="*/ 668788 h 1238575"/>
                  <a:gd name="connsiteX33" fmla="*/ 1831678 w 2981399"/>
                  <a:gd name="connsiteY33" fmla="*/ 805426 h 1238575"/>
                  <a:gd name="connsiteX34" fmla="*/ 2094823 w 2981399"/>
                  <a:gd name="connsiteY34" fmla="*/ 641460 h 1238575"/>
                  <a:gd name="connsiteX35" fmla="*/ 2078778 w 2981399"/>
                  <a:gd name="connsiteY35" fmla="*/ 443737 h 1238575"/>
                  <a:gd name="connsiteX36" fmla="*/ 1866978 w 2981399"/>
                  <a:gd name="connsiteY36" fmla="*/ 321566 h 1238575"/>
                  <a:gd name="connsiteX37" fmla="*/ 2041623 w 2981399"/>
                  <a:gd name="connsiteY37" fmla="*/ 240638 h 1238575"/>
                  <a:gd name="connsiteX38" fmla="*/ 2019284 w 2981399"/>
                  <a:gd name="connsiteY38" fmla="*/ 6 h 1238575"/>
                  <a:gd name="connsiteX39" fmla="*/ 2106303 w 2981399"/>
                  <a:gd name="connsiteY39" fmla="*/ 6555 h 1238575"/>
                  <a:gd name="connsiteX40" fmla="*/ 2424175 w 2981399"/>
                  <a:gd name="connsiteY40" fmla="*/ 228354 h 1238575"/>
                  <a:gd name="connsiteX41" fmla="*/ 2440229 w 2981399"/>
                  <a:gd name="connsiteY41" fmla="*/ 262106 h 1238575"/>
                  <a:gd name="connsiteX42" fmla="*/ 2473943 w 2981399"/>
                  <a:gd name="connsiteY42" fmla="*/ 246034 h 1238575"/>
                  <a:gd name="connsiteX43" fmla="*/ 2661776 w 2981399"/>
                  <a:gd name="connsiteY43" fmla="*/ 274964 h 1238575"/>
                  <a:gd name="connsiteX44" fmla="*/ 2737231 w 2981399"/>
                  <a:gd name="connsiteY44" fmla="*/ 426046 h 1238575"/>
                  <a:gd name="connsiteX45" fmla="*/ 2734020 w 2981399"/>
                  <a:gd name="connsiteY45" fmla="*/ 463012 h 1238575"/>
                  <a:gd name="connsiteX46" fmla="*/ 2770944 w 2981399"/>
                  <a:gd name="connsiteY46" fmla="*/ 466227 h 1238575"/>
                  <a:gd name="connsiteX47" fmla="*/ 2981253 w 2981399"/>
                  <a:gd name="connsiteY47" fmla="*/ 662311 h 1238575"/>
                  <a:gd name="connsiteX48" fmla="*/ 2762917 w 2981399"/>
                  <a:gd name="connsiteY48" fmla="*/ 832679 h 1238575"/>
                  <a:gd name="connsiteX49" fmla="*/ 2737231 w 2981399"/>
                  <a:gd name="connsiteY49" fmla="*/ 835893 h 1238575"/>
                  <a:gd name="connsiteX50" fmla="*/ 2730809 w 2981399"/>
                  <a:gd name="connsiteY50" fmla="*/ 860002 h 1238575"/>
                  <a:gd name="connsiteX51" fmla="*/ 2568662 w 2981399"/>
                  <a:gd name="connsiteY51" fmla="*/ 1068944 h 1238575"/>
                  <a:gd name="connsiteX52" fmla="*/ 2284504 w 2981399"/>
                  <a:gd name="connsiteY52" fmla="*/ 1062515 h 1238575"/>
                  <a:gd name="connsiteX53" fmla="*/ 1887967 w 2981399"/>
                  <a:gd name="connsiteY53" fmla="*/ 1170200 h 1238575"/>
                  <a:gd name="connsiteX54" fmla="*/ 1955394 w 2981399"/>
                  <a:gd name="connsiteY54" fmla="*/ 1052871 h 1238575"/>
                  <a:gd name="connsiteX55" fmla="*/ 2170520 w 2981399"/>
                  <a:gd name="connsiteY55" fmla="*/ 898576 h 1238575"/>
                  <a:gd name="connsiteX56" fmla="*/ 2541370 w 2981399"/>
                  <a:gd name="connsiteY56" fmla="*/ 766782 h 1238575"/>
                  <a:gd name="connsiteX57" fmla="*/ 2528527 w 2981399"/>
                  <a:gd name="connsiteY57" fmla="*/ 522480 h 1238575"/>
                  <a:gd name="connsiteX58" fmla="*/ 2376012 w 2981399"/>
                  <a:gd name="connsiteY58" fmla="*/ 397115 h 1238575"/>
                  <a:gd name="connsiteX59" fmla="*/ 2122357 w 2981399"/>
                  <a:gd name="connsiteY59" fmla="*/ 149599 h 1238575"/>
                  <a:gd name="connsiteX60" fmla="*/ 1778799 w 2981399"/>
                  <a:gd name="connsiteY60" fmla="*/ 313538 h 1238575"/>
                  <a:gd name="connsiteX61" fmla="*/ 1658393 w 2981399"/>
                  <a:gd name="connsiteY61" fmla="*/ 353719 h 1238575"/>
                  <a:gd name="connsiteX62" fmla="*/ 1486613 w 2981399"/>
                  <a:gd name="connsiteY62" fmla="*/ 266928 h 1238575"/>
                  <a:gd name="connsiteX63" fmla="*/ 1204061 w 2981399"/>
                  <a:gd name="connsiteY63" fmla="*/ 418009 h 1238575"/>
                  <a:gd name="connsiteX64" fmla="*/ 1221720 w 2981399"/>
                  <a:gd name="connsiteY64" fmla="*/ 678383 h 1238575"/>
                  <a:gd name="connsiteX65" fmla="*/ 1457716 w 2981399"/>
                  <a:gd name="connsiteY65" fmla="*/ 802141 h 1238575"/>
                  <a:gd name="connsiteX66" fmla="*/ 1807696 w 2981399"/>
                  <a:gd name="connsiteY66" fmla="*/ 1060907 h 1238575"/>
                  <a:gd name="connsiteX67" fmla="*/ 1831777 w 2981399"/>
                  <a:gd name="connsiteY67" fmla="*/ 1060907 h 1238575"/>
                  <a:gd name="connsiteX68" fmla="*/ 1870307 w 2981399"/>
                  <a:gd name="connsiteY68" fmla="*/ 1062515 h 1238575"/>
                  <a:gd name="connsiteX69" fmla="*/ 1512300 w 2981399"/>
                  <a:gd name="connsiteY69" fmla="*/ 1234490 h 1238575"/>
                  <a:gd name="connsiteX70" fmla="*/ 1188006 w 2981399"/>
                  <a:gd name="connsiteY70" fmla="*/ 1112339 h 1238575"/>
                  <a:gd name="connsiteX71" fmla="*/ 1099709 w 2981399"/>
                  <a:gd name="connsiteY71" fmla="*/ 1019119 h 1238575"/>
                  <a:gd name="connsiteX72" fmla="*/ 1090076 w 2981399"/>
                  <a:gd name="connsiteY72" fmla="*/ 1003047 h 1238575"/>
                  <a:gd name="connsiteX73" fmla="*/ 1139844 w 2981399"/>
                  <a:gd name="connsiteY73" fmla="*/ 840715 h 1238575"/>
                  <a:gd name="connsiteX74" fmla="*/ 903848 w 2981399"/>
                  <a:gd name="connsiteY74" fmla="*/ 948400 h 1238575"/>
                  <a:gd name="connsiteX75" fmla="*/ 777020 w 2981399"/>
                  <a:gd name="connsiteY75" fmla="*/ 880896 h 1238575"/>
                  <a:gd name="connsiteX76" fmla="*/ 696750 w 2981399"/>
                  <a:gd name="connsiteY76" fmla="*/ 787676 h 1238575"/>
                  <a:gd name="connsiteX77" fmla="*/ 563500 w 2981399"/>
                  <a:gd name="connsiteY77" fmla="*/ 741066 h 1238575"/>
                  <a:gd name="connsiteX78" fmla="*/ 282553 w 2981399"/>
                  <a:gd name="connsiteY78" fmla="*/ 784461 h 1238575"/>
                  <a:gd name="connsiteX79" fmla="*/ 0 w 2981399"/>
                  <a:gd name="connsiteY79" fmla="*/ 607664 h 1238575"/>
                  <a:gd name="connsiteX80" fmla="*/ 364429 w 2981399"/>
                  <a:gd name="connsiteY80" fmla="*/ 578734 h 1238575"/>
                  <a:gd name="connsiteX81" fmla="*/ 634139 w 2981399"/>
                  <a:gd name="connsiteY81" fmla="*/ 496764 h 1238575"/>
                  <a:gd name="connsiteX82" fmla="*/ 749728 w 2981399"/>
                  <a:gd name="connsiteY82" fmla="*/ 511230 h 1238575"/>
                  <a:gd name="connsiteX83" fmla="*/ 805918 w 2981399"/>
                  <a:gd name="connsiteY83" fmla="*/ 467834 h 1238575"/>
                  <a:gd name="connsiteX84" fmla="*/ 974486 w 2981399"/>
                  <a:gd name="connsiteY84" fmla="*/ 424438 h 1238575"/>
                  <a:gd name="connsiteX85" fmla="*/ 1035492 w 2981399"/>
                  <a:gd name="connsiteY85" fmla="*/ 438904 h 1238575"/>
                  <a:gd name="connsiteX86" fmla="*/ 1342126 w 2981399"/>
                  <a:gd name="connsiteY86" fmla="*/ 88524 h 1238575"/>
                  <a:gd name="connsiteX87" fmla="*/ 1706555 w 2981399"/>
                  <a:gd name="connsiteY87" fmla="*/ 106204 h 1238575"/>
                  <a:gd name="connsiteX88" fmla="*/ 1733847 w 2981399"/>
                  <a:gd name="connsiteY88" fmla="*/ 117454 h 1238575"/>
                  <a:gd name="connsiteX89" fmla="*/ 1751507 w 2981399"/>
                  <a:gd name="connsiteY89" fmla="*/ 96560 h 1238575"/>
                  <a:gd name="connsiteX90" fmla="*/ 2019284 w 2981399"/>
                  <a:gd name="connsiteY90" fmla="*/ 6 h 12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981399" h="1238575">
                    <a:moveTo>
                      <a:pt x="2041623" y="240638"/>
                    </a:moveTo>
                    <a:cubicBezTo>
                      <a:pt x="2062231" y="239181"/>
                      <a:pt x="2082388" y="239985"/>
                      <a:pt x="2101242" y="242798"/>
                    </a:cubicBezTo>
                    <a:cubicBezTo>
                      <a:pt x="2269719" y="271733"/>
                      <a:pt x="2296996" y="426054"/>
                      <a:pt x="2298601" y="432484"/>
                    </a:cubicBezTo>
                    <a:cubicBezTo>
                      <a:pt x="2298601" y="432484"/>
                      <a:pt x="2298601" y="432484"/>
                      <a:pt x="2301810" y="454989"/>
                    </a:cubicBezTo>
                    <a:cubicBezTo>
                      <a:pt x="2301810" y="454989"/>
                      <a:pt x="2301810" y="454989"/>
                      <a:pt x="2324274" y="461419"/>
                    </a:cubicBezTo>
                    <a:cubicBezTo>
                      <a:pt x="2324274" y="463027"/>
                      <a:pt x="2401292" y="487139"/>
                      <a:pt x="2434988" y="554655"/>
                    </a:cubicBezTo>
                    <a:cubicBezTo>
                      <a:pt x="2457451" y="601273"/>
                      <a:pt x="2455847" y="657536"/>
                      <a:pt x="2430174" y="725051"/>
                    </a:cubicBezTo>
                    <a:cubicBezTo>
                      <a:pt x="2407710" y="782921"/>
                      <a:pt x="2356365" y="816679"/>
                      <a:pt x="2277742" y="824717"/>
                    </a:cubicBezTo>
                    <a:cubicBezTo>
                      <a:pt x="2213560" y="832754"/>
                      <a:pt x="2154192" y="818287"/>
                      <a:pt x="2154192" y="818287"/>
                    </a:cubicBezTo>
                    <a:cubicBezTo>
                      <a:pt x="2154192" y="818287"/>
                      <a:pt x="2154192" y="818287"/>
                      <a:pt x="2120496" y="810249"/>
                    </a:cubicBezTo>
                    <a:cubicBezTo>
                      <a:pt x="2120496" y="810249"/>
                      <a:pt x="2120496" y="810249"/>
                      <a:pt x="2110869" y="844007"/>
                    </a:cubicBezTo>
                    <a:cubicBezTo>
                      <a:pt x="2109264" y="845614"/>
                      <a:pt x="2062732" y="996720"/>
                      <a:pt x="1814028" y="979038"/>
                    </a:cubicBezTo>
                    <a:cubicBezTo>
                      <a:pt x="1578159" y="962962"/>
                      <a:pt x="1509163" y="771669"/>
                      <a:pt x="1507559" y="763631"/>
                    </a:cubicBezTo>
                    <a:cubicBezTo>
                      <a:pt x="1507559" y="763631"/>
                      <a:pt x="1507559" y="763631"/>
                      <a:pt x="1499536" y="741126"/>
                    </a:cubicBezTo>
                    <a:cubicBezTo>
                      <a:pt x="1499536" y="741126"/>
                      <a:pt x="1499536" y="741126"/>
                      <a:pt x="1475468" y="739519"/>
                    </a:cubicBezTo>
                    <a:cubicBezTo>
                      <a:pt x="1388822" y="731481"/>
                      <a:pt x="1327850" y="697723"/>
                      <a:pt x="1297363" y="641460"/>
                    </a:cubicBezTo>
                    <a:cubicBezTo>
                      <a:pt x="1262063" y="578768"/>
                      <a:pt x="1270086" y="501607"/>
                      <a:pt x="1292550" y="454989"/>
                    </a:cubicBezTo>
                    <a:cubicBezTo>
                      <a:pt x="1324640" y="390689"/>
                      <a:pt x="1414495" y="337641"/>
                      <a:pt x="1485095" y="340856"/>
                    </a:cubicBezTo>
                    <a:cubicBezTo>
                      <a:pt x="1491513" y="340856"/>
                      <a:pt x="1497932" y="340856"/>
                      <a:pt x="1504350" y="342463"/>
                    </a:cubicBezTo>
                    <a:cubicBezTo>
                      <a:pt x="1565323" y="355323"/>
                      <a:pt x="1637527" y="408371"/>
                      <a:pt x="1637527" y="408371"/>
                    </a:cubicBezTo>
                    <a:cubicBezTo>
                      <a:pt x="1637527" y="408371"/>
                      <a:pt x="1637527" y="408371"/>
                      <a:pt x="1653573" y="421231"/>
                    </a:cubicBezTo>
                    <a:cubicBezTo>
                      <a:pt x="1653573" y="421231"/>
                      <a:pt x="1653573" y="421231"/>
                      <a:pt x="1672827" y="413194"/>
                    </a:cubicBezTo>
                    <a:cubicBezTo>
                      <a:pt x="1672827" y="413194"/>
                      <a:pt x="1732196" y="390689"/>
                      <a:pt x="1804400" y="390689"/>
                    </a:cubicBezTo>
                    <a:cubicBezTo>
                      <a:pt x="1897464" y="389081"/>
                      <a:pt x="1969669" y="422839"/>
                      <a:pt x="2021014" y="488747"/>
                    </a:cubicBezTo>
                    <a:cubicBezTo>
                      <a:pt x="2046687" y="520897"/>
                      <a:pt x="2048292" y="565907"/>
                      <a:pt x="2029037" y="610918"/>
                    </a:cubicBezTo>
                    <a:cubicBezTo>
                      <a:pt x="2003364" y="665573"/>
                      <a:pt x="1937578" y="726658"/>
                      <a:pt x="1826864" y="733089"/>
                    </a:cubicBezTo>
                    <a:cubicBezTo>
                      <a:pt x="1743427" y="737911"/>
                      <a:pt x="1692082" y="692901"/>
                      <a:pt x="1680850" y="649498"/>
                    </a:cubicBezTo>
                    <a:cubicBezTo>
                      <a:pt x="1677641" y="636638"/>
                      <a:pt x="1672827" y="604488"/>
                      <a:pt x="1706523" y="586805"/>
                    </a:cubicBezTo>
                    <a:cubicBezTo>
                      <a:pt x="1728987" y="575552"/>
                      <a:pt x="1748241" y="573945"/>
                      <a:pt x="1764287" y="578768"/>
                    </a:cubicBezTo>
                    <a:cubicBezTo>
                      <a:pt x="1791564" y="588413"/>
                      <a:pt x="1804400" y="615740"/>
                      <a:pt x="1806005" y="615740"/>
                    </a:cubicBezTo>
                    <a:cubicBezTo>
                      <a:pt x="1806005" y="615740"/>
                      <a:pt x="1865373" y="556262"/>
                      <a:pt x="1788355" y="509645"/>
                    </a:cubicBezTo>
                    <a:cubicBezTo>
                      <a:pt x="1756264" y="490354"/>
                      <a:pt x="1714546" y="501607"/>
                      <a:pt x="1674432" y="522505"/>
                    </a:cubicBezTo>
                    <a:cubicBezTo>
                      <a:pt x="1619877" y="549832"/>
                      <a:pt x="1594205" y="606095"/>
                      <a:pt x="1610250" y="668788"/>
                    </a:cubicBezTo>
                    <a:cubicBezTo>
                      <a:pt x="1629505" y="739519"/>
                      <a:pt x="1706523" y="813464"/>
                      <a:pt x="1831678" y="805426"/>
                    </a:cubicBezTo>
                    <a:cubicBezTo>
                      <a:pt x="1950414" y="798996"/>
                      <a:pt x="2051501" y="736304"/>
                      <a:pt x="2094823" y="641460"/>
                    </a:cubicBezTo>
                    <a:cubicBezTo>
                      <a:pt x="2126914" y="572337"/>
                      <a:pt x="2120496" y="498392"/>
                      <a:pt x="2078778" y="443737"/>
                    </a:cubicBezTo>
                    <a:cubicBezTo>
                      <a:pt x="2019410" y="368184"/>
                      <a:pt x="1942391" y="334426"/>
                      <a:pt x="1866978" y="321566"/>
                    </a:cubicBezTo>
                    <a:cubicBezTo>
                      <a:pt x="1913911" y="269724"/>
                      <a:pt x="1979797" y="245008"/>
                      <a:pt x="2041623" y="240638"/>
                    </a:cubicBezTo>
                    <a:close/>
                    <a:moveTo>
                      <a:pt x="2019284" y="6"/>
                    </a:moveTo>
                    <a:cubicBezTo>
                      <a:pt x="2046025" y="126"/>
                      <a:pt x="2074997" y="2135"/>
                      <a:pt x="2106303" y="6555"/>
                    </a:cubicBezTo>
                    <a:cubicBezTo>
                      <a:pt x="2329455" y="38699"/>
                      <a:pt x="2420964" y="220318"/>
                      <a:pt x="2424175" y="228354"/>
                    </a:cubicBezTo>
                    <a:cubicBezTo>
                      <a:pt x="2424175" y="228354"/>
                      <a:pt x="2424175" y="228354"/>
                      <a:pt x="2440229" y="262106"/>
                    </a:cubicBezTo>
                    <a:cubicBezTo>
                      <a:pt x="2440229" y="262106"/>
                      <a:pt x="2440229" y="262106"/>
                      <a:pt x="2473943" y="246034"/>
                    </a:cubicBezTo>
                    <a:cubicBezTo>
                      <a:pt x="2475548" y="244427"/>
                      <a:pt x="2565451" y="202638"/>
                      <a:pt x="2661776" y="274964"/>
                    </a:cubicBezTo>
                    <a:cubicBezTo>
                      <a:pt x="2740441" y="331218"/>
                      <a:pt x="2737231" y="422831"/>
                      <a:pt x="2737231" y="426046"/>
                    </a:cubicBezTo>
                    <a:cubicBezTo>
                      <a:pt x="2737231" y="426046"/>
                      <a:pt x="2737231" y="426046"/>
                      <a:pt x="2734020" y="463012"/>
                    </a:cubicBezTo>
                    <a:cubicBezTo>
                      <a:pt x="2734020" y="463012"/>
                      <a:pt x="2734020" y="463012"/>
                      <a:pt x="2770944" y="466227"/>
                    </a:cubicBezTo>
                    <a:cubicBezTo>
                      <a:pt x="2780577" y="466227"/>
                      <a:pt x="2987675" y="480692"/>
                      <a:pt x="2981253" y="662311"/>
                    </a:cubicBezTo>
                    <a:cubicBezTo>
                      <a:pt x="2978043" y="805355"/>
                      <a:pt x="2764523" y="832679"/>
                      <a:pt x="2762917" y="832679"/>
                    </a:cubicBezTo>
                    <a:cubicBezTo>
                      <a:pt x="2762917" y="832679"/>
                      <a:pt x="2762917" y="832679"/>
                      <a:pt x="2737231" y="835893"/>
                    </a:cubicBezTo>
                    <a:cubicBezTo>
                      <a:pt x="2737231" y="835893"/>
                      <a:pt x="2737231" y="835893"/>
                      <a:pt x="2730809" y="860002"/>
                    </a:cubicBezTo>
                    <a:cubicBezTo>
                      <a:pt x="2730809" y="861609"/>
                      <a:pt x="2690674" y="1006261"/>
                      <a:pt x="2568662" y="1068944"/>
                    </a:cubicBezTo>
                    <a:cubicBezTo>
                      <a:pt x="2491602" y="1109125"/>
                      <a:pt x="2396883" y="1105910"/>
                      <a:pt x="2284504" y="1062515"/>
                    </a:cubicBezTo>
                    <a:cubicBezTo>
                      <a:pt x="2284504" y="1062515"/>
                      <a:pt x="2157676" y="1229668"/>
                      <a:pt x="1887967" y="1170200"/>
                    </a:cubicBezTo>
                    <a:cubicBezTo>
                      <a:pt x="1928102" y="1120375"/>
                      <a:pt x="1948972" y="1072158"/>
                      <a:pt x="1955394" y="1052871"/>
                    </a:cubicBezTo>
                    <a:cubicBezTo>
                      <a:pt x="2090249" y="1023941"/>
                      <a:pt x="2148044" y="943578"/>
                      <a:pt x="2170520" y="898576"/>
                    </a:cubicBezTo>
                    <a:cubicBezTo>
                      <a:pt x="2278082" y="916255"/>
                      <a:pt x="2483575" y="916255"/>
                      <a:pt x="2541370" y="766782"/>
                    </a:cubicBezTo>
                    <a:cubicBezTo>
                      <a:pt x="2575084" y="679990"/>
                      <a:pt x="2568662" y="588377"/>
                      <a:pt x="2528527" y="522480"/>
                    </a:cubicBezTo>
                    <a:cubicBezTo>
                      <a:pt x="2485181" y="453369"/>
                      <a:pt x="2409726" y="411580"/>
                      <a:pt x="2376012" y="397115"/>
                    </a:cubicBezTo>
                    <a:cubicBezTo>
                      <a:pt x="2355142" y="318360"/>
                      <a:pt x="2286109" y="176922"/>
                      <a:pt x="2122357" y="149599"/>
                    </a:cubicBezTo>
                    <a:cubicBezTo>
                      <a:pt x="1987502" y="127098"/>
                      <a:pt x="1847831" y="201031"/>
                      <a:pt x="1778799" y="313538"/>
                    </a:cubicBezTo>
                    <a:cubicBezTo>
                      <a:pt x="1733847" y="315146"/>
                      <a:pt x="1690501" y="344076"/>
                      <a:pt x="1658393" y="353719"/>
                    </a:cubicBezTo>
                    <a:cubicBezTo>
                      <a:pt x="1629495" y="334433"/>
                      <a:pt x="1563673" y="281393"/>
                      <a:pt x="1486613" y="266928"/>
                    </a:cubicBezTo>
                    <a:cubicBezTo>
                      <a:pt x="1380656" y="249249"/>
                      <a:pt x="1255434" y="316753"/>
                      <a:pt x="1204061" y="418009"/>
                    </a:cubicBezTo>
                    <a:cubicBezTo>
                      <a:pt x="1171952" y="483906"/>
                      <a:pt x="1171952" y="591592"/>
                      <a:pt x="1221720" y="678383"/>
                    </a:cubicBezTo>
                    <a:cubicBezTo>
                      <a:pt x="1250618" y="731422"/>
                      <a:pt x="1329283" y="782854"/>
                      <a:pt x="1457716" y="802141"/>
                    </a:cubicBezTo>
                    <a:cubicBezTo>
                      <a:pt x="1485008" y="863216"/>
                      <a:pt x="1565279" y="1043228"/>
                      <a:pt x="1807696" y="1060907"/>
                    </a:cubicBezTo>
                    <a:cubicBezTo>
                      <a:pt x="1815723" y="1060907"/>
                      <a:pt x="1823750" y="1060907"/>
                      <a:pt x="1831777" y="1060907"/>
                    </a:cubicBezTo>
                    <a:cubicBezTo>
                      <a:pt x="1844621" y="1062515"/>
                      <a:pt x="1857464" y="1062515"/>
                      <a:pt x="1870307" y="1062515"/>
                    </a:cubicBezTo>
                    <a:cubicBezTo>
                      <a:pt x="1836594" y="1131626"/>
                      <a:pt x="1740269" y="1263420"/>
                      <a:pt x="1512300" y="1234490"/>
                    </a:cubicBezTo>
                    <a:cubicBezTo>
                      <a:pt x="1350153" y="1213596"/>
                      <a:pt x="1247407" y="1155735"/>
                      <a:pt x="1188006" y="1112339"/>
                    </a:cubicBezTo>
                    <a:cubicBezTo>
                      <a:pt x="1125395" y="1064122"/>
                      <a:pt x="1099709" y="1019119"/>
                      <a:pt x="1099709" y="1019119"/>
                    </a:cubicBezTo>
                    <a:cubicBezTo>
                      <a:pt x="1099709" y="1019119"/>
                      <a:pt x="1099709" y="1019119"/>
                      <a:pt x="1090076" y="1003047"/>
                    </a:cubicBezTo>
                    <a:cubicBezTo>
                      <a:pt x="1245801" y="951615"/>
                      <a:pt x="1139844" y="840715"/>
                      <a:pt x="1139844" y="840715"/>
                    </a:cubicBezTo>
                    <a:cubicBezTo>
                      <a:pt x="1086865" y="938757"/>
                      <a:pt x="979303" y="962865"/>
                      <a:pt x="903848" y="948400"/>
                    </a:cubicBezTo>
                    <a:cubicBezTo>
                      <a:pt x="865318" y="940364"/>
                      <a:pt x="812340" y="917863"/>
                      <a:pt x="777020" y="880896"/>
                    </a:cubicBezTo>
                    <a:cubicBezTo>
                      <a:pt x="746517" y="847144"/>
                      <a:pt x="722436" y="814999"/>
                      <a:pt x="696750" y="787676"/>
                    </a:cubicBezTo>
                    <a:cubicBezTo>
                      <a:pt x="671063" y="760353"/>
                      <a:pt x="640560" y="720171"/>
                      <a:pt x="563500" y="741066"/>
                    </a:cubicBezTo>
                    <a:cubicBezTo>
                      <a:pt x="481624" y="761960"/>
                      <a:pt x="423829" y="827857"/>
                      <a:pt x="282553" y="784461"/>
                    </a:cubicBezTo>
                    <a:cubicBezTo>
                      <a:pt x="46557" y="710528"/>
                      <a:pt x="0" y="607664"/>
                      <a:pt x="0" y="607664"/>
                    </a:cubicBezTo>
                    <a:cubicBezTo>
                      <a:pt x="0" y="607664"/>
                      <a:pt x="242418" y="683205"/>
                      <a:pt x="364429" y="578734"/>
                    </a:cubicBezTo>
                    <a:cubicBezTo>
                      <a:pt x="512127" y="451761"/>
                      <a:pt x="590792" y="490335"/>
                      <a:pt x="634139" y="496764"/>
                    </a:cubicBezTo>
                    <a:cubicBezTo>
                      <a:pt x="675879" y="501586"/>
                      <a:pt x="724042" y="519266"/>
                      <a:pt x="749728" y="511230"/>
                    </a:cubicBezTo>
                    <a:cubicBezTo>
                      <a:pt x="777020" y="504801"/>
                      <a:pt x="786653" y="487121"/>
                      <a:pt x="805918" y="467834"/>
                    </a:cubicBezTo>
                    <a:cubicBezTo>
                      <a:pt x="865318" y="408366"/>
                      <a:pt x="937562" y="418009"/>
                      <a:pt x="974486" y="424438"/>
                    </a:cubicBezTo>
                    <a:cubicBezTo>
                      <a:pt x="1006595" y="429260"/>
                      <a:pt x="1033887" y="438904"/>
                      <a:pt x="1035492" y="438904"/>
                    </a:cubicBezTo>
                    <a:cubicBezTo>
                      <a:pt x="1035492" y="438904"/>
                      <a:pt x="1070811" y="173708"/>
                      <a:pt x="1342126" y="88524"/>
                    </a:cubicBezTo>
                    <a:cubicBezTo>
                      <a:pt x="1529959" y="30663"/>
                      <a:pt x="1704950" y="106204"/>
                      <a:pt x="1706555" y="106204"/>
                    </a:cubicBezTo>
                    <a:cubicBezTo>
                      <a:pt x="1706555" y="106204"/>
                      <a:pt x="1706555" y="106204"/>
                      <a:pt x="1733847" y="117454"/>
                    </a:cubicBezTo>
                    <a:cubicBezTo>
                      <a:pt x="1733847" y="117454"/>
                      <a:pt x="1733847" y="117454"/>
                      <a:pt x="1751507" y="96560"/>
                    </a:cubicBezTo>
                    <a:cubicBezTo>
                      <a:pt x="1754316" y="90935"/>
                      <a:pt x="1832103" y="-829"/>
                      <a:pt x="2019284" y="6"/>
                    </a:cubicBez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noAutofit/>
              </a:bodyPr>
              <a:lstStyle/>
              <a:p>
                <a:endParaRPr lang="zh-CN" altLang="en-US"/>
              </a:p>
            </p:txBody>
          </p:sp>
          <p:pic>
            <p:nvPicPr>
              <p:cNvPr id="66" name="图片 6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46126" y="3077880"/>
                <a:ext cx="398525" cy="845827"/>
              </a:xfrm>
              <a:prstGeom prst="rect">
                <a:avLst/>
              </a:prstGeom>
              <a:effectLst>
                <a:outerShdw blurRad="114300" dist="88900" dir="8100000" algn="tr" rotWithShape="0">
                  <a:prstClr val="black">
                    <a:alpha val="62000"/>
                  </a:prstClr>
                </a:outerShdw>
              </a:effectLst>
            </p:spPr>
          </p:pic>
        </p:grpSp>
        <p:sp>
          <p:nvSpPr>
            <p:cNvPr id="60" name="文本框 59"/>
            <p:cNvSpPr txBox="1"/>
            <p:nvPr/>
          </p:nvSpPr>
          <p:spPr>
            <a:xfrm>
              <a:off x="2047805" y="3468916"/>
              <a:ext cx="423514" cy="369332"/>
            </a:xfrm>
            <a:prstGeom prst="rect">
              <a:avLst/>
            </a:prstGeom>
            <a:noFill/>
          </p:spPr>
          <p:txBody>
            <a:bodyPr wrap="none" rtlCol="0">
              <a:spAutoFit/>
            </a:bodyPr>
            <a:lstStyle/>
            <a:p>
              <a:r>
                <a:rPr lang="en-US" altLang="zh-CN" dirty="0">
                  <a:solidFill>
                    <a:srgbClr val="7030A0"/>
                  </a:solidFill>
                  <a:latin typeface="Impact" panose="020B0806030902050204" pitchFamily="34" charset="0"/>
                </a:rPr>
                <a:t>02</a:t>
              </a:r>
              <a:endParaRPr lang="zh-CN" altLang="en-US" dirty="0">
                <a:solidFill>
                  <a:srgbClr val="7030A0"/>
                </a:solidFill>
                <a:latin typeface="Impact" panose="020B0806030902050204" pitchFamily="34" charset="0"/>
              </a:endParaRPr>
            </a:p>
          </p:txBody>
        </p:sp>
      </p:grpSp>
      <p:sp>
        <p:nvSpPr>
          <p:cNvPr id="58" name="矩形 57"/>
          <p:cNvSpPr/>
          <p:nvPr/>
        </p:nvSpPr>
        <p:spPr>
          <a:xfrm>
            <a:off x="2779973" y="3954433"/>
            <a:ext cx="1184362" cy="584775"/>
          </a:xfrm>
          <a:prstGeom prst="rect">
            <a:avLst/>
          </a:prstGeom>
        </p:spPr>
        <p:txBody>
          <a:bodyPr wrap="none">
            <a:spAutoFit/>
          </a:bodyPr>
          <a:lstStyle/>
          <a:p>
            <a:pPr lvl="0" algn="ctr"/>
            <a:r>
              <a:rPr lang="vi-VN" altLang="zh-CN" sz="1600" dirty="0">
                <a:solidFill>
                  <a:srgbClr val="ECDD8B"/>
                </a:solidFill>
                <a:latin typeface="Times New Roman" panose="02020603050405020304" pitchFamily="18" charset="0"/>
                <a:cs typeface="Times New Roman" panose="02020603050405020304" pitchFamily="18" charset="0"/>
              </a:rPr>
              <a:t>RRODUCT</a:t>
            </a:r>
          </a:p>
          <a:p>
            <a:pPr lvl="0" algn="ctr"/>
            <a:r>
              <a:rPr lang="vi-VN" altLang="zh-CN" sz="1600" dirty="0">
                <a:solidFill>
                  <a:srgbClr val="ECDD8B"/>
                </a:solidFill>
                <a:latin typeface="Times New Roman" panose="02020603050405020304" pitchFamily="18" charset="0"/>
                <a:cs typeface="Times New Roman" panose="02020603050405020304" pitchFamily="18" charset="0"/>
              </a:rPr>
              <a:t>BACKLOG</a:t>
            </a:r>
            <a:endParaRPr lang="zh-CN" altLang="en-US" sz="1600" dirty="0">
              <a:solidFill>
                <a:srgbClr val="ECDD8B"/>
              </a:solidFill>
              <a:latin typeface="Times New Roman" panose="02020603050405020304" pitchFamily="18" charset="0"/>
              <a:cs typeface="Times New Roman" panose="02020603050405020304" pitchFamily="18" charset="0"/>
            </a:endParaRPr>
          </a:p>
        </p:txBody>
      </p:sp>
      <p:sp>
        <p:nvSpPr>
          <p:cNvPr id="68" name="文本框 67"/>
          <p:cNvSpPr txBox="1"/>
          <p:nvPr/>
        </p:nvSpPr>
        <p:spPr>
          <a:xfrm>
            <a:off x="4330265" y="3259466"/>
            <a:ext cx="1684398" cy="1610140"/>
          </a:xfrm>
          <a:prstGeom prst="rect">
            <a:avLst/>
          </a:prstGeom>
          <a:noFill/>
          <a:ln>
            <a:solidFill>
              <a:schemeClr val="accent1"/>
            </a:solidFill>
            <a:prstDash val="sysDot"/>
          </a:ln>
        </p:spPr>
        <p:txBody>
          <a:bodyPr wrap="none" rtlCol="0" anchor="ctr">
            <a:noAutofit/>
          </a:bodyPr>
          <a:lstStyle/>
          <a:p>
            <a:pPr algn="ctr"/>
            <a:endParaRPr lang="zh-CN" altLang="en-US" sz="1600" dirty="0">
              <a:solidFill>
                <a:schemeClr val="accent1"/>
              </a:solidFill>
            </a:endParaRPr>
          </a:p>
        </p:txBody>
      </p:sp>
      <p:sp>
        <p:nvSpPr>
          <p:cNvPr id="80" name="文本框 79"/>
          <p:cNvSpPr txBox="1"/>
          <p:nvPr/>
        </p:nvSpPr>
        <p:spPr>
          <a:xfrm>
            <a:off x="6207110" y="3260735"/>
            <a:ext cx="1684398" cy="1610140"/>
          </a:xfrm>
          <a:prstGeom prst="rect">
            <a:avLst/>
          </a:prstGeom>
          <a:noFill/>
          <a:ln>
            <a:solidFill>
              <a:schemeClr val="accent1"/>
            </a:solidFill>
            <a:prstDash val="sysDot"/>
          </a:ln>
        </p:spPr>
        <p:txBody>
          <a:bodyPr wrap="none" rtlCol="0" anchor="ctr">
            <a:noAutofit/>
          </a:bodyPr>
          <a:lstStyle/>
          <a:p>
            <a:pPr algn="ctr"/>
            <a:endParaRPr lang="zh-CN" altLang="en-US" sz="1600" dirty="0">
              <a:solidFill>
                <a:schemeClr val="accent1"/>
              </a:solidFill>
            </a:endParaRPr>
          </a:p>
        </p:txBody>
      </p:sp>
      <p:grpSp>
        <p:nvGrpSpPr>
          <p:cNvPr id="2" name="组合 56">
            <a:extLst>
              <a:ext uri="{FF2B5EF4-FFF2-40B4-BE49-F238E27FC236}">
                <a16:creationId xmlns="" xmlns:a16="http://schemas.microsoft.com/office/drawing/2014/main" id="{0DFD6311-24B3-3A7A-37EF-189CDCC23390}"/>
              </a:ext>
            </a:extLst>
          </p:cNvPr>
          <p:cNvGrpSpPr/>
          <p:nvPr/>
        </p:nvGrpSpPr>
        <p:grpSpPr>
          <a:xfrm>
            <a:off x="4546636" y="2777106"/>
            <a:ext cx="1233774" cy="967442"/>
            <a:chOff x="1630496" y="3207090"/>
            <a:chExt cx="1233774" cy="967442"/>
          </a:xfrm>
        </p:grpSpPr>
        <p:grpSp>
          <p:nvGrpSpPr>
            <p:cNvPr id="3" name="组合 58">
              <a:extLst>
                <a:ext uri="{FF2B5EF4-FFF2-40B4-BE49-F238E27FC236}">
                  <a16:creationId xmlns="" xmlns:a16="http://schemas.microsoft.com/office/drawing/2014/main" id="{CB0B8524-7E90-33F4-9701-E85DC58F2BB0}"/>
                </a:ext>
              </a:extLst>
            </p:cNvPr>
            <p:cNvGrpSpPr/>
            <p:nvPr/>
          </p:nvGrpSpPr>
          <p:grpSpPr>
            <a:xfrm>
              <a:off x="1630496" y="3207090"/>
              <a:ext cx="1233774" cy="967442"/>
              <a:chOff x="2233436" y="3077880"/>
              <a:chExt cx="1575622" cy="1235496"/>
            </a:xfrm>
          </p:grpSpPr>
          <p:sp>
            <p:nvSpPr>
              <p:cNvPr id="5" name="Freeform 7">
                <a:extLst>
                  <a:ext uri="{FF2B5EF4-FFF2-40B4-BE49-F238E27FC236}">
                    <a16:creationId xmlns="" xmlns:a16="http://schemas.microsoft.com/office/drawing/2014/main" id="{6AB45E79-4025-F3D0-2CCF-01A93347A9C8}"/>
                  </a:ext>
                </a:extLst>
              </p:cNvPr>
              <p:cNvSpPr>
                <a:spLocks/>
              </p:cNvSpPr>
              <p:nvPr/>
            </p:nvSpPr>
            <p:spPr bwMode="auto">
              <a:xfrm>
                <a:off x="2233436" y="3533608"/>
                <a:ext cx="444166" cy="238127"/>
              </a:xfrm>
              <a:custGeom>
                <a:avLst/>
                <a:gdLst>
                  <a:gd name="T0" fmla="*/ 1458 w 1560"/>
                  <a:gd name="T1" fmla="*/ 339 h 836"/>
                  <a:gd name="T2" fmla="*/ 1459 w 1560"/>
                  <a:gd name="T3" fmla="*/ 323 h 836"/>
                  <a:gd name="T4" fmla="*/ 1448 w 1560"/>
                  <a:gd name="T5" fmla="*/ 212 h 836"/>
                  <a:gd name="T6" fmla="*/ 1326 w 1560"/>
                  <a:gd name="T7" fmla="*/ 68 h 836"/>
                  <a:gd name="T8" fmla="*/ 1082 w 1560"/>
                  <a:gd name="T9" fmla="*/ 85 h 836"/>
                  <a:gd name="T10" fmla="*/ 1066 w 1560"/>
                  <a:gd name="T11" fmla="*/ 99 h 836"/>
                  <a:gd name="T12" fmla="*/ 1047 w 1560"/>
                  <a:gd name="T13" fmla="*/ 90 h 836"/>
                  <a:gd name="T14" fmla="*/ 697 w 1560"/>
                  <a:gd name="T15" fmla="*/ 95 h 836"/>
                  <a:gd name="T16" fmla="*/ 565 w 1560"/>
                  <a:gd name="T17" fmla="*/ 211 h 836"/>
                  <a:gd name="T18" fmla="*/ 420 w 1560"/>
                  <a:gd name="T19" fmla="*/ 270 h 836"/>
                  <a:gd name="T20" fmla="*/ 320 w 1560"/>
                  <a:gd name="T21" fmla="*/ 150 h 836"/>
                  <a:gd name="T22" fmla="*/ 191 w 1560"/>
                  <a:gd name="T23" fmla="*/ 29 h 836"/>
                  <a:gd name="T24" fmla="*/ 75 w 1560"/>
                  <a:gd name="T25" fmla="*/ 60 h 836"/>
                  <a:gd name="T26" fmla="*/ 0 w 1560"/>
                  <a:gd name="T27" fmla="*/ 90 h 836"/>
                  <a:gd name="T28" fmla="*/ 58 w 1560"/>
                  <a:gd name="T29" fmla="*/ 135 h 836"/>
                  <a:gd name="T30" fmla="*/ 136 w 1560"/>
                  <a:gd name="T31" fmla="*/ 128 h 836"/>
                  <a:gd name="T32" fmla="*/ 206 w 1560"/>
                  <a:gd name="T33" fmla="*/ 132 h 836"/>
                  <a:gd name="T34" fmla="*/ 259 w 1560"/>
                  <a:gd name="T35" fmla="*/ 305 h 836"/>
                  <a:gd name="T36" fmla="*/ 302 w 1560"/>
                  <a:gd name="T37" fmla="*/ 488 h 836"/>
                  <a:gd name="T38" fmla="*/ 502 w 1560"/>
                  <a:gd name="T39" fmla="*/ 540 h 836"/>
                  <a:gd name="T40" fmla="*/ 741 w 1560"/>
                  <a:gd name="T41" fmla="*/ 365 h 836"/>
                  <a:gd name="T42" fmla="*/ 759 w 1560"/>
                  <a:gd name="T43" fmla="*/ 308 h 836"/>
                  <a:gd name="T44" fmla="*/ 939 w 1560"/>
                  <a:gd name="T45" fmla="*/ 166 h 836"/>
                  <a:gd name="T46" fmla="*/ 1239 w 1560"/>
                  <a:gd name="T47" fmla="*/ 297 h 836"/>
                  <a:gd name="T48" fmla="*/ 1243 w 1560"/>
                  <a:gd name="T49" fmla="*/ 483 h 836"/>
                  <a:gd name="T50" fmla="*/ 1111 w 1560"/>
                  <a:gd name="T51" fmla="*/ 592 h 836"/>
                  <a:gd name="T52" fmla="*/ 894 w 1560"/>
                  <a:gd name="T53" fmla="*/ 570 h 836"/>
                  <a:gd name="T54" fmla="*/ 860 w 1560"/>
                  <a:gd name="T55" fmla="*/ 476 h 836"/>
                  <a:gd name="T56" fmla="*/ 893 w 1560"/>
                  <a:gd name="T57" fmla="*/ 407 h 836"/>
                  <a:gd name="T58" fmla="*/ 1001 w 1560"/>
                  <a:gd name="T59" fmla="*/ 380 h 836"/>
                  <a:gd name="T60" fmla="*/ 1048 w 1560"/>
                  <a:gd name="T61" fmla="*/ 437 h 836"/>
                  <a:gd name="T62" fmla="*/ 937 w 1560"/>
                  <a:gd name="T63" fmla="*/ 459 h 836"/>
                  <a:gd name="T64" fmla="*/ 927 w 1560"/>
                  <a:gd name="T65" fmla="*/ 480 h 836"/>
                  <a:gd name="T66" fmla="*/ 939 w 1560"/>
                  <a:gd name="T67" fmla="*/ 520 h 836"/>
                  <a:gd name="T68" fmla="*/ 1099 w 1560"/>
                  <a:gd name="T69" fmla="*/ 525 h 836"/>
                  <a:gd name="T70" fmla="*/ 1182 w 1560"/>
                  <a:gd name="T71" fmla="*/ 454 h 836"/>
                  <a:gd name="T72" fmla="*/ 1180 w 1560"/>
                  <a:gd name="T73" fmla="*/ 330 h 836"/>
                  <a:gd name="T74" fmla="*/ 958 w 1560"/>
                  <a:gd name="T75" fmla="*/ 248 h 836"/>
                  <a:gd name="T76" fmla="*/ 821 w 1560"/>
                  <a:gd name="T77" fmla="*/ 335 h 836"/>
                  <a:gd name="T78" fmla="*/ 808 w 1560"/>
                  <a:gd name="T79" fmla="*/ 388 h 836"/>
                  <a:gd name="T80" fmla="*/ 814 w 1560"/>
                  <a:gd name="T81" fmla="*/ 421 h 836"/>
                  <a:gd name="T82" fmla="*/ 780 w 1560"/>
                  <a:gd name="T83" fmla="*/ 426 h 836"/>
                  <a:gd name="T84" fmla="*/ 587 w 1560"/>
                  <a:gd name="T85" fmla="*/ 562 h 836"/>
                  <a:gd name="T86" fmla="*/ 629 w 1560"/>
                  <a:gd name="T87" fmla="*/ 686 h 836"/>
                  <a:gd name="T88" fmla="*/ 848 w 1560"/>
                  <a:gd name="T89" fmla="*/ 700 h 836"/>
                  <a:gd name="T90" fmla="*/ 886 w 1560"/>
                  <a:gd name="T91" fmla="*/ 691 h 836"/>
                  <a:gd name="T92" fmla="*/ 889 w 1560"/>
                  <a:gd name="T93" fmla="*/ 730 h 836"/>
                  <a:gd name="T94" fmla="*/ 911 w 1560"/>
                  <a:gd name="T95" fmla="*/ 776 h 836"/>
                  <a:gd name="T96" fmla="*/ 1038 w 1560"/>
                  <a:gd name="T97" fmla="*/ 829 h 836"/>
                  <a:gd name="T98" fmla="*/ 1194 w 1560"/>
                  <a:gd name="T99" fmla="*/ 715 h 836"/>
                  <a:gd name="T100" fmla="*/ 1199 w 1560"/>
                  <a:gd name="T101" fmla="*/ 682 h 836"/>
                  <a:gd name="T102" fmla="*/ 1231 w 1560"/>
                  <a:gd name="T103" fmla="*/ 686 h 836"/>
                  <a:gd name="T104" fmla="*/ 1438 w 1560"/>
                  <a:gd name="T105" fmla="*/ 616 h 836"/>
                  <a:gd name="T106" fmla="*/ 1469 w 1560"/>
                  <a:gd name="T107" fmla="*/ 350 h 836"/>
                  <a:gd name="T108" fmla="*/ 1458 w 1560"/>
                  <a:gd name="T109" fmla="*/ 33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0" h="836">
                    <a:moveTo>
                      <a:pt x="1458" y="339"/>
                    </a:moveTo>
                    <a:cubicBezTo>
                      <a:pt x="1459" y="323"/>
                      <a:pt x="1459" y="323"/>
                      <a:pt x="1459" y="323"/>
                    </a:cubicBezTo>
                    <a:cubicBezTo>
                      <a:pt x="1459" y="322"/>
                      <a:pt x="1463" y="270"/>
                      <a:pt x="1448" y="212"/>
                    </a:cubicBezTo>
                    <a:cubicBezTo>
                      <a:pt x="1428" y="139"/>
                      <a:pt x="1387" y="91"/>
                      <a:pt x="1326" y="68"/>
                    </a:cubicBezTo>
                    <a:cubicBezTo>
                      <a:pt x="1171" y="12"/>
                      <a:pt x="1083" y="85"/>
                      <a:pt x="1082" y="85"/>
                    </a:cubicBezTo>
                    <a:cubicBezTo>
                      <a:pt x="1066" y="99"/>
                      <a:pt x="1066" y="99"/>
                      <a:pt x="1066" y="99"/>
                    </a:cubicBezTo>
                    <a:cubicBezTo>
                      <a:pt x="1047" y="90"/>
                      <a:pt x="1047" y="90"/>
                      <a:pt x="1047" y="90"/>
                    </a:cubicBezTo>
                    <a:cubicBezTo>
                      <a:pt x="1044" y="89"/>
                      <a:pt x="839" y="0"/>
                      <a:pt x="697" y="95"/>
                    </a:cubicBezTo>
                    <a:cubicBezTo>
                      <a:pt x="633" y="139"/>
                      <a:pt x="595" y="179"/>
                      <a:pt x="565" y="211"/>
                    </a:cubicBezTo>
                    <a:cubicBezTo>
                      <a:pt x="522" y="256"/>
                      <a:pt x="486" y="295"/>
                      <a:pt x="420" y="270"/>
                    </a:cubicBezTo>
                    <a:cubicBezTo>
                      <a:pt x="360" y="247"/>
                      <a:pt x="339" y="195"/>
                      <a:pt x="320" y="150"/>
                    </a:cubicBezTo>
                    <a:cubicBezTo>
                      <a:pt x="297" y="93"/>
                      <a:pt x="277" y="44"/>
                      <a:pt x="191" y="29"/>
                    </a:cubicBezTo>
                    <a:cubicBezTo>
                      <a:pt x="153" y="22"/>
                      <a:pt x="116" y="41"/>
                      <a:pt x="75" y="60"/>
                    </a:cubicBezTo>
                    <a:cubicBezTo>
                      <a:pt x="51" y="72"/>
                      <a:pt x="26" y="84"/>
                      <a:pt x="0" y="90"/>
                    </a:cubicBezTo>
                    <a:cubicBezTo>
                      <a:pt x="14" y="108"/>
                      <a:pt x="34" y="126"/>
                      <a:pt x="58" y="135"/>
                    </a:cubicBezTo>
                    <a:cubicBezTo>
                      <a:pt x="83" y="144"/>
                      <a:pt x="108" y="142"/>
                      <a:pt x="136" y="128"/>
                    </a:cubicBezTo>
                    <a:cubicBezTo>
                      <a:pt x="161" y="117"/>
                      <a:pt x="185" y="118"/>
                      <a:pt x="206" y="132"/>
                    </a:cubicBezTo>
                    <a:cubicBezTo>
                      <a:pt x="263" y="171"/>
                      <a:pt x="259" y="304"/>
                      <a:pt x="259" y="305"/>
                    </a:cubicBezTo>
                    <a:cubicBezTo>
                      <a:pt x="254" y="360"/>
                      <a:pt x="254" y="439"/>
                      <a:pt x="302" y="488"/>
                    </a:cubicBezTo>
                    <a:cubicBezTo>
                      <a:pt x="341" y="528"/>
                      <a:pt x="408" y="545"/>
                      <a:pt x="502" y="540"/>
                    </a:cubicBezTo>
                    <a:cubicBezTo>
                      <a:pt x="562" y="385"/>
                      <a:pt x="653" y="363"/>
                      <a:pt x="741" y="365"/>
                    </a:cubicBezTo>
                    <a:cubicBezTo>
                      <a:pt x="743" y="349"/>
                      <a:pt x="748" y="329"/>
                      <a:pt x="759" y="308"/>
                    </a:cubicBezTo>
                    <a:cubicBezTo>
                      <a:pt x="796" y="233"/>
                      <a:pt x="876" y="182"/>
                      <a:pt x="939" y="166"/>
                    </a:cubicBezTo>
                    <a:cubicBezTo>
                      <a:pt x="1080" y="130"/>
                      <a:pt x="1200" y="228"/>
                      <a:pt x="1239" y="297"/>
                    </a:cubicBezTo>
                    <a:cubicBezTo>
                      <a:pt x="1271" y="354"/>
                      <a:pt x="1272" y="422"/>
                      <a:pt x="1243" y="483"/>
                    </a:cubicBezTo>
                    <a:cubicBezTo>
                      <a:pt x="1215" y="541"/>
                      <a:pt x="1166" y="582"/>
                      <a:pt x="1111" y="592"/>
                    </a:cubicBezTo>
                    <a:cubicBezTo>
                      <a:pt x="1031" y="606"/>
                      <a:pt x="944" y="614"/>
                      <a:pt x="894" y="570"/>
                    </a:cubicBezTo>
                    <a:cubicBezTo>
                      <a:pt x="869" y="548"/>
                      <a:pt x="857" y="516"/>
                      <a:pt x="860" y="476"/>
                    </a:cubicBezTo>
                    <a:cubicBezTo>
                      <a:pt x="861" y="449"/>
                      <a:pt x="873" y="426"/>
                      <a:pt x="893" y="407"/>
                    </a:cubicBezTo>
                    <a:cubicBezTo>
                      <a:pt x="929" y="375"/>
                      <a:pt x="973" y="367"/>
                      <a:pt x="1001" y="380"/>
                    </a:cubicBezTo>
                    <a:cubicBezTo>
                      <a:pt x="1034" y="395"/>
                      <a:pt x="1048" y="437"/>
                      <a:pt x="1048" y="437"/>
                    </a:cubicBezTo>
                    <a:cubicBezTo>
                      <a:pt x="1018" y="435"/>
                      <a:pt x="961" y="438"/>
                      <a:pt x="937" y="459"/>
                    </a:cubicBezTo>
                    <a:cubicBezTo>
                      <a:pt x="931" y="464"/>
                      <a:pt x="928" y="471"/>
                      <a:pt x="927" y="480"/>
                    </a:cubicBezTo>
                    <a:cubicBezTo>
                      <a:pt x="925" y="508"/>
                      <a:pt x="936" y="517"/>
                      <a:pt x="939" y="520"/>
                    </a:cubicBezTo>
                    <a:cubicBezTo>
                      <a:pt x="971" y="548"/>
                      <a:pt x="1067" y="531"/>
                      <a:pt x="1099" y="525"/>
                    </a:cubicBezTo>
                    <a:cubicBezTo>
                      <a:pt x="1132" y="519"/>
                      <a:pt x="1164" y="492"/>
                      <a:pt x="1182" y="454"/>
                    </a:cubicBezTo>
                    <a:cubicBezTo>
                      <a:pt x="1201" y="413"/>
                      <a:pt x="1201" y="368"/>
                      <a:pt x="1180" y="330"/>
                    </a:cubicBezTo>
                    <a:cubicBezTo>
                      <a:pt x="1159" y="292"/>
                      <a:pt x="1073" y="219"/>
                      <a:pt x="958" y="248"/>
                    </a:cubicBezTo>
                    <a:cubicBezTo>
                      <a:pt x="890" y="266"/>
                      <a:pt x="842" y="296"/>
                      <a:pt x="821" y="335"/>
                    </a:cubicBezTo>
                    <a:cubicBezTo>
                      <a:pt x="805" y="363"/>
                      <a:pt x="808" y="387"/>
                      <a:pt x="808" y="388"/>
                    </a:cubicBezTo>
                    <a:cubicBezTo>
                      <a:pt x="814" y="421"/>
                      <a:pt x="814" y="421"/>
                      <a:pt x="814" y="421"/>
                    </a:cubicBezTo>
                    <a:cubicBezTo>
                      <a:pt x="780" y="426"/>
                      <a:pt x="780" y="426"/>
                      <a:pt x="780" y="426"/>
                    </a:cubicBezTo>
                    <a:cubicBezTo>
                      <a:pt x="778" y="427"/>
                      <a:pt x="623" y="451"/>
                      <a:pt x="587" y="562"/>
                    </a:cubicBezTo>
                    <a:cubicBezTo>
                      <a:pt x="572" y="610"/>
                      <a:pt x="600" y="662"/>
                      <a:pt x="629" y="686"/>
                    </a:cubicBezTo>
                    <a:cubicBezTo>
                      <a:pt x="693" y="739"/>
                      <a:pt x="803" y="711"/>
                      <a:pt x="848" y="700"/>
                    </a:cubicBezTo>
                    <a:cubicBezTo>
                      <a:pt x="886" y="691"/>
                      <a:pt x="886" y="691"/>
                      <a:pt x="886" y="691"/>
                    </a:cubicBezTo>
                    <a:cubicBezTo>
                      <a:pt x="889" y="730"/>
                      <a:pt x="889" y="730"/>
                      <a:pt x="889" y="730"/>
                    </a:cubicBezTo>
                    <a:cubicBezTo>
                      <a:pt x="889" y="730"/>
                      <a:pt x="892" y="753"/>
                      <a:pt x="911" y="776"/>
                    </a:cubicBezTo>
                    <a:cubicBezTo>
                      <a:pt x="937" y="808"/>
                      <a:pt x="980" y="826"/>
                      <a:pt x="1038" y="829"/>
                    </a:cubicBezTo>
                    <a:cubicBezTo>
                      <a:pt x="1172" y="836"/>
                      <a:pt x="1192" y="727"/>
                      <a:pt x="1194" y="715"/>
                    </a:cubicBezTo>
                    <a:cubicBezTo>
                      <a:pt x="1199" y="682"/>
                      <a:pt x="1199" y="682"/>
                      <a:pt x="1199" y="682"/>
                    </a:cubicBezTo>
                    <a:cubicBezTo>
                      <a:pt x="1231" y="686"/>
                      <a:pt x="1231" y="686"/>
                      <a:pt x="1231" y="686"/>
                    </a:cubicBezTo>
                    <a:cubicBezTo>
                      <a:pt x="1233" y="686"/>
                      <a:pt x="1362" y="700"/>
                      <a:pt x="1438" y="616"/>
                    </a:cubicBezTo>
                    <a:cubicBezTo>
                      <a:pt x="1461" y="591"/>
                      <a:pt x="1560" y="441"/>
                      <a:pt x="1469" y="350"/>
                    </a:cubicBezTo>
                    <a:lnTo>
                      <a:pt x="1458" y="339"/>
                    </a:ln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6" name="椭圆 61">
                <a:extLst>
                  <a:ext uri="{FF2B5EF4-FFF2-40B4-BE49-F238E27FC236}">
                    <a16:creationId xmlns="" xmlns:a16="http://schemas.microsoft.com/office/drawing/2014/main" id="{66009C03-ACCA-78BF-5B36-321A058DF08E}"/>
                  </a:ext>
                </a:extLst>
              </p:cNvPr>
              <p:cNvSpPr/>
              <p:nvPr/>
            </p:nvSpPr>
            <p:spPr>
              <a:xfrm>
                <a:off x="2558445" y="3111032"/>
                <a:ext cx="1083281" cy="1083281"/>
              </a:xfrm>
              <a:prstGeom prst="ellipse">
                <a:avLst/>
              </a:prstGeom>
              <a:gradFill>
                <a:gsLst>
                  <a:gs pos="0">
                    <a:srgbClr val="E4D9C5"/>
                  </a:gs>
                  <a:gs pos="100000">
                    <a:srgbClr val="F8F2E2"/>
                  </a:gs>
                </a:gsLst>
                <a:lin ang="5400000" scaled="1"/>
              </a:gradFill>
              <a:ln w="38100">
                <a:gradFill flip="none" rotWithShape="1">
                  <a:gsLst>
                    <a:gs pos="0">
                      <a:srgbClr val="D7C8B3"/>
                    </a:gs>
                    <a:gs pos="100000">
                      <a:srgbClr val="F8F2E2"/>
                    </a:gs>
                  </a:gsLst>
                  <a:lin ang="16200000" scaled="1"/>
                  <a:tileRect/>
                </a:gradFill>
              </a:ln>
              <a:effectLst>
                <a:outerShdw blurRad="114300" dist="88900" dir="8100000" algn="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自由: 形状 62">
                <a:extLst>
                  <a:ext uri="{FF2B5EF4-FFF2-40B4-BE49-F238E27FC236}">
                    <a16:creationId xmlns="" xmlns:a16="http://schemas.microsoft.com/office/drawing/2014/main" id="{082BDE97-B733-A35E-119A-5A3547A59E4E}"/>
                  </a:ext>
                </a:extLst>
              </p:cNvPr>
              <p:cNvSpPr>
                <a:spLocks/>
              </p:cNvSpPr>
              <p:nvPr/>
            </p:nvSpPr>
            <p:spPr bwMode="auto">
              <a:xfrm>
                <a:off x="2313816" y="3913231"/>
                <a:ext cx="527337" cy="219075"/>
              </a:xfrm>
              <a:custGeom>
                <a:avLst/>
                <a:gdLst>
                  <a:gd name="connsiteX0" fmla="*/ 2041623 w 2981399"/>
                  <a:gd name="connsiteY0" fmla="*/ 240638 h 1238575"/>
                  <a:gd name="connsiteX1" fmla="*/ 2101242 w 2981399"/>
                  <a:gd name="connsiteY1" fmla="*/ 242798 h 1238575"/>
                  <a:gd name="connsiteX2" fmla="*/ 2298601 w 2981399"/>
                  <a:gd name="connsiteY2" fmla="*/ 432484 h 1238575"/>
                  <a:gd name="connsiteX3" fmla="*/ 2301810 w 2981399"/>
                  <a:gd name="connsiteY3" fmla="*/ 454989 h 1238575"/>
                  <a:gd name="connsiteX4" fmla="*/ 2324274 w 2981399"/>
                  <a:gd name="connsiteY4" fmla="*/ 461419 h 1238575"/>
                  <a:gd name="connsiteX5" fmla="*/ 2434988 w 2981399"/>
                  <a:gd name="connsiteY5" fmla="*/ 554655 h 1238575"/>
                  <a:gd name="connsiteX6" fmla="*/ 2430174 w 2981399"/>
                  <a:gd name="connsiteY6" fmla="*/ 725051 h 1238575"/>
                  <a:gd name="connsiteX7" fmla="*/ 2277742 w 2981399"/>
                  <a:gd name="connsiteY7" fmla="*/ 824717 h 1238575"/>
                  <a:gd name="connsiteX8" fmla="*/ 2154192 w 2981399"/>
                  <a:gd name="connsiteY8" fmla="*/ 818287 h 1238575"/>
                  <a:gd name="connsiteX9" fmla="*/ 2120496 w 2981399"/>
                  <a:gd name="connsiteY9" fmla="*/ 810249 h 1238575"/>
                  <a:gd name="connsiteX10" fmla="*/ 2110869 w 2981399"/>
                  <a:gd name="connsiteY10" fmla="*/ 844007 h 1238575"/>
                  <a:gd name="connsiteX11" fmla="*/ 1814028 w 2981399"/>
                  <a:gd name="connsiteY11" fmla="*/ 979038 h 1238575"/>
                  <a:gd name="connsiteX12" fmla="*/ 1507559 w 2981399"/>
                  <a:gd name="connsiteY12" fmla="*/ 763631 h 1238575"/>
                  <a:gd name="connsiteX13" fmla="*/ 1499536 w 2981399"/>
                  <a:gd name="connsiteY13" fmla="*/ 741126 h 1238575"/>
                  <a:gd name="connsiteX14" fmla="*/ 1475468 w 2981399"/>
                  <a:gd name="connsiteY14" fmla="*/ 739519 h 1238575"/>
                  <a:gd name="connsiteX15" fmla="*/ 1297363 w 2981399"/>
                  <a:gd name="connsiteY15" fmla="*/ 641460 h 1238575"/>
                  <a:gd name="connsiteX16" fmla="*/ 1292550 w 2981399"/>
                  <a:gd name="connsiteY16" fmla="*/ 454989 h 1238575"/>
                  <a:gd name="connsiteX17" fmla="*/ 1485095 w 2981399"/>
                  <a:gd name="connsiteY17" fmla="*/ 340856 h 1238575"/>
                  <a:gd name="connsiteX18" fmla="*/ 1504350 w 2981399"/>
                  <a:gd name="connsiteY18" fmla="*/ 342463 h 1238575"/>
                  <a:gd name="connsiteX19" fmla="*/ 1637527 w 2981399"/>
                  <a:gd name="connsiteY19" fmla="*/ 408371 h 1238575"/>
                  <a:gd name="connsiteX20" fmla="*/ 1653573 w 2981399"/>
                  <a:gd name="connsiteY20" fmla="*/ 421231 h 1238575"/>
                  <a:gd name="connsiteX21" fmla="*/ 1672827 w 2981399"/>
                  <a:gd name="connsiteY21" fmla="*/ 413194 h 1238575"/>
                  <a:gd name="connsiteX22" fmla="*/ 1804400 w 2981399"/>
                  <a:gd name="connsiteY22" fmla="*/ 390689 h 1238575"/>
                  <a:gd name="connsiteX23" fmla="*/ 2021014 w 2981399"/>
                  <a:gd name="connsiteY23" fmla="*/ 488747 h 1238575"/>
                  <a:gd name="connsiteX24" fmla="*/ 2029037 w 2981399"/>
                  <a:gd name="connsiteY24" fmla="*/ 610918 h 1238575"/>
                  <a:gd name="connsiteX25" fmla="*/ 1826864 w 2981399"/>
                  <a:gd name="connsiteY25" fmla="*/ 733089 h 1238575"/>
                  <a:gd name="connsiteX26" fmla="*/ 1680850 w 2981399"/>
                  <a:gd name="connsiteY26" fmla="*/ 649498 h 1238575"/>
                  <a:gd name="connsiteX27" fmla="*/ 1706523 w 2981399"/>
                  <a:gd name="connsiteY27" fmla="*/ 586805 h 1238575"/>
                  <a:gd name="connsiteX28" fmla="*/ 1764287 w 2981399"/>
                  <a:gd name="connsiteY28" fmla="*/ 578768 h 1238575"/>
                  <a:gd name="connsiteX29" fmla="*/ 1806005 w 2981399"/>
                  <a:gd name="connsiteY29" fmla="*/ 615740 h 1238575"/>
                  <a:gd name="connsiteX30" fmla="*/ 1788355 w 2981399"/>
                  <a:gd name="connsiteY30" fmla="*/ 509645 h 1238575"/>
                  <a:gd name="connsiteX31" fmla="*/ 1674432 w 2981399"/>
                  <a:gd name="connsiteY31" fmla="*/ 522505 h 1238575"/>
                  <a:gd name="connsiteX32" fmla="*/ 1610250 w 2981399"/>
                  <a:gd name="connsiteY32" fmla="*/ 668788 h 1238575"/>
                  <a:gd name="connsiteX33" fmla="*/ 1831678 w 2981399"/>
                  <a:gd name="connsiteY33" fmla="*/ 805426 h 1238575"/>
                  <a:gd name="connsiteX34" fmla="*/ 2094823 w 2981399"/>
                  <a:gd name="connsiteY34" fmla="*/ 641460 h 1238575"/>
                  <a:gd name="connsiteX35" fmla="*/ 2078778 w 2981399"/>
                  <a:gd name="connsiteY35" fmla="*/ 443737 h 1238575"/>
                  <a:gd name="connsiteX36" fmla="*/ 1866978 w 2981399"/>
                  <a:gd name="connsiteY36" fmla="*/ 321566 h 1238575"/>
                  <a:gd name="connsiteX37" fmla="*/ 2041623 w 2981399"/>
                  <a:gd name="connsiteY37" fmla="*/ 240638 h 1238575"/>
                  <a:gd name="connsiteX38" fmla="*/ 2019284 w 2981399"/>
                  <a:gd name="connsiteY38" fmla="*/ 6 h 1238575"/>
                  <a:gd name="connsiteX39" fmla="*/ 2106303 w 2981399"/>
                  <a:gd name="connsiteY39" fmla="*/ 6555 h 1238575"/>
                  <a:gd name="connsiteX40" fmla="*/ 2424175 w 2981399"/>
                  <a:gd name="connsiteY40" fmla="*/ 228354 h 1238575"/>
                  <a:gd name="connsiteX41" fmla="*/ 2440229 w 2981399"/>
                  <a:gd name="connsiteY41" fmla="*/ 262106 h 1238575"/>
                  <a:gd name="connsiteX42" fmla="*/ 2473943 w 2981399"/>
                  <a:gd name="connsiteY42" fmla="*/ 246034 h 1238575"/>
                  <a:gd name="connsiteX43" fmla="*/ 2661776 w 2981399"/>
                  <a:gd name="connsiteY43" fmla="*/ 274964 h 1238575"/>
                  <a:gd name="connsiteX44" fmla="*/ 2737231 w 2981399"/>
                  <a:gd name="connsiteY44" fmla="*/ 426046 h 1238575"/>
                  <a:gd name="connsiteX45" fmla="*/ 2734020 w 2981399"/>
                  <a:gd name="connsiteY45" fmla="*/ 463012 h 1238575"/>
                  <a:gd name="connsiteX46" fmla="*/ 2770944 w 2981399"/>
                  <a:gd name="connsiteY46" fmla="*/ 466227 h 1238575"/>
                  <a:gd name="connsiteX47" fmla="*/ 2981253 w 2981399"/>
                  <a:gd name="connsiteY47" fmla="*/ 662311 h 1238575"/>
                  <a:gd name="connsiteX48" fmla="*/ 2762917 w 2981399"/>
                  <a:gd name="connsiteY48" fmla="*/ 832679 h 1238575"/>
                  <a:gd name="connsiteX49" fmla="*/ 2737231 w 2981399"/>
                  <a:gd name="connsiteY49" fmla="*/ 835893 h 1238575"/>
                  <a:gd name="connsiteX50" fmla="*/ 2730809 w 2981399"/>
                  <a:gd name="connsiteY50" fmla="*/ 860002 h 1238575"/>
                  <a:gd name="connsiteX51" fmla="*/ 2568662 w 2981399"/>
                  <a:gd name="connsiteY51" fmla="*/ 1068944 h 1238575"/>
                  <a:gd name="connsiteX52" fmla="*/ 2284504 w 2981399"/>
                  <a:gd name="connsiteY52" fmla="*/ 1062515 h 1238575"/>
                  <a:gd name="connsiteX53" fmla="*/ 1887967 w 2981399"/>
                  <a:gd name="connsiteY53" fmla="*/ 1170200 h 1238575"/>
                  <a:gd name="connsiteX54" fmla="*/ 1955394 w 2981399"/>
                  <a:gd name="connsiteY54" fmla="*/ 1052871 h 1238575"/>
                  <a:gd name="connsiteX55" fmla="*/ 2170520 w 2981399"/>
                  <a:gd name="connsiteY55" fmla="*/ 898576 h 1238575"/>
                  <a:gd name="connsiteX56" fmla="*/ 2541370 w 2981399"/>
                  <a:gd name="connsiteY56" fmla="*/ 766782 h 1238575"/>
                  <a:gd name="connsiteX57" fmla="*/ 2528527 w 2981399"/>
                  <a:gd name="connsiteY57" fmla="*/ 522480 h 1238575"/>
                  <a:gd name="connsiteX58" fmla="*/ 2376012 w 2981399"/>
                  <a:gd name="connsiteY58" fmla="*/ 397115 h 1238575"/>
                  <a:gd name="connsiteX59" fmla="*/ 2122357 w 2981399"/>
                  <a:gd name="connsiteY59" fmla="*/ 149599 h 1238575"/>
                  <a:gd name="connsiteX60" fmla="*/ 1778799 w 2981399"/>
                  <a:gd name="connsiteY60" fmla="*/ 313538 h 1238575"/>
                  <a:gd name="connsiteX61" fmla="*/ 1658393 w 2981399"/>
                  <a:gd name="connsiteY61" fmla="*/ 353719 h 1238575"/>
                  <a:gd name="connsiteX62" fmla="*/ 1486613 w 2981399"/>
                  <a:gd name="connsiteY62" fmla="*/ 266928 h 1238575"/>
                  <a:gd name="connsiteX63" fmla="*/ 1204061 w 2981399"/>
                  <a:gd name="connsiteY63" fmla="*/ 418009 h 1238575"/>
                  <a:gd name="connsiteX64" fmla="*/ 1221720 w 2981399"/>
                  <a:gd name="connsiteY64" fmla="*/ 678383 h 1238575"/>
                  <a:gd name="connsiteX65" fmla="*/ 1457716 w 2981399"/>
                  <a:gd name="connsiteY65" fmla="*/ 802141 h 1238575"/>
                  <a:gd name="connsiteX66" fmla="*/ 1807696 w 2981399"/>
                  <a:gd name="connsiteY66" fmla="*/ 1060907 h 1238575"/>
                  <a:gd name="connsiteX67" fmla="*/ 1831777 w 2981399"/>
                  <a:gd name="connsiteY67" fmla="*/ 1060907 h 1238575"/>
                  <a:gd name="connsiteX68" fmla="*/ 1870307 w 2981399"/>
                  <a:gd name="connsiteY68" fmla="*/ 1062515 h 1238575"/>
                  <a:gd name="connsiteX69" fmla="*/ 1512300 w 2981399"/>
                  <a:gd name="connsiteY69" fmla="*/ 1234490 h 1238575"/>
                  <a:gd name="connsiteX70" fmla="*/ 1188006 w 2981399"/>
                  <a:gd name="connsiteY70" fmla="*/ 1112339 h 1238575"/>
                  <a:gd name="connsiteX71" fmla="*/ 1099709 w 2981399"/>
                  <a:gd name="connsiteY71" fmla="*/ 1019119 h 1238575"/>
                  <a:gd name="connsiteX72" fmla="*/ 1090076 w 2981399"/>
                  <a:gd name="connsiteY72" fmla="*/ 1003047 h 1238575"/>
                  <a:gd name="connsiteX73" fmla="*/ 1139844 w 2981399"/>
                  <a:gd name="connsiteY73" fmla="*/ 840715 h 1238575"/>
                  <a:gd name="connsiteX74" fmla="*/ 903848 w 2981399"/>
                  <a:gd name="connsiteY74" fmla="*/ 948400 h 1238575"/>
                  <a:gd name="connsiteX75" fmla="*/ 777020 w 2981399"/>
                  <a:gd name="connsiteY75" fmla="*/ 880896 h 1238575"/>
                  <a:gd name="connsiteX76" fmla="*/ 696750 w 2981399"/>
                  <a:gd name="connsiteY76" fmla="*/ 787676 h 1238575"/>
                  <a:gd name="connsiteX77" fmla="*/ 563500 w 2981399"/>
                  <a:gd name="connsiteY77" fmla="*/ 741066 h 1238575"/>
                  <a:gd name="connsiteX78" fmla="*/ 282553 w 2981399"/>
                  <a:gd name="connsiteY78" fmla="*/ 784461 h 1238575"/>
                  <a:gd name="connsiteX79" fmla="*/ 0 w 2981399"/>
                  <a:gd name="connsiteY79" fmla="*/ 607664 h 1238575"/>
                  <a:gd name="connsiteX80" fmla="*/ 364429 w 2981399"/>
                  <a:gd name="connsiteY80" fmla="*/ 578734 h 1238575"/>
                  <a:gd name="connsiteX81" fmla="*/ 634139 w 2981399"/>
                  <a:gd name="connsiteY81" fmla="*/ 496764 h 1238575"/>
                  <a:gd name="connsiteX82" fmla="*/ 749728 w 2981399"/>
                  <a:gd name="connsiteY82" fmla="*/ 511230 h 1238575"/>
                  <a:gd name="connsiteX83" fmla="*/ 805918 w 2981399"/>
                  <a:gd name="connsiteY83" fmla="*/ 467834 h 1238575"/>
                  <a:gd name="connsiteX84" fmla="*/ 974486 w 2981399"/>
                  <a:gd name="connsiteY84" fmla="*/ 424438 h 1238575"/>
                  <a:gd name="connsiteX85" fmla="*/ 1035492 w 2981399"/>
                  <a:gd name="connsiteY85" fmla="*/ 438904 h 1238575"/>
                  <a:gd name="connsiteX86" fmla="*/ 1342126 w 2981399"/>
                  <a:gd name="connsiteY86" fmla="*/ 88524 h 1238575"/>
                  <a:gd name="connsiteX87" fmla="*/ 1706555 w 2981399"/>
                  <a:gd name="connsiteY87" fmla="*/ 106204 h 1238575"/>
                  <a:gd name="connsiteX88" fmla="*/ 1733847 w 2981399"/>
                  <a:gd name="connsiteY88" fmla="*/ 117454 h 1238575"/>
                  <a:gd name="connsiteX89" fmla="*/ 1751507 w 2981399"/>
                  <a:gd name="connsiteY89" fmla="*/ 96560 h 1238575"/>
                  <a:gd name="connsiteX90" fmla="*/ 2019284 w 2981399"/>
                  <a:gd name="connsiteY90" fmla="*/ 6 h 12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981399" h="1238575">
                    <a:moveTo>
                      <a:pt x="2041623" y="240638"/>
                    </a:moveTo>
                    <a:cubicBezTo>
                      <a:pt x="2062231" y="239181"/>
                      <a:pt x="2082388" y="239985"/>
                      <a:pt x="2101242" y="242798"/>
                    </a:cubicBezTo>
                    <a:cubicBezTo>
                      <a:pt x="2269719" y="271733"/>
                      <a:pt x="2296996" y="426054"/>
                      <a:pt x="2298601" y="432484"/>
                    </a:cubicBezTo>
                    <a:cubicBezTo>
                      <a:pt x="2298601" y="432484"/>
                      <a:pt x="2298601" y="432484"/>
                      <a:pt x="2301810" y="454989"/>
                    </a:cubicBezTo>
                    <a:cubicBezTo>
                      <a:pt x="2301810" y="454989"/>
                      <a:pt x="2301810" y="454989"/>
                      <a:pt x="2324274" y="461419"/>
                    </a:cubicBezTo>
                    <a:cubicBezTo>
                      <a:pt x="2324274" y="463027"/>
                      <a:pt x="2401292" y="487139"/>
                      <a:pt x="2434988" y="554655"/>
                    </a:cubicBezTo>
                    <a:cubicBezTo>
                      <a:pt x="2457451" y="601273"/>
                      <a:pt x="2455847" y="657536"/>
                      <a:pt x="2430174" y="725051"/>
                    </a:cubicBezTo>
                    <a:cubicBezTo>
                      <a:pt x="2407710" y="782921"/>
                      <a:pt x="2356365" y="816679"/>
                      <a:pt x="2277742" y="824717"/>
                    </a:cubicBezTo>
                    <a:cubicBezTo>
                      <a:pt x="2213560" y="832754"/>
                      <a:pt x="2154192" y="818287"/>
                      <a:pt x="2154192" y="818287"/>
                    </a:cubicBezTo>
                    <a:cubicBezTo>
                      <a:pt x="2154192" y="818287"/>
                      <a:pt x="2154192" y="818287"/>
                      <a:pt x="2120496" y="810249"/>
                    </a:cubicBezTo>
                    <a:cubicBezTo>
                      <a:pt x="2120496" y="810249"/>
                      <a:pt x="2120496" y="810249"/>
                      <a:pt x="2110869" y="844007"/>
                    </a:cubicBezTo>
                    <a:cubicBezTo>
                      <a:pt x="2109264" y="845614"/>
                      <a:pt x="2062732" y="996720"/>
                      <a:pt x="1814028" y="979038"/>
                    </a:cubicBezTo>
                    <a:cubicBezTo>
                      <a:pt x="1578159" y="962962"/>
                      <a:pt x="1509163" y="771669"/>
                      <a:pt x="1507559" y="763631"/>
                    </a:cubicBezTo>
                    <a:cubicBezTo>
                      <a:pt x="1507559" y="763631"/>
                      <a:pt x="1507559" y="763631"/>
                      <a:pt x="1499536" y="741126"/>
                    </a:cubicBezTo>
                    <a:cubicBezTo>
                      <a:pt x="1499536" y="741126"/>
                      <a:pt x="1499536" y="741126"/>
                      <a:pt x="1475468" y="739519"/>
                    </a:cubicBezTo>
                    <a:cubicBezTo>
                      <a:pt x="1388822" y="731481"/>
                      <a:pt x="1327850" y="697723"/>
                      <a:pt x="1297363" y="641460"/>
                    </a:cubicBezTo>
                    <a:cubicBezTo>
                      <a:pt x="1262063" y="578768"/>
                      <a:pt x="1270086" y="501607"/>
                      <a:pt x="1292550" y="454989"/>
                    </a:cubicBezTo>
                    <a:cubicBezTo>
                      <a:pt x="1324640" y="390689"/>
                      <a:pt x="1414495" y="337641"/>
                      <a:pt x="1485095" y="340856"/>
                    </a:cubicBezTo>
                    <a:cubicBezTo>
                      <a:pt x="1491513" y="340856"/>
                      <a:pt x="1497932" y="340856"/>
                      <a:pt x="1504350" y="342463"/>
                    </a:cubicBezTo>
                    <a:cubicBezTo>
                      <a:pt x="1565323" y="355323"/>
                      <a:pt x="1637527" y="408371"/>
                      <a:pt x="1637527" y="408371"/>
                    </a:cubicBezTo>
                    <a:cubicBezTo>
                      <a:pt x="1637527" y="408371"/>
                      <a:pt x="1637527" y="408371"/>
                      <a:pt x="1653573" y="421231"/>
                    </a:cubicBezTo>
                    <a:cubicBezTo>
                      <a:pt x="1653573" y="421231"/>
                      <a:pt x="1653573" y="421231"/>
                      <a:pt x="1672827" y="413194"/>
                    </a:cubicBezTo>
                    <a:cubicBezTo>
                      <a:pt x="1672827" y="413194"/>
                      <a:pt x="1732196" y="390689"/>
                      <a:pt x="1804400" y="390689"/>
                    </a:cubicBezTo>
                    <a:cubicBezTo>
                      <a:pt x="1897464" y="389081"/>
                      <a:pt x="1969669" y="422839"/>
                      <a:pt x="2021014" y="488747"/>
                    </a:cubicBezTo>
                    <a:cubicBezTo>
                      <a:pt x="2046687" y="520897"/>
                      <a:pt x="2048292" y="565907"/>
                      <a:pt x="2029037" y="610918"/>
                    </a:cubicBezTo>
                    <a:cubicBezTo>
                      <a:pt x="2003364" y="665573"/>
                      <a:pt x="1937578" y="726658"/>
                      <a:pt x="1826864" y="733089"/>
                    </a:cubicBezTo>
                    <a:cubicBezTo>
                      <a:pt x="1743427" y="737911"/>
                      <a:pt x="1692082" y="692901"/>
                      <a:pt x="1680850" y="649498"/>
                    </a:cubicBezTo>
                    <a:cubicBezTo>
                      <a:pt x="1677641" y="636638"/>
                      <a:pt x="1672827" y="604488"/>
                      <a:pt x="1706523" y="586805"/>
                    </a:cubicBezTo>
                    <a:cubicBezTo>
                      <a:pt x="1728987" y="575552"/>
                      <a:pt x="1748241" y="573945"/>
                      <a:pt x="1764287" y="578768"/>
                    </a:cubicBezTo>
                    <a:cubicBezTo>
                      <a:pt x="1791564" y="588413"/>
                      <a:pt x="1804400" y="615740"/>
                      <a:pt x="1806005" y="615740"/>
                    </a:cubicBezTo>
                    <a:cubicBezTo>
                      <a:pt x="1806005" y="615740"/>
                      <a:pt x="1865373" y="556262"/>
                      <a:pt x="1788355" y="509645"/>
                    </a:cubicBezTo>
                    <a:cubicBezTo>
                      <a:pt x="1756264" y="490354"/>
                      <a:pt x="1714546" y="501607"/>
                      <a:pt x="1674432" y="522505"/>
                    </a:cubicBezTo>
                    <a:cubicBezTo>
                      <a:pt x="1619877" y="549832"/>
                      <a:pt x="1594205" y="606095"/>
                      <a:pt x="1610250" y="668788"/>
                    </a:cubicBezTo>
                    <a:cubicBezTo>
                      <a:pt x="1629505" y="739519"/>
                      <a:pt x="1706523" y="813464"/>
                      <a:pt x="1831678" y="805426"/>
                    </a:cubicBezTo>
                    <a:cubicBezTo>
                      <a:pt x="1950414" y="798996"/>
                      <a:pt x="2051501" y="736304"/>
                      <a:pt x="2094823" y="641460"/>
                    </a:cubicBezTo>
                    <a:cubicBezTo>
                      <a:pt x="2126914" y="572337"/>
                      <a:pt x="2120496" y="498392"/>
                      <a:pt x="2078778" y="443737"/>
                    </a:cubicBezTo>
                    <a:cubicBezTo>
                      <a:pt x="2019410" y="368184"/>
                      <a:pt x="1942391" y="334426"/>
                      <a:pt x="1866978" y="321566"/>
                    </a:cubicBezTo>
                    <a:cubicBezTo>
                      <a:pt x="1913911" y="269724"/>
                      <a:pt x="1979797" y="245008"/>
                      <a:pt x="2041623" y="240638"/>
                    </a:cubicBezTo>
                    <a:close/>
                    <a:moveTo>
                      <a:pt x="2019284" y="6"/>
                    </a:moveTo>
                    <a:cubicBezTo>
                      <a:pt x="2046025" y="126"/>
                      <a:pt x="2074997" y="2135"/>
                      <a:pt x="2106303" y="6555"/>
                    </a:cubicBezTo>
                    <a:cubicBezTo>
                      <a:pt x="2329455" y="38699"/>
                      <a:pt x="2420964" y="220318"/>
                      <a:pt x="2424175" y="228354"/>
                    </a:cubicBezTo>
                    <a:cubicBezTo>
                      <a:pt x="2424175" y="228354"/>
                      <a:pt x="2424175" y="228354"/>
                      <a:pt x="2440229" y="262106"/>
                    </a:cubicBezTo>
                    <a:cubicBezTo>
                      <a:pt x="2440229" y="262106"/>
                      <a:pt x="2440229" y="262106"/>
                      <a:pt x="2473943" y="246034"/>
                    </a:cubicBezTo>
                    <a:cubicBezTo>
                      <a:pt x="2475548" y="244427"/>
                      <a:pt x="2565451" y="202638"/>
                      <a:pt x="2661776" y="274964"/>
                    </a:cubicBezTo>
                    <a:cubicBezTo>
                      <a:pt x="2740441" y="331218"/>
                      <a:pt x="2737231" y="422831"/>
                      <a:pt x="2737231" y="426046"/>
                    </a:cubicBezTo>
                    <a:cubicBezTo>
                      <a:pt x="2737231" y="426046"/>
                      <a:pt x="2737231" y="426046"/>
                      <a:pt x="2734020" y="463012"/>
                    </a:cubicBezTo>
                    <a:cubicBezTo>
                      <a:pt x="2734020" y="463012"/>
                      <a:pt x="2734020" y="463012"/>
                      <a:pt x="2770944" y="466227"/>
                    </a:cubicBezTo>
                    <a:cubicBezTo>
                      <a:pt x="2780577" y="466227"/>
                      <a:pt x="2987675" y="480692"/>
                      <a:pt x="2981253" y="662311"/>
                    </a:cubicBezTo>
                    <a:cubicBezTo>
                      <a:pt x="2978043" y="805355"/>
                      <a:pt x="2764523" y="832679"/>
                      <a:pt x="2762917" y="832679"/>
                    </a:cubicBezTo>
                    <a:cubicBezTo>
                      <a:pt x="2762917" y="832679"/>
                      <a:pt x="2762917" y="832679"/>
                      <a:pt x="2737231" y="835893"/>
                    </a:cubicBezTo>
                    <a:cubicBezTo>
                      <a:pt x="2737231" y="835893"/>
                      <a:pt x="2737231" y="835893"/>
                      <a:pt x="2730809" y="860002"/>
                    </a:cubicBezTo>
                    <a:cubicBezTo>
                      <a:pt x="2730809" y="861609"/>
                      <a:pt x="2690674" y="1006261"/>
                      <a:pt x="2568662" y="1068944"/>
                    </a:cubicBezTo>
                    <a:cubicBezTo>
                      <a:pt x="2491602" y="1109125"/>
                      <a:pt x="2396883" y="1105910"/>
                      <a:pt x="2284504" y="1062515"/>
                    </a:cubicBezTo>
                    <a:cubicBezTo>
                      <a:pt x="2284504" y="1062515"/>
                      <a:pt x="2157676" y="1229668"/>
                      <a:pt x="1887967" y="1170200"/>
                    </a:cubicBezTo>
                    <a:cubicBezTo>
                      <a:pt x="1928102" y="1120375"/>
                      <a:pt x="1948972" y="1072158"/>
                      <a:pt x="1955394" y="1052871"/>
                    </a:cubicBezTo>
                    <a:cubicBezTo>
                      <a:pt x="2090249" y="1023941"/>
                      <a:pt x="2148044" y="943578"/>
                      <a:pt x="2170520" y="898576"/>
                    </a:cubicBezTo>
                    <a:cubicBezTo>
                      <a:pt x="2278082" y="916255"/>
                      <a:pt x="2483575" y="916255"/>
                      <a:pt x="2541370" y="766782"/>
                    </a:cubicBezTo>
                    <a:cubicBezTo>
                      <a:pt x="2575084" y="679990"/>
                      <a:pt x="2568662" y="588377"/>
                      <a:pt x="2528527" y="522480"/>
                    </a:cubicBezTo>
                    <a:cubicBezTo>
                      <a:pt x="2485181" y="453369"/>
                      <a:pt x="2409726" y="411580"/>
                      <a:pt x="2376012" y="397115"/>
                    </a:cubicBezTo>
                    <a:cubicBezTo>
                      <a:pt x="2355142" y="318360"/>
                      <a:pt x="2286109" y="176922"/>
                      <a:pt x="2122357" y="149599"/>
                    </a:cubicBezTo>
                    <a:cubicBezTo>
                      <a:pt x="1987502" y="127098"/>
                      <a:pt x="1847831" y="201031"/>
                      <a:pt x="1778799" y="313538"/>
                    </a:cubicBezTo>
                    <a:cubicBezTo>
                      <a:pt x="1733847" y="315146"/>
                      <a:pt x="1690501" y="344076"/>
                      <a:pt x="1658393" y="353719"/>
                    </a:cubicBezTo>
                    <a:cubicBezTo>
                      <a:pt x="1629495" y="334433"/>
                      <a:pt x="1563673" y="281393"/>
                      <a:pt x="1486613" y="266928"/>
                    </a:cubicBezTo>
                    <a:cubicBezTo>
                      <a:pt x="1380656" y="249249"/>
                      <a:pt x="1255434" y="316753"/>
                      <a:pt x="1204061" y="418009"/>
                    </a:cubicBezTo>
                    <a:cubicBezTo>
                      <a:pt x="1171952" y="483906"/>
                      <a:pt x="1171952" y="591592"/>
                      <a:pt x="1221720" y="678383"/>
                    </a:cubicBezTo>
                    <a:cubicBezTo>
                      <a:pt x="1250618" y="731422"/>
                      <a:pt x="1329283" y="782854"/>
                      <a:pt x="1457716" y="802141"/>
                    </a:cubicBezTo>
                    <a:cubicBezTo>
                      <a:pt x="1485008" y="863216"/>
                      <a:pt x="1565279" y="1043228"/>
                      <a:pt x="1807696" y="1060907"/>
                    </a:cubicBezTo>
                    <a:cubicBezTo>
                      <a:pt x="1815723" y="1060907"/>
                      <a:pt x="1823750" y="1060907"/>
                      <a:pt x="1831777" y="1060907"/>
                    </a:cubicBezTo>
                    <a:cubicBezTo>
                      <a:pt x="1844621" y="1062515"/>
                      <a:pt x="1857464" y="1062515"/>
                      <a:pt x="1870307" y="1062515"/>
                    </a:cubicBezTo>
                    <a:cubicBezTo>
                      <a:pt x="1836594" y="1131626"/>
                      <a:pt x="1740269" y="1263420"/>
                      <a:pt x="1512300" y="1234490"/>
                    </a:cubicBezTo>
                    <a:cubicBezTo>
                      <a:pt x="1350153" y="1213596"/>
                      <a:pt x="1247407" y="1155735"/>
                      <a:pt x="1188006" y="1112339"/>
                    </a:cubicBezTo>
                    <a:cubicBezTo>
                      <a:pt x="1125395" y="1064122"/>
                      <a:pt x="1099709" y="1019119"/>
                      <a:pt x="1099709" y="1019119"/>
                    </a:cubicBezTo>
                    <a:cubicBezTo>
                      <a:pt x="1099709" y="1019119"/>
                      <a:pt x="1099709" y="1019119"/>
                      <a:pt x="1090076" y="1003047"/>
                    </a:cubicBezTo>
                    <a:cubicBezTo>
                      <a:pt x="1245801" y="951615"/>
                      <a:pt x="1139844" y="840715"/>
                      <a:pt x="1139844" y="840715"/>
                    </a:cubicBezTo>
                    <a:cubicBezTo>
                      <a:pt x="1086865" y="938757"/>
                      <a:pt x="979303" y="962865"/>
                      <a:pt x="903848" y="948400"/>
                    </a:cubicBezTo>
                    <a:cubicBezTo>
                      <a:pt x="865318" y="940364"/>
                      <a:pt x="812340" y="917863"/>
                      <a:pt x="777020" y="880896"/>
                    </a:cubicBezTo>
                    <a:cubicBezTo>
                      <a:pt x="746517" y="847144"/>
                      <a:pt x="722436" y="814999"/>
                      <a:pt x="696750" y="787676"/>
                    </a:cubicBezTo>
                    <a:cubicBezTo>
                      <a:pt x="671063" y="760353"/>
                      <a:pt x="640560" y="720171"/>
                      <a:pt x="563500" y="741066"/>
                    </a:cubicBezTo>
                    <a:cubicBezTo>
                      <a:pt x="481624" y="761960"/>
                      <a:pt x="423829" y="827857"/>
                      <a:pt x="282553" y="784461"/>
                    </a:cubicBezTo>
                    <a:cubicBezTo>
                      <a:pt x="46557" y="710528"/>
                      <a:pt x="0" y="607664"/>
                      <a:pt x="0" y="607664"/>
                    </a:cubicBezTo>
                    <a:cubicBezTo>
                      <a:pt x="0" y="607664"/>
                      <a:pt x="242418" y="683205"/>
                      <a:pt x="364429" y="578734"/>
                    </a:cubicBezTo>
                    <a:cubicBezTo>
                      <a:pt x="512127" y="451761"/>
                      <a:pt x="590792" y="490335"/>
                      <a:pt x="634139" y="496764"/>
                    </a:cubicBezTo>
                    <a:cubicBezTo>
                      <a:pt x="675879" y="501586"/>
                      <a:pt x="724042" y="519266"/>
                      <a:pt x="749728" y="511230"/>
                    </a:cubicBezTo>
                    <a:cubicBezTo>
                      <a:pt x="777020" y="504801"/>
                      <a:pt x="786653" y="487121"/>
                      <a:pt x="805918" y="467834"/>
                    </a:cubicBezTo>
                    <a:cubicBezTo>
                      <a:pt x="865318" y="408366"/>
                      <a:pt x="937562" y="418009"/>
                      <a:pt x="974486" y="424438"/>
                    </a:cubicBezTo>
                    <a:cubicBezTo>
                      <a:pt x="1006595" y="429260"/>
                      <a:pt x="1033887" y="438904"/>
                      <a:pt x="1035492" y="438904"/>
                    </a:cubicBezTo>
                    <a:cubicBezTo>
                      <a:pt x="1035492" y="438904"/>
                      <a:pt x="1070811" y="173708"/>
                      <a:pt x="1342126" y="88524"/>
                    </a:cubicBezTo>
                    <a:cubicBezTo>
                      <a:pt x="1529959" y="30663"/>
                      <a:pt x="1704950" y="106204"/>
                      <a:pt x="1706555" y="106204"/>
                    </a:cubicBezTo>
                    <a:cubicBezTo>
                      <a:pt x="1706555" y="106204"/>
                      <a:pt x="1706555" y="106204"/>
                      <a:pt x="1733847" y="117454"/>
                    </a:cubicBezTo>
                    <a:cubicBezTo>
                      <a:pt x="1733847" y="117454"/>
                      <a:pt x="1733847" y="117454"/>
                      <a:pt x="1751507" y="96560"/>
                    </a:cubicBezTo>
                    <a:cubicBezTo>
                      <a:pt x="1754316" y="90935"/>
                      <a:pt x="1832103" y="-829"/>
                      <a:pt x="2019284" y="6"/>
                    </a:cubicBez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9" name="Freeform 7">
                <a:extLst>
                  <a:ext uri="{FF2B5EF4-FFF2-40B4-BE49-F238E27FC236}">
                    <a16:creationId xmlns="" xmlns:a16="http://schemas.microsoft.com/office/drawing/2014/main" id="{9FC5EA6E-85D0-0A43-D432-590C08449776}"/>
                  </a:ext>
                </a:extLst>
              </p:cNvPr>
              <p:cNvSpPr>
                <a:spLocks/>
              </p:cNvSpPr>
              <p:nvPr/>
            </p:nvSpPr>
            <p:spPr bwMode="auto">
              <a:xfrm>
                <a:off x="2878002" y="4075249"/>
                <a:ext cx="444166" cy="238127"/>
              </a:xfrm>
              <a:custGeom>
                <a:avLst/>
                <a:gdLst>
                  <a:gd name="T0" fmla="*/ 1458 w 1560"/>
                  <a:gd name="T1" fmla="*/ 339 h 836"/>
                  <a:gd name="T2" fmla="*/ 1459 w 1560"/>
                  <a:gd name="T3" fmla="*/ 323 h 836"/>
                  <a:gd name="T4" fmla="*/ 1448 w 1560"/>
                  <a:gd name="T5" fmla="*/ 212 h 836"/>
                  <a:gd name="T6" fmla="*/ 1326 w 1560"/>
                  <a:gd name="T7" fmla="*/ 68 h 836"/>
                  <a:gd name="T8" fmla="*/ 1082 w 1560"/>
                  <a:gd name="T9" fmla="*/ 85 h 836"/>
                  <a:gd name="T10" fmla="*/ 1066 w 1560"/>
                  <a:gd name="T11" fmla="*/ 99 h 836"/>
                  <a:gd name="T12" fmla="*/ 1047 w 1560"/>
                  <a:gd name="T13" fmla="*/ 90 h 836"/>
                  <a:gd name="T14" fmla="*/ 697 w 1560"/>
                  <a:gd name="T15" fmla="*/ 95 h 836"/>
                  <a:gd name="T16" fmla="*/ 565 w 1560"/>
                  <a:gd name="T17" fmla="*/ 211 h 836"/>
                  <a:gd name="T18" fmla="*/ 420 w 1560"/>
                  <a:gd name="T19" fmla="*/ 270 h 836"/>
                  <a:gd name="T20" fmla="*/ 320 w 1560"/>
                  <a:gd name="T21" fmla="*/ 150 h 836"/>
                  <a:gd name="T22" fmla="*/ 191 w 1560"/>
                  <a:gd name="T23" fmla="*/ 29 h 836"/>
                  <a:gd name="T24" fmla="*/ 75 w 1560"/>
                  <a:gd name="T25" fmla="*/ 60 h 836"/>
                  <a:gd name="T26" fmla="*/ 0 w 1560"/>
                  <a:gd name="T27" fmla="*/ 90 h 836"/>
                  <a:gd name="T28" fmla="*/ 58 w 1560"/>
                  <a:gd name="T29" fmla="*/ 135 h 836"/>
                  <a:gd name="T30" fmla="*/ 136 w 1560"/>
                  <a:gd name="T31" fmla="*/ 128 h 836"/>
                  <a:gd name="T32" fmla="*/ 206 w 1560"/>
                  <a:gd name="T33" fmla="*/ 132 h 836"/>
                  <a:gd name="T34" fmla="*/ 259 w 1560"/>
                  <a:gd name="T35" fmla="*/ 305 h 836"/>
                  <a:gd name="T36" fmla="*/ 302 w 1560"/>
                  <a:gd name="T37" fmla="*/ 488 h 836"/>
                  <a:gd name="T38" fmla="*/ 502 w 1560"/>
                  <a:gd name="T39" fmla="*/ 540 h 836"/>
                  <a:gd name="T40" fmla="*/ 741 w 1560"/>
                  <a:gd name="T41" fmla="*/ 365 h 836"/>
                  <a:gd name="T42" fmla="*/ 759 w 1560"/>
                  <a:gd name="T43" fmla="*/ 308 h 836"/>
                  <a:gd name="T44" fmla="*/ 939 w 1560"/>
                  <a:gd name="T45" fmla="*/ 166 h 836"/>
                  <a:gd name="T46" fmla="*/ 1239 w 1560"/>
                  <a:gd name="T47" fmla="*/ 297 h 836"/>
                  <a:gd name="T48" fmla="*/ 1243 w 1560"/>
                  <a:gd name="T49" fmla="*/ 483 h 836"/>
                  <a:gd name="T50" fmla="*/ 1111 w 1560"/>
                  <a:gd name="T51" fmla="*/ 592 h 836"/>
                  <a:gd name="T52" fmla="*/ 894 w 1560"/>
                  <a:gd name="T53" fmla="*/ 570 h 836"/>
                  <a:gd name="T54" fmla="*/ 860 w 1560"/>
                  <a:gd name="T55" fmla="*/ 476 h 836"/>
                  <a:gd name="T56" fmla="*/ 893 w 1560"/>
                  <a:gd name="T57" fmla="*/ 407 h 836"/>
                  <a:gd name="T58" fmla="*/ 1001 w 1560"/>
                  <a:gd name="T59" fmla="*/ 380 h 836"/>
                  <a:gd name="T60" fmla="*/ 1048 w 1560"/>
                  <a:gd name="T61" fmla="*/ 437 h 836"/>
                  <a:gd name="T62" fmla="*/ 937 w 1560"/>
                  <a:gd name="T63" fmla="*/ 459 h 836"/>
                  <a:gd name="T64" fmla="*/ 927 w 1560"/>
                  <a:gd name="T65" fmla="*/ 480 h 836"/>
                  <a:gd name="T66" fmla="*/ 939 w 1560"/>
                  <a:gd name="T67" fmla="*/ 520 h 836"/>
                  <a:gd name="T68" fmla="*/ 1099 w 1560"/>
                  <a:gd name="T69" fmla="*/ 525 h 836"/>
                  <a:gd name="T70" fmla="*/ 1182 w 1560"/>
                  <a:gd name="T71" fmla="*/ 454 h 836"/>
                  <a:gd name="T72" fmla="*/ 1180 w 1560"/>
                  <a:gd name="T73" fmla="*/ 330 h 836"/>
                  <a:gd name="T74" fmla="*/ 958 w 1560"/>
                  <a:gd name="T75" fmla="*/ 248 h 836"/>
                  <a:gd name="T76" fmla="*/ 821 w 1560"/>
                  <a:gd name="T77" fmla="*/ 335 h 836"/>
                  <a:gd name="T78" fmla="*/ 808 w 1560"/>
                  <a:gd name="T79" fmla="*/ 388 h 836"/>
                  <a:gd name="T80" fmla="*/ 814 w 1560"/>
                  <a:gd name="T81" fmla="*/ 421 h 836"/>
                  <a:gd name="T82" fmla="*/ 780 w 1560"/>
                  <a:gd name="T83" fmla="*/ 426 h 836"/>
                  <a:gd name="T84" fmla="*/ 587 w 1560"/>
                  <a:gd name="T85" fmla="*/ 562 h 836"/>
                  <a:gd name="T86" fmla="*/ 629 w 1560"/>
                  <a:gd name="T87" fmla="*/ 686 h 836"/>
                  <a:gd name="T88" fmla="*/ 848 w 1560"/>
                  <a:gd name="T89" fmla="*/ 700 h 836"/>
                  <a:gd name="T90" fmla="*/ 886 w 1560"/>
                  <a:gd name="T91" fmla="*/ 691 h 836"/>
                  <a:gd name="T92" fmla="*/ 889 w 1560"/>
                  <a:gd name="T93" fmla="*/ 730 h 836"/>
                  <a:gd name="T94" fmla="*/ 911 w 1560"/>
                  <a:gd name="T95" fmla="*/ 776 h 836"/>
                  <a:gd name="T96" fmla="*/ 1038 w 1560"/>
                  <a:gd name="T97" fmla="*/ 829 h 836"/>
                  <a:gd name="T98" fmla="*/ 1194 w 1560"/>
                  <a:gd name="T99" fmla="*/ 715 h 836"/>
                  <a:gd name="T100" fmla="*/ 1199 w 1560"/>
                  <a:gd name="T101" fmla="*/ 682 h 836"/>
                  <a:gd name="T102" fmla="*/ 1231 w 1560"/>
                  <a:gd name="T103" fmla="*/ 686 h 836"/>
                  <a:gd name="T104" fmla="*/ 1438 w 1560"/>
                  <a:gd name="T105" fmla="*/ 616 h 836"/>
                  <a:gd name="T106" fmla="*/ 1469 w 1560"/>
                  <a:gd name="T107" fmla="*/ 350 h 836"/>
                  <a:gd name="T108" fmla="*/ 1458 w 1560"/>
                  <a:gd name="T109" fmla="*/ 33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0" h="836">
                    <a:moveTo>
                      <a:pt x="1458" y="339"/>
                    </a:moveTo>
                    <a:cubicBezTo>
                      <a:pt x="1459" y="323"/>
                      <a:pt x="1459" y="323"/>
                      <a:pt x="1459" y="323"/>
                    </a:cubicBezTo>
                    <a:cubicBezTo>
                      <a:pt x="1459" y="322"/>
                      <a:pt x="1463" y="270"/>
                      <a:pt x="1448" y="212"/>
                    </a:cubicBezTo>
                    <a:cubicBezTo>
                      <a:pt x="1428" y="139"/>
                      <a:pt x="1387" y="91"/>
                      <a:pt x="1326" y="68"/>
                    </a:cubicBezTo>
                    <a:cubicBezTo>
                      <a:pt x="1171" y="12"/>
                      <a:pt x="1083" y="85"/>
                      <a:pt x="1082" y="85"/>
                    </a:cubicBezTo>
                    <a:cubicBezTo>
                      <a:pt x="1066" y="99"/>
                      <a:pt x="1066" y="99"/>
                      <a:pt x="1066" y="99"/>
                    </a:cubicBezTo>
                    <a:cubicBezTo>
                      <a:pt x="1047" y="90"/>
                      <a:pt x="1047" y="90"/>
                      <a:pt x="1047" y="90"/>
                    </a:cubicBezTo>
                    <a:cubicBezTo>
                      <a:pt x="1044" y="89"/>
                      <a:pt x="839" y="0"/>
                      <a:pt x="697" y="95"/>
                    </a:cubicBezTo>
                    <a:cubicBezTo>
                      <a:pt x="633" y="139"/>
                      <a:pt x="595" y="179"/>
                      <a:pt x="565" y="211"/>
                    </a:cubicBezTo>
                    <a:cubicBezTo>
                      <a:pt x="522" y="256"/>
                      <a:pt x="486" y="295"/>
                      <a:pt x="420" y="270"/>
                    </a:cubicBezTo>
                    <a:cubicBezTo>
                      <a:pt x="360" y="247"/>
                      <a:pt x="339" y="195"/>
                      <a:pt x="320" y="150"/>
                    </a:cubicBezTo>
                    <a:cubicBezTo>
                      <a:pt x="297" y="93"/>
                      <a:pt x="277" y="44"/>
                      <a:pt x="191" y="29"/>
                    </a:cubicBezTo>
                    <a:cubicBezTo>
                      <a:pt x="153" y="22"/>
                      <a:pt x="116" y="41"/>
                      <a:pt x="75" y="60"/>
                    </a:cubicBezTo>
                    <a:cubicBezTo>
                      <a:pt x="51" y="72"/>
                      <a:pt x="26" y="84"/>
                      <a:pt x="0" y="90"/>
                    </a:cubicBezTo>
                    <a:cubicBezTo>
                      <a:pt x="14" y="108"/>
                      <a:pt x="34" y="126"/>
                      <a:pt x="58" y="135"/>
                    </a:cubicBezTo>
                    <a:cubicBezTo>
                      <a:pt x="83" y="144"/>
                      <a:pt x="108" y="142"/>
                      <a:pt x="136" y="128"/>
                    </a:cubicBezTo>
                    <a:cubicBezTo>
                      <a:pt x="161" y="117"/>
                      <a:pt x="185" y="118"/>
                      <a:pt x="206" y="132"/>
                    </a:cubicBezTo>
                    <a:cubicBezTo>
                      <a:pt x="263" y="171"/>
                      <a:pt x="259" y="304"/>
                      <a:pt x="259" y="305"/>
                    </a:cubicBezTo>
                    <a:cubicBezTo>
                      <a:pt x="254" y="360"/>
                      <a:pt x="254" y="439"/>
                      <a:pt x="302" y="488"/>
                    </a:cubicBezTo>
                    <a:cubicBezTo>
                      <a:pt x="341" y="528"/>
                      <a:pt x="408" y="545"/>
                      <a:pt x="502" y="540"/>
                    </a:cubicBezTo>
                    <a:cubicBezTo>
                      <a:pt x="562" y="385"/>
                      <a:pt x="653" y="363"/>
                      <a:pt x="741" y="365"/>
                    </a:cubicBezTo>
                    <a:cubicBezTo>
                      <a:pt x="743" y="349"/>
                      <a:pt x="748" y="329"/>
                      <a:pt x="759" y="308"/>
                    </a:cubicBezTo>
                    <a:cubicBezTo>
                      <a:pt x="796" y="233"/>
                      <a:pt x="876" y="182"/>
                      <a:pt x="939" y="166"/>
                    </a:cubicBezTo>
                    <a:cubicBezTo>
                      <a:pt x="1080" y="130"/>
                      <a:pt x="1200" y="228"/>
                      <a:pt x="1239" y="297"/>
                    </a:cubicBezTo>
                    <a:cubicBezTo>
                      <a:pt x="1271" y="354"/>
                      <a:pt x="1272" y="422"/>
                      <a:pt x="1243" y="483"/>
                    </a:cubicBezTo>
                    <a:cubicBezTo>
                      <a:pt x="1215" y="541"/>
                      <a:pt x="1166" y="582"/>
                      <a:pt x="1111" y="592"/>
                    </a:cubicBezTo>
                    <a:cubicBezTo>
                      <a:pt x="1031" y="606"/>
                      <a:pt x="944" y="614"/>
                      <a:pt x="894" y="570"/>
                    </a:cubicBezTo>
                    <a:cubicBezTo>
                      <a:pt x="869" y="548"/>
                      <a:pt x="857" y="516"/>
                      <a:pt x="860" y="476"/>
                    </a:cubicBezTo>
                    <a:cubicBezTo>
                      <a:pt x="861" y="449"/>
                      <a:pt x="873" y="426"/>
                      <a:pt x="893" y="407"/>
                    </a:cubicBezTo>
                    <a:cubicBezTo>
                      <a:pt x="929" y="375"/>
                      <a:pt x="973" y="367"/>
                      <a:pt x="1001" y="380"/>
                    </a:cubicBezTo>
                    <a:cubicBezTo>
                      <a:pt x="1034" y="395"/>
                      <a:pt x="1048" y="437"/>
                      <a:pt x="1048" y="437"/>
                    </a:cubicBezTo>
                    <a:cubicBezTo>
                      <a:pt x="1018" y="435"/>
                      <a:pt x="961" y="438"/>
                      <a:pt x="937" y="459"/>
                    </a:cubicBezTo>
                    <a:cubicBezTo>
                      <a:pt x="931" y="464"/>
                      <a:pt x="928" y="471"/>
                      <a:pt x="927" y="480"/>
                    </a:cubicBezTo>
                    <a:cubicBezTo>
                      <a:pt x="925" y="508"/>
                      <a:pt x="936" y="517"/>
                      <a:pt x="939" y="520"/>
                    </a:cubicBezTo>
                    <a:cubicBezTo>
                      <a:pt x="971" y="548"/>
                      <a:pt x="1067" y="531"/>
                      <a:pt x="1099" y="525"/>
                    </a:cubicBezTo>
                    <a:cubicBezTo>
                      <a:pt x="1132" y="519"/>
                      <a:pt x="1164" y="492"/>
                      <a:pt x="1182" y="454"/>
                    </a:cubicBezTo>
                    <a:cubicBezTo>
                      <a:pt x="1201" y="413"/>
                      <a:pt x="1201" y="368"/>
                      <a:pt x="1180" y="330"/>
                    </a:cubicBezTo>
                    <a:cubicBezTo>
                      <a:pt x="1159" y="292"/>
                      <a:pt x="1073" y="219"/>
                      <a:pt x="958" y="248"/>
                    </a:cubicBezTo>
                    <a:cubicBezTo>
                      <a:pt x="890" y="266"/>
                      <a:pt x="842" y="296"/>
                      <a:pt x="821" y="335"/>
                    </a:cubicBezTo>
                    <a:cubicBezTo>
                      <a:pt x="805" y="363"/>
                      <a:pt x="808" y="387"/>
                      <a:pt x="808" y="388"/>
                    </a:cubicBezTo>
                    <a:cubicBezTo>
                      <a:pt x="814" y="421"/>
                      <a:pt x="814" y="421"/>
                      <a:pt x="814" y="421"/>
                    </a:cubicBezTo>
                    <a:cubicBezTo>
                      <a:pt x="780" y="426"/>
                      <a:pt x="780" y="426"/>
                      <a:pt x="780" y="426"/>
                    </a:cubicBezTo>
                    <a:cubicBezTo>
                      <a:pt x="778" y="427"/>
                      <a:pt x="623" y="451"/>
                      <a:pt x="587" y="562"/>
                    </a:cubicBezTo>
                    <a:cubicBezTo>
                      <a:pt x="572" y="610"/>
                      <a:pt x="600" y="662"/>
                      <a:pt x="629" y="686"/>
                    </a:cubicBezTo>
                    <a:cubicBezTo>
                      <a:pt x="693" y="739"/>
                      <a:pt x="803" y="711"/>
                      <a:pt x="848" y="700"/>
                    </a:cubicBezTo>
                    <a:cubicBezTo>
                      <a:pt x="886" y="691"/>
                      <a:pt x="886" y="691"/>
                      <a:pt x="886" y="691"/>
                    </a:cubicBezTo>
                    <a:cubicBezTo>
                      <a:pt x="889" y="730"/>
                      <a:pt x="889" y="730"/>
                      <a:pt x="889" y="730"/>
                    </a:cubicBezTo>
                    <a:cubicBezTo>
                      <a:pt x="889" y="730"/>
                      <a:pt x="892" y="753"/>
                      <a:pt x="911" y="776"/>
                    </a:cubicBezTo>
                    <a:cubicBezTo>
                      <a:pt x="937" y="808"/>
                      <a:pt x="980" y="826"/>
                      <a:pt x="1038" y="829"/>
                    </a:cubicBezTo>
                    <a:cubicBezTo>
                      <a:pt x="1172" y="836"/>
                      <a:pt x="1192" y="727"/>
                      <a:pt x="1194" y="715"/>
                    </a:cubicBezTo>
                    <a:cubicBezTo>
                      <a:pt x="1199" y="682"/>
                      <a:pt x="1199" y="682"/>
                      <a:pt x="1199" y="682"/>
                    </a:cubicBezTo>
                    <a:cubicBezTo>
                      <a:pt x="1231" y="686"/>
                      <a:pt x="1231" y="686"/>
                      <a:pt x="1231" y="686"/>
                    </a:cubicBezTo>
                    <a:cubicBezTo>
                      <a:pt x="1233" y="686"/>
                      <a:pt x="1362" y="700"/>
                      <a:pt x="1438" y="616"/>
                    </a:cubicBezTo>
                    <a:cubicBezTo>
                      <a:pt x="1461" y="591"/>
                      <a:pt x="1560" y="441"/>
                      <a:pt x="1469" y="350"/>
                    </a:cubicBezTo>
                    <a:lnTo>
                      <a:pt x="1458" y="339"/>
                    </a:ln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1" name="自由: 形状 64">
                <a:extLst>
                  <a:ext uri="{FF2B5EF4-FFF2-40B4-BE49-F238E27FC236}">
                    <a16:creationId xmlns="" xmlns:a16="http://schemas.microsoft.com/office/drawing/2014/main" id="{630E8896-D1E3-335D-5187-E26D869B531D}"/>
                  </a:ext>
                </a:extLst>
              </p:cNvPr>
              <p:cNvSpPr>
                <a:spLocks/>
              </p:cNvSpPr>
              <p:nvPr/>
            </p:nvSpPr>
            <p:spPr bwMode="auto">
              <a:xfrm flipH="1">
                <a:off x="3281720" y="3900491"/>
                <a:ext cx="527338" cy="219074"/>
              </a:xfrm>
              <a:custGeom>
                <a:avLst/>
                <a:gdLst>
                  <a:gd name="connsiteX0" fmla="*/ 2041623 w 2981399"/>
                  <a:gd name="connsiteY0" fmla="*/ 240638 h 1238575"/>
                  <a:gd name="connsiteX1" fmla="*/ 2101242 w 2981399"/>
                  <a:gd name="connsiteY1" fmla="*/ 242798 h 1238575"/>
                  <a:gd name="connsiteX2" fmla="*/ 2298601 w 2981399"/>
                  <a:gd name="connsiteY2" fmla="*/ 432484 h 1238575"/>
                  <a:gd name="connsiteX3" fmla="*/ 2301810 w 2981399"/>
                  <a:gd name="connsiteY3" fmla="*/ 454989 h 1238575"/>
                  <a:gd name="connsiteX4" fmla="*/ 2324274 w 2981399"/>
                  <a:gd name="connsiteY4" fmla="*/ 461419 h 1238575"/>
                  <a:gd name="connsiteX5" fmla="*/ 2434988 w 2981399"/>
                  <a:gd name="connsiteY5" fmla="*/ 554655 h 1238575"/>
                  <a:gd name="connsiteX6" fmla="*/ 2430174 w 2981399"/>
                  <a:gd name="connsiteY6" fmla="*/ 725051 h 1238575"/>
                  <a:gd name="connsiteX7" fmla="*/ 2277742 w 2981399"/>
                  <a:gd name="connsiteY7" fmla="*/ 824717 h 1238575"/>
                  <a:gd name="connsiteX8" fmla="*/ 2154192 w 2981399"/>
                  <a:gd name="connsiteY8" fmla="*/ 818287 h 1238575"/>
                  <a:gd name="connsiteX9" fmla="*/ 2120496 w 2981399"/>
                  <a:gd name="connsiteY9" fmla="*/ 810249 h 1238575"/>
                  <a:gd name="connsiteX10" fmla="*/ 2110869 w 2981399"/>
                  <a:gd name="connsiteY10" fmla="*/ 844007 h 1238575"/>
                  <a:gd name="connsiteX11" fmla="*/ 1814028 w 2981399"/>
                  <a:gd name="connsiteY11" fmla="*/ 979038 h 1238575"/>
                  <a:gd name="connsiteX12" fmla="*/ 1507559 w 2981399"/>
                  <a:gd name="connsiteY12" fmla="*/ 763631 h 1238575"/>
                  <a:gd name="connsiteX13" fmla="*/ 1499536 w 2981399"/>
                  <a:gd name="connsiteY13" fmla="*/ 741126 h 1238575"/>
                  <a:gd name="connsiteX14" fmla="*/ 1475468 w 2981399"/>
                  <a:gd name="connsiteY14" fmla="*/ 739519 h 1238575"/>
                  <a:gd name="connsiteX15" fmla="*/ 1297363 w 2981399"/>
                  <a:gd name="connsiteY15" fmla="*/ 641460 h 1238575"/>
                  <a:gd name="connsiteX16" fmla="*/ 1292550 w 2981399"/>
                  <a:gd name="connsiteY16" fmla="*/ 454989 h 1238575"/>
                  <a:gd name="connsiteX17" fmla="*/ 1485095 w 2981399"/>
                  <a:gd name="connsiteY17" fmla="*/ 340856 h 1238575"/>
                  <a:gd name="connsiteX18" fmla="*/ 1504350 w 2981399"/>
                  <a:gd name="connsiteY18" fmla="*/ 342463 h 1238575"/>
                  <a:gd name="connsiteX19" fmla="*/ 1637527 w 2981399"/>
                  <a:gd name="connsiteY19" fmla="*/ 408371 h 1238575"/>
                  <a:gd name="connsiteX20" fmla="*/ 1653573 w 2981399"/>
                  <a:gd name="connsiteY20" fmla="*/ 421231 h 1238575"/>
                  <a:gd name="connsiteX21" fmla="*/ 1672827 w 2981399"/>
                  <a:gd name="connsiteY21" fmla="*/ 413194 h 1238575"/>
                  <a:gd name="connsiteX22" fmla="*/ 1804400 w 2981399"/>
                  <a:gd name="connsiteY22" fmla="*/ 390689 h 1238575"/>
                  <a:gd name="connsiteX23" fmla="*/ 2021014 w 2981399"/>
                  <a:gd name="connsiteY23" fmla="*/ 488747 h 1238575"/>
                  <a:gd name="connsiteX24" fmla="*/ 2029037 w 2981399"/>
                  <a:gd name="connsiteY24" fmla="*/ 610918 h 1238575"/>
                  <a:gd name="connsiteX25" fmla="*/ 1826864 w 2981399"/>
                  <a:gd name="connsiteY25" fmla="*/ 733089 h 1238575"/>
                  <a:gd name="connsiteX26" fmla="*/ 1680850 w 2981399"/>
                  <a:gd name="connsiteY26" fmla="*/ 649498 h 1238575"/>
                  <a:gd name="connsiteX27" fmla="*/ 1706523 w 2981399"/>
                  <a:gd name="connsiteY27" fmla="*/ 586805 h 1238575"/>
                  <a:gd name="connsiteX28" fmla="*/ 1764287 w 2981399"/>
                  <a:gd name="connsiteY28" fmla="*/ 578768 h 1238575"/>
                  <a:gd name="connsiteX29" fmla="*/ 1806005 w 2981399"/>
                  <a:gd name="connsiteY29" fmla="*/ 615740 h 1238575"/>
                  <a:gd name="connsiteX30" fmla="*/ 1788355 w 2981399"/>
                  <a:gd name="connsiteY30" fmla="*/ 509645 h 1238575"/>
                  <a:gd name="connsiteX31" fmla="*/ 1674432 w 2981399"/>
                  <a:gd name="connsiteY31" fmla="*/ 522505 h 1238575"/>
                  <a:gd name="connsiteX32" fmla="*/ 1610250 w 2981399"/>
                  <a:gd name="connsiteY32" fmla="*/ 668788 h 1238575"/>
                  <a:gd name="connsiteX33" fmla="*/ 1831678 w 2981399"/>
                  <a:gd name="connsiteY33" fmla="*/ 805426 h 1238575"/>
                  <a:gd name="connsiteX34" fmla="*/ 2094823 w 2981399"/>
                  <a:gd name="connsiteY34" fmla="*/ 641460 h 1238575"/>
                  <a:gd name="connsiteX35" fmla="*/ 2078778 w 2981399"/>
                  <a:gd name="connsiteY35" fmla="*/ 443737 h 1238575"/>
                  <a:gd name="connsiteX36" fmla="*/ 1866978 w 2981399"/>
                  <a:gd name="connsiteY36" fmla="*/ 321566 h 1238575"/>
                  <a:gd name="connsiteX37" fmla="*/ 2041623 w 2981399"/>
                  <a:gd name="connsiteY37" fmla="*/ 240638 h 1238575"/>
                  <a:gd name="connsiteX38" fmla="*/ 2019284 w 2981399"/>
                  <a:gd name="connsiteY38" fmla="*/ 6 h 1238575"/>
                  <a:gd name="connsiteX39" fmla="*/ 2106303 w 2981399"/>
                  <a:gd name="connsiteY39" fmla="*/ 6555 h 1238575"/>
                  <a:gd name="connsiteX40" fmla="*/ 2424175 w 2981399"/>
                  <a:gd name="connsiteY40" fmla="*/ 228354 h 1238575"/>
                  <a:gd name="connsiteX41" fmla="*/ 2440229 w 2981399"/>
                  <a:gd name="connsiteY41" fmla="*/ 262106 h 1238575"/>
                  <a:gd name="connsiteX42" fmla="*/ 2473943 w 2981399"/>
                  <a:gd name="connsiteY42" fmla="*/ 246034 h 1238575"/>
                  <a:gd name="connsiteX43" fmla="*/ 2661776 w 2981399"/>
                  <a:gd name="connsiteY43" fmla="*/ 274964 h 1238575"/>
                  <a:gd name="connsiteX44" fmla="*/ 2737231 w 2981399"/>
                  <a:gd name="connsiteY44" fmla="*/ 426046 h 1238575"/>
                  <a:gd name="connsiteX45" fmla="*/ 2734020 w 2981399"/>
                  <a:gd name="connsiteY45" fmla="*/ 463012 h 1238575"/>
                  <a:gd name="connsiteX46" fmla="*/ 2770944 w 2981399"/>
                  <a:gd name="connsiteY46" fmla="*/ 466227 h 1238575"/>
                  <a:gd name="connsiteX47" fmla="*/ 2981253 w 2981399"/>
                  <a:gd name="connsiteY47" fmla="*/ 662311 h 1238575"/>
                  <a:gd name="connsiteX48" fmla="*/ 2762917 w 2981399"/>
                  <a:gd name="connsiteY48" fmla="*/ 832679 h 1238575"/>
                  <a:gd name="connsiteX49" fmla="*/ 2737231 w 2981399"/>
                  <a:gd name="connsiteY49" fmla="*/ 835893 h 1238575"/>
                  <a:gd name="connsiteX50" fmla="*/ 2730809 w 2981399"/>
                  <a:gd name="connsiteY50" fmla="*/ 860002 h 1238575"/>
                  <a:gd name="connsiteX51" fmla="*/ 2568662 w 2981399"/>
                  <a:gd name="connsiteY51" fmla="*/ 1068944 h 1238575"/>
                  <a:gd name="connsiteX52" fmla="*/ 2284504 w 2981399"/>
                  <a:gd name="connsiteY52" fmla="*/ 1062515 h 1238575"/>
                  <a:gd name="connsiteX53" fmla="*/ 1887967 w 2981399"/>
                  <a:gd name="connsiteY53" fmla="*/ 1170200 h 1238575"/>
                  <a:gd name="connsiteX54" fmla="*/ 1955394 w 2981399"/>
                  <a:gd name="connsiteY54" fmla="*/ 1052871 h 1238575"/>
                  <a:gd name="connsiteX55" fmla="*/ 2170520 w 2981399"/>
                  <a:gd name="connsiteY55" fmla="*/ 898576 h 1238575"/>
                  <a:gd name="connsiteX56" fmla="*/ 2541370 w 2981399"/>
                  <a:gd name="connsiteY56" fmla="*/ 766782 h 1238575"/>
                  <a:gd name="connsiteX57" fmla="*/ 2528527 w 2981399"/>
                  <a:gd name="connsiteY57" fmla="*/ 522480 h 1238575"/>
                  <a:gd name="connsiteX58" fmla="*/ 2376012 w 2981399"/>
                  <a:gd name="connsiteY58" fmla="*/ 397115 h 1238575"/>
                  <a:gd name="connsiteX59" fmla="*/ 2122357 w 2981399"/>
                  <a:gd name="connsiteY59" fmla="*/ 149599 h 1238575"/>
                  <a:gd name="connsiteX60" fmla="*/ 1778799 w 2981399"/>
                  <a:gd name="connsiteY60" fmla="*/ 313538 h 1238575"/>
                  <a:gd name="connsiteX61" fmla="*/ 1658393 w 2981399"/>
                  <a:gd name="connsiteY61" fmla="*/ 353719 h 1238575"/>
                  <a:gd name="connsiteX62" fmla="*/ 1486613 w 2981399"/>
                  <a:gd name="connsiteY62" fmla="*/ 266928 h 1238575"/>
                  <a:gd name="connsiteX63" fmla="*/ 1204061 w 2981399"/>
                  <a:gd name="connsiteY63" fmla="*/ 418009 h 1238575"/>
                  <a:gd name="connsiteX64" fmla="*/ 1221720 w 2981399"/>
                  <a:gd name="connsiteY64" fmla="*/ 678383 h 1238575"/>
                  <a:gd name="connsiteX65" fmla="*/ 1457716 w 2981399"/>
                  <a:gd name="connsiteY65" fmla="*/ 802141 h 1238575"/>
                  <a:gd name="connsiteX66" fmla="*/ 1807696 w 2981399"/>
                  <a:gd name="connsiteY66" fmla="*/ 1060907 h 1238575"/>
                  <a:gd name="connsiteX67" fmla="*/ 1831777 w 2981399"/>
                  <a:gd name="connsiteY67" fmla="*/ 1060907 h 1238575"/>
                  <a:gd name="connsiteX68" fmla="*/ 1870307 w 2981399"/>
                  <a:gd name="connsiteY68" fmla="*/ 1062515 h 1238575"/>
                  <a:gd name="connsiteX69" fmla="*/ 1512300 w 2981399"/>
                  <a:gd name="connsiteY69" fmla="*/ 1234490 h 1238575"/>
                  <a:gd name="connsiteX70" fmla="*/ 1188006 w 2981399"/>
                  <a:gd name="connsiteY70" fmla="*/ 1112339 h 1238575"/>
                  <a:gd name="connsiteX71" fmla="*/ 1099709 w 2981399"/>
                  <a:gd name="connsiteY71" fmla="*/ 1019119 h 1238575"/>
                  <a:gd name="connsiteX72" fmla="*/ 1090076 w 2981399"/>
                  <a:gd name="connsiteY72" fmla="*/ 1003047 h 1238575"/>
                  <a:gd name="connsiteX73" fmla="*/ 1139844 w 2981399"/>
                  <a:gd name="connsiteY73" fmla="*/ 840715 h 1238575"/>
                  <a:gd name="connsiteX74" fmla="*/ 903848 w 2981399"/>
                  <a:gd name="connsiteY74" fmla="*/ 948400 h 1238575"/>
                  <a:gd name="connsiteX75" fmla="*/ 777020 w 2981399"/>
                  <a:gd name="connsiteY75" fmla="*/ 880896 h 1238575"/>
                  <a:gd name="connsiteX76" fmla="*/ 696750 w 2981399"/>
                  <a:gd name="connsiteY76" fmla="*/ 787676 h 1238575"/>
                  <a:gd name="connsiteX77" fmla="*/ 563500 w 2981399"/>
                  <a:gd name="connsiteY77" fmla="*/ 741066 h 1238575"/>
                  <a:gd name="connsiteX78" fmla="*/ 282553 w 2981399"/>
                  <a:gd name="connsiteY78" fmla="*/ 784461 h 1238575"/>
                  <a:gd name="connsiteX79" fmla="*/ 0 w 2981399"/>
                  <a:gd name="connsiteY79" fmla="*/ 607664 h 1238575"/>
                  <a:gd name="connsiteX80" fmla="*/ 364429 w 2981399"/>
                  <a:gd name="connsiteY80" fmla="*/ 578734 h 1238575"/>
                  <a:gd name="connsiteX81" fmla="*/ 634139 w 2981399"/>
                  <a:gd name="connsiteY81" fmla="*/ 496764 h 1238575"/>
                  <a:gd name="connsiteX82" fmla="*/ 749728 w 2981399"/>
                  <a:gd name="connsiteY82" fmla="*/ 511230 h 1238575"/>
                  <a:gd name="connsiteX83" fmla="*/ 805918 w 2981399"/>
                  <a:gd name="connsiteY83" fmla="*/ 467834 h 1238575"/>
                  <a:gd name="connsiteX84" fmla="*/ 974486 w 2981399"/>
                  <a:gd name="connsiteY84" fmla="*/ 424438 h 1238575"/>
                  <a:gd name="connsiteX85" fmla="*/ 1035492 w 2981399"/>
                  <a:gd name="connsiteY85" fmla="*/ 438904 h 1238575"/>
                  <a:gd name="connsiteX86" fmla="*/ 1342126 w 2981399"/>
                  <a:gd name="connsiteY86" fmla="*/ 88524 h 1238575"/>
                  <a:gd name="connsiteX87" fmla="*/ 1706555 w 2981399"/>
                  <a:gd name="connsiteY87" fmla="*/ 106204 h 1238575"/>
                  <a:gd name="connsiteX88" fmla="*/ 1733847 w 2981399"/>
                  <a:gd name="connsiteY88" fmla="*/ 117454 h 1238575"/>
                  <a:gd name="connsiteX89" fmla="*/ 1751507 w 2981399"/>
                  <a:gd name="connsiteY89" fmla="*/ 96560 h 1238575"/>
                  <a:gd name="connsiteX90" fmla="*/ 2019284 w 2981399"/>
                  <a:gd name="connsiteY90" fmla="*/ 6 h 12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981399" h="1238575">
                    <a:moveTo>
                      <a:pt x="2041623" y="240638"/>
                    </a:moveTo>
                    <a:cubicBezTo>
                      <a:pt x="2062231" y="239181"/>
                      <a:pt x="2082388" y="239985"/>
                      <a:pt x="2101242" y="242798"/>
                    </a:cubicBezTo>
                    <a:cubicBezTo>
                      <a:pt x="2269719" y="271733"/>
                      <a:pt x="2296996" y="426054"/>
                      <a:pt x="2298601" y="432484"/>
                    </a:cubicBezTo>
                    <a:cubicBezTo>
                      <a:pt x="2298601" y="432484"/>
                      <a:pt x="2298601" y="432484"/>
                      <a:pt x="2301810" y="454989"/>
                    </a:cubicBezTo>
                    <a:cubicBezTo>
                      <a:pt x="2301810" y="454989"/>
                      <a:pt x="2301810" y="454989"/>
                      <a:pt x="2324274" y="461419"/>
                    </a:cubicBezTo>
                    <a:cubicBezTo>
                      <a:pt x="2324274" y="463027"/>
                      <a:pt x="2401292" y="487139"/>
                      <a:pt x="2434988" y="554655"/>
                    </a:cubicBezTo>
                    <a:cubicBezTo>
                      <a:pt x="2457451" y="601273"/>
                      <a:pt x="2455847" y="657536"/>
                      <a:pt x="2430174" y="725051"/>
                    </a:cubicBezTo>
                    <a:cubicBezTo>
                      <a:pt x="2407710" y="782921"/>
                      <a:pt x="2356365" y="816679"/>
                      <a:pt x="2277742" y="824717"/>
                    </a:cubicBezTo>
                    <a:cubicBezTo>
                      <a:pt x="2213560" y="832754"/>
                      <a:pt x="2154192" y="818287"/>
                      <a:pt x="2154192" y="818287"/>
                    </a:cubicBezTo>
                    <a:cubicBezTo>
                      <a:pt x="2154192" y="818287"/>
                      <a:pt x="2154192" y="818287"/>
                      <a:pt x="2120496" y="810249"/>
                    </a:cubicBezTo>
                    <a:cubicBezTo>
                      <a:pt x="2120496" y="810249"/>
                      <a:pt x="2120496" y="810249"/>
                      <a:pt x="2110869" y="844007"/>
                    </a:cubicBezTo>
                    <a:cubicBezTo>
                      <a:pt x="2109264" y="845614"/>
                      <a:pt x="2062732" y="996720"/>
                      <a:pt x="1814028" y="979038"/>
                    </a:cubicBezTo>
                    <a:cubicBezTo>
                      <a:pt x="1578159" y="962962"/>
                      <a:pt x="1509163" y="771669"/>
                      <a:pt x="1507559" y="763631"/>
                    </a:cubicBezTo>
                    <a:cubicBezTo>
                      <a:pt x="1507559" y="763631"/>
                      <a:pt x="1507559" y="763631"/>
                      <a:pt x="1499536" y="741126"/>
                    </a:cubicBezTo>
                    <a:cubicBezTo>
                      <a:pt x="1499536" y="741126"/>
                      <a:pt x="1499536" y="741126"/>
                      <a:pt x="1475468" y="739519"/>
                    </a:cubicBezTo>
                    <a:cubicBezTo>
                      <a:pt x="1388822" y="731481"/>
                      <a:pt x="1327850" y="697723"/>
                      <a:pt x="1297363" y="641460"/>
                    </a:cubicBezTo>
                    <a:cubicBezTo>
                      <a:pt x="1262063" y="578768"/>
                      <a:pt x="1270086" y="501607"/>
                      <a:pt x="1292550" y="454989"/>
                    </a:cubicBezTo>
                    <a:cubicBezTo>
                      <a:pt x="1324640" y="390689"/>
                      <a:pt x="1414495" y="337641"/>
                      <a:pt x="1485095" y="340856"/>
                    </a:cubicBezTo>
                    <a:cubicBezTo>
                      <a:pt x="1491513" y="340856"/>
                      <a:pt x="1497932" y="340856"/>
                      <a:pt x="1504350" y="342463"/>
                    </a:cubicBezTo>
                    <a:cubicBezTo>
                      <a:pt x="1565323" y="355323"/>
                      <a:pt x="1637527" y="408371"/>
                      <a:pt x="1637527" y="408371"/>
                    </a:cubicBezTo>
                    <a:cubicBezTo>
                      <a:pt x="1637527" y="408371"/>
                      <a:pt x="1637527" y="408371"/>
                      <a:pt x="1653573" y="421231"/>
                    </a:cubicBezTo>
                    <a:cubicBezTo>
                      <a:pt x="1653573" y="421231"/>
                      <a:pt x="1653573" y="421231"/>
                      <a:pt x="1672827" y="413194"/>
                    </a:cubicBezTo>
                    <a:cubicBezTo>
                      <a:pt x="1672827" y="413194"/>
                      <a:pt x="1732196" y="390689"/>
                      <a:pt x="1804400" y="390689"/>
                    </a:cubicBezTo>
                    <a:cubicBezTo>
                      <a:pt x="1897464" y="389081"/>
                      <a:pt x="1969669" y="422839"/>
                      <a:pt x="2021014" y="488747"/>
                    </a:cubicBezTo>
                    <a:cubicBezTo>
                      <a:pt x="2046687" y="520897"/>
                      <a:pt x="2048292" y="565907"/>
                      <a:pt x="2029037" y="610918"/>
                    </a:cubicBezTo>
                    <a:cubicBezTo>
                      <a:pt x="2003364" y="665573"/>
                      <a:pt x="1937578" y="726658"/>
                      <a:pt x="1826864" y="733089"/>
                    </a:cubicBezTo>
                    <a:cubicBezTo>
                      <a:pt x="1743427" y="737911"/>
                      <a:pt x="1692082" y="692901"/>
                      <a:pt x="1680850" y="649498"/>
                    </a:cubicBezTo>
                    <a:cubicBezTo>
                      <a:pt x="1677641" y="636638"/>
                      <a:pt x="1672827" y="604488"/>
                      <a:pt x="1706523" y="586805"/>
                    </a:cubicBezTo>
                    <a:cubicBezTo>
                      <a:pt x="1728987" y="575552"/>
                      <a:pt x="1748241" y="573945"/>
                      <a:pt x="1764287" y="578768"/>
                    </a:cubicBezTo>
                    <a:cubicBezTo>
                      <a:pt x="1791564" y="588413"/>
                      <a:pt x="1804400" y="615740"/>
                      <a:pt x="1806005" y="615740"/>
                    </a:cubicBezTo>
                    <a:cubicBezTo>
                      <a:pt x="1806005" y="615740"/>
                      <a:pt x="1865373" y="556262"/>
                      <a:pt x="1788355" y="509645"/>
                    </a:cubicBezTo>
                    <a:cubicBezTo>
                      <a:pt x="1756264" y="490354"/>
                      <a:pt x="1714546" y="501607"/>
                      <a:pt x="1674432" y="522505"/>
                    </a:cubicBezTo>
                    <a:cubicBezTo>
                      <a:pt x="1619877" y="549832"/>
                      <a:pt x="1594205" y="606095"/>
                      <a:pt x="1610250" y="668788"/>
                    </a:cubicBezTo>
                    <a:cubicBezTo>
                      <a:pt x="1629505" y="739519"/>
                      <a:pt x="1706523" y="813464"/>
                      <a:pt x="1831678" y="805426"/>
                    </a:cubicBezTo>
                    <a:cubicBezTo>
                      <a:pt x="1950414" y="798996"/>
                      <a:pt x="2051501" y="736304"/>
                      <a:pt x="2094823" y="641460"/>
                    </a:cubicBezTo>
                    <a:cubicBezTo>
                      <a:pt x="2126914" y="572337"/>
                      <a:pt x="2120496" y="498392"/>
                      <a:pt x="2078778" y="443737"/>
                    </a:cubicBezTo>
                    <a:cubicBezTo>
                      <a:pt x="2019410" y="368184"/>
                      <a:pt x="1942391" y="334426"/>
                      <a:pt x="1866978" y="321566"/>
                    </a:cubicBezTo>
                    <a:cubicBezTo>
                      <a:pt x="1913911" y="269724"/>
                      <a:pt x="1979797" y="245008"/>
                      <a:pt x="2041623" y="240638"/>
                    </a:cubicBezTo>
                    <a:close/>
                    <a:moveTo>
                      <a:pt x="2019284" y="6"/>
                    </a:moveTo>
                    <a:cubicBezTo>
                      <a:pt x="2046025" y="126"/>
                      <a:pt x="2074997" y="2135"/>
                      <a:pt x="2106303" y="6555"/>
                    </a:cubicBezTo>
                    <a:cubicBezTo>
                      <a:pt x="2329455" y="38699"/>
                      <a:pt x="2420964" y="220318"/>
                      <a:pt x="2424175" y="228354"/>
                    </a:cubicBezTo>
                    <a:cubicBezTo>
                      <a:pt x="2424175" y="228354"/>
                      <a:pt x="2424175" y="228354"/>
                      <a:pt x="2440229" y="262106"/>
                    </a:cubicBezTo>
                    <a:cubicBezTo>
                      <a:pt x="2440229" y="262106"/>
                      <a:pt x="2440229" y="262106"/>
                      <a:pt x="2473943" y="246034"/>
                    </a:cubicBezTo>
                    <a:cubicBezTo>
                      <a:pt x="2475548" y="244427"/>
                      <a:pt x="2565451" y="202638"/>
                      <a:pt x="2661776" y="274964"/>
                    </a:cubicBezTo>
                    <a:cubicBezTo>
                      <a:pt x="2740441" y="331218"/>
                      <a:pt x="2737231" y="422831"/>
                      <a:pt x="2737231" y="426046"/>
                    </a:cubicBezTo>
                    <a:cubicBezTo>
                      <a:pt x="2737231" y="426046"/>
                      <a:pt x="2737231" y="426046"/>
                      <a:pt x="2734020" y="463012"/>
                    </a:cubicBezTo>
                    <a:cubicBezTo>
                      <a:pt x="2734020" y="463012"/>
                      <a:pt x="2734020" y="463012"/>
                      <a:pt x="2770944" y="466227"/>
                    </a:cubicBezTo>
                    <a:cubicBezTo>
                      <a:pt x="2780577" y="466227"/>
                      <a:pt x="2987675" y="480692"/>
                      <a:pt x="2981253" y="662311"/>
                    </a:cubicBezTo>
                    <a:cubicBezTo>
                      <a:pt x="2978043" y="805355"/>
                      <a:pt x="2764523" y="832679"/>
                      <a:pt x="2762917" y="832679"/>
                    </a:cubicBezTo>
                    <a:cubicBezTo>
                      <a:pt x="2762917" y="832679"/>
                      <a:pt x="2762917" y="832679"/>
                      <a:pt x="2737231" y="835893"/>
                    </a:cubicBezTo>
                    <a:cubicBezTo>
                      <a:pt x="2737231" y="835893"/>
                      <a:pt x="2737231" y="835893"/>
                      <a:pt x="2730809" y="860002"/>
                    </a:cubicBezTo>
                    <a:cubicBezTo>
                      <a:pt x="2730809" y="861609"/>
                      <a:pt x="2690674" y="1006261"/>
                      <a:pt x="2568662" y="1068944"/>
                    </a:cubicBezTo>
                    <a:cubicBezTo>
                      <a:pt x="2491602" y="1109125"/>
                      <a:pt x="2396883" y="1105910"/>
                      <a:pt x="2284504" y="1062515"/>
                    </a:cubicBezTo>
                    <a:cubicBezTo>
                      <a:pt x="2284504" y="1062515"/>
                      <a:pt x="2157676" y="1229668"/>
                      <a:pt x="1887967" y="1170200"/>
                    </a:cubicBezTo>
                    <a:cubicBezTo>
                      <a:pt x="1928102" y="1120375"/>
                      <a:pt x="1948972" y="1072158"/>
                      <a:pt x="1955394" y="1052871"/>
                    </a:cubicBezTo>
                    <a:cubicBezTo>
                      <a:pt x="2090249" y="1023941"/>
                      <a:pt x="2148044" y="943578"/>
                      <a:pt x="2170520" y="898576"/>
                    </a:cubicBezTo>
                    <a:cubicBezTo>
                      <a:pt x="2278082" y="916255"/>
                      <a:pt x="2483575" y="916255"/>
                      <a:pt x="2541370" y="766782"/>
                    </a:cubicBezTo>
                    <a:cubicBezTo>
                      <a:pt x="2575084" y="679990"/>
                      <a:pt x="2568662" y="588377"/>
                      <a:pt x="2528527" y="522480"/>
                    </a:cubicBezTo>
                    <a:cubicBezTo>
                      <a:pt x="2485181" y="453369"/>
                      <a:pt x="2409726" y="411580"/>
                      <a:pt x="2376012" y="397115"/>
                    </a:cubicBezTo>
                    <a:cubicBezTo>
                      <a:pt x="2355142" y="318360"/>
                      <a:pt x="2286109" y="176922"/>
                      <a:pt x="2122357" y="149599"/>
                    </a:cubicBezTo>
                    <a:cubicBezTo>
                      <a:pt x="1987502" y="127098"/>
                      <a:pt x="1847831" y="201031"/>
                      <a:pt x="1778799" y="313538"/>
                    </a:cubicBezTo>
                    <a:cubicBezTo>
                      <a:pt x="1733847" y="315146"/>
                      <a:pt x="1690501" y="344076"/>
                      <a:pt x="1658393" y="353719"/>
                    </a:cubicBezTo>
                    <a:cubicBezTo>
                      <a:pt x="1629495" y="334433"/>
                      <a:pt x="1563673" y="281393"/>
                      <a:pt x="1486613" y="266928"/>
                    </a:cubicBezTo>
                    <a:cubicBezTo>
                      <a:pt x="1380656" y="249249"/>
                      <a:pt x="1255434" y="316753"/>
                      <a:pt x="1204061" y="418009"/>
                    </a:cubicBezTo>
                    <a:cubicBezTo>
                      <a:pt x="1171952" y="483906"/>
                      <a:pt x="1171952" y="591592"/>
                      <a:pt x="1221720" y="678383"/>
                    </a:cubicBezTo>
                    <a:cubicBezTo>
                      <a:pt x="1250618" y="731422"/>
                      <a:pt x="1329283" y="782854"/>
                      <a:pt x="1457716" y="802141"/>
                    </a:cubicBezTo>
                    <a:cubicBezTo>
                      <a:pt x="1485008" y="863216"/>
                      <a:pt x="1565279" y="1043228"/>
                      <a:pt x="1807696" y="1060907"/>
                    </a:cubicBezTo>
                    <a:cubicBezTo>
                      <a:pt x="1815723" y="1060907"/>
                      <a:pt x="1823750" y="1060907"/>
                      <a:pt x="1831777" y="1060907"/>
                    </a:cubicBezTo>
                    <a:cubicBezTo>
                      <a:pt x="1844621" y="1062515"/>
                      <a:pt x="1857464" y="1062515"/>
                      <a:pt x="1870307" y="1062515"/>
                    </a:cubicBezTo>
                    <a:cubicBezTo>
                      <a:pt x="1836594" y="1131626"/>
                      <a:pt x="1740269" y="1263420"/>
                      <a:pt x="1512300" y="1234490"/>
                    </a:cubicBezTo>
                    <a:cubicBezTo>
                      <a:pt x="1350153" y="1213596"/>
                      <a:pt x="1247407" y="1155735"/>
                      <a:pt x="1188006" y="1112339"/>
                    </a:cubicBezTo>
                    <a:cubicBezTo>
                      <a:pt x="1125395" y="1064122"/>
                      <a:pt x="1099709" y="1019119"/>
                      <a:pt x="1099709" y="1019119"/>
                    </a:cubicBezTo>
                    <a:cubicBezTo>
                      <a:pt x="1099709" y="1019119"/>
                      <a:pt x="1099709" y="1019119"/>
                      <a:pt x="1090076" y="1003047"/>
                    </a:cubicBezTo>
                    <a:cubicBezTo>
                      <a:pt x="1245801" y="951615"/>
                      <a:pt x="1139844" y="840715"/>
                      <a:pt x="1139844" y="840715"/>
                    </a:cubicBezTo>
                    <a:cubicBezTo>
                      <a:pt x="1086865" y="938757"/>
                      <a:pt x="979303" y="962865"/>
                      <a:pt x="903848" y="948400"/>
                    </a:cubicBezTo>
                    <a:cubicBezTo>
                      <a:pt x="865318" y="940364"/>
                      <a:pt x="812340" y="917863"/>
                      <a:pt x="777020" y="880896"/>
                    </a:cubicBezTo>
                    <a:cubicBezTo>
                      <a:pt x="746517" y="847144"/>
                      <a:pt x="722436" y="814999"/>
                      <a:pt x="696750" y="787676"/>
                    </a:cubicBezTo>
                    <a:cubicBezTo>
                      <a:pt x="671063" y="760353"/>
                      <a:pt x="640560" y="720171"/>
                      <a:pt x="563500" y="741066"/>
                    </a:cubicBezTo>
                    <a:cubicBezTo>
                      <a:pt x="481624" y="761960"/>
                      <a:pt x="423829" y="827857"/>
                      <a:pt x="282553" y="784461"/>
                    </a:cubicBezTo>
                    <a:cubicBezTo>
                      <a:pt x="46557" y="710528"/>
                      <a:pt x="0" y="607664"/>
                      <a:pt x="0" y="607664"/>
                    </a:cubicBezTo>
                    <a:cubicBezTo>
                      <a:pt x="0" y="607664"/>
                      <a:pt x="242418" y="683205"/>
                      <a:pt x="364429" y="578734"/>
                    </a:cubicBezTo>
                    <a:cubicBezTo>
                      <a:pt x="512127" y="451761"/>
                      <a:pt x="590792" y="490335"/>
                      <a:pt x="634139" y="496764"/>
                    </a:cubicBezTo>
                    <a:cubicBezTo>
                      <a:pt x="675879" y="501586"/>
                      <a:pt x="724042" y="519266"/>
                      <a:pt x="749728" y="511230"/>
                    </a:cubicBezTo>
                    <a:cubicBezTo>
                      <a:pt x="777020" y="504801"/>
                      <a:pt x="786653" y="487121"/>
                      <a:pt x="805918" y="467834"/>
                    </a:cubicBezTo>
                    <a:cubicBezTo>
                      <a:pt x="865318" y="408366"/>
                      <a:pt x="937562" y="418009"/>
                      <a:pt x="974486" y="424438"/>
                    </a:cubicBezTo>
                    <a:cubicBezTo>
                      <a:pt x="1006595" y="429260"/>
                      <a:pt x="1033887" y="438904"/>
                      <a:pt x="1035492" y="438904"/>
                    </a:cubicBezTo>
                    <a:cubicBezTo>
                      <a:pt x="1035492" y="438904"/>
                      <a:pt x="1070811" y="173708"/>
                      <a:pt x="1342126" y="88524"/>
                    </a:cubicBezTo>
                    <a:cubicBezTo>
                      <a:pt x="1529959" y="30663"/>
                      <a:pt x="1704950" y="106204"/>
                      <a:pt x="1706555" y="106204"/>
                    </a:cubicBezTo>
                    <a:cubicBezTo>
                      <a:pt x="1706555" y="106204"/>
                      <a:pt x="1706555" y="106204"/>
                      <a:pt x="1733847" y="117454"/>
                    </a:cubicBezTo>
                    <a:cubicBezTo>
                      <a:pt x="1733847" y="117454"/>
                      <a:pt x="1733847" y="117454"/>
                      <a:pt x="1751507" y="96560"/>
                    </a:cubicBezTo>
                    <a:cubicBezTo>
                      <a:pt x="1754316" y="90935"/>
                      <a:pt x="1832103" y="-829"/>
                      <a:pt x="2019284" y="6"/>
                    </a:cubicBez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noAutofit/>
              </a:bodyPr>
              <a:lstStyle/>
              <a:p>
                <a:endParaRPr lang="zh-CN" altLang="en-US"/>
              </a:p>
            </p:txBody>
          </p:sp>
          <p:pic>
            <p:nvPicPr>
              <p:cNvPr id="12" name="图片 65">
                <a:extLst>
                  <a:ext uri="{FF2B5EF4-FFF2-40B4-BE49-F238E27FC236}">
                    <a16:creationId xmlns="" xmlns:a16="http://schemas.microsoft.com/office/drawing/2014/main" id="{A3DA7FB0-B8D6-22E4-B805-ACA5DD54985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46126" y="3077880"/>
                <a:ext cx="398525" cy="845827"/>
              </a:xfrm>
              <a:prstGeom prst="rect">
                <a:avLst/>
              </a:prstGeom>
              <a:effectLst>
                <a:outerShdw blurRad="114300" dist="88900" dir="8100000" algn="tr" rotWithShape="0">
                  <a:prstClr val="black">
                    <a:alpha val="62000"/>
                  </a:prstClr>
                </a:outerShdw>
              </a:effectLst>
            </p:spPr>
          </p:pic>
        </p:grpSp>
        <p:sp>
          <p:nvSpPr>
            <p:cNvPr id="4" name="文本框 59">
              <a:extLst>
                <a:ext uri="{FF2B5EF4-FFF2-40B4-BE49-F238E27FC236}">
                  <a16:creationId xmlns="" xmlns:a16="http://schemas.microsoft.com/office/drawing/2014/main" id="{72A24DDF-92DD-3337-741B-B60225B92953}"/>
                </a:ext>
              </a:extLst>
            </p:cNvPr>
            <p:cNvSpPr txBox="1"/>
            <p:nvPr/>
          </p:nvSpPr>
          <p:spPr>
            <a:xfrm>
              <a:off x="2047805" y="3468916"/>
              <a:ext cx="429926" cy="369332"/>
            </a:xfrm>
            <a:prstGeom prst="rect">
              <a:avLst/>
            </a:prstGeom>
            <a:noFill/>
          </p:spPr>
          <p:txBody>
            <a:bodyPr wrap="none" rtlCol="0">
              <a:spAutoFit/>
            </a:bodyPr>
            <a:lstStyle/>
            <a:p>
              <a:r>
                <a:rPr lang="en-US" altLang="zh-CN" dirty="0">
                  <a:solidFill>
                    <a:srgbClr val="7030A0"/>
                  </a:solidFill>
                  <a:latin typeface="Impact" panose="020B0806030902050204" pitchFamily="34" charset="0"/>
                </a:rPr>
                <a:t>03</a:t>
              </a:r>
              <a:endParaRPr lang="zh-CN" altLang="en-US" dirty="0">
                <a:solidFill>
                  <a:srgbClr val="7030A0"/>
                </a:solidFill>
                <a:latin typeface="Impact" panose="020B0806030902050204" pitchFamily="34" charset="0"/>
              </a:endParaRPr>
            </a:p>
          </p:txBody>
        </p:sp>
      </p:grpSp>
      <p:grpSp>
        <p:nvGrpSpPr>
          <p:cNvPr id="13" name="组合 56">
            <a:extLst>
              <a:ext uri="{FF2B5EF4-FFF2-40B4-BE49-F238E27FC236}">
                <a16:creationId xmlns="" xmlns:a16="http://schemas.microsoft.com/office/drawing/2014/main" id="{99F410DD-250B-77BA-33FD-319B6468BF9D}"/>
              </a:ext>
            </a:extLst>
          </p:cNvPr>
          <p:cNvGrpSpPr/>
          <p:nvPr/>
        </p:nvGrpSpPr>
        <p:grpSpPr>
          <a:xfrm>
            <a:off x="6322624" y="2754847"/>
            <a:ext cx="1233774" cy="967442"/>
            <a:chOff x="1630496" y="3207090"/>
            <a:chExt cx="1233774" cy="967442"/>
          </a:xfrm>
        </p:grpSpPr>
        <p:grpSp>
          <p:nvGrpSpPr>
            <p:cNvPr id="14" name="组合 58">
              <a:extLst>
                <a:ext uri="{FF2B5EF4-FFF2-40B4-BE49-F238E27FC236}">
                  <a16:creationId xmlns="" xmlns:a16="http://schemas.microsoft.com/office/drawing/2014/main" id="{AA78BB06-CA3D-21F4-BA78-8F2713B335A0}"/>
                </a:ext>
              </a:extLst>
            </p:cNvPr>
            <p:cNvGrpSpPr/>
            <p:nvPr/>
          </p:nvGrpSpPr>
          <p:grpSpPr>
            <a:xfrm>
              <a:off x="1630496" y="3207090"/>
              <a:ext cx="1233774" cy="967442"/>
              <a:chOff x="2233436" y="3077880"/>
              <a:chExt cx="1575622" cy="1235496"/>
            </a:xfrm>
          </p:grpSpPr>
          <p:sp>
            <p:nvSpPr>
              <p:cNvPr id="16" name="Freeform 7">
                <a:extLst>
                  <a:ext uri="{FF2B5EF4-FFF2-40B4-BE49-F238E27FC236}">
                    <a16:creationId xmlns="" xmlns:a16="http://schemas.microsoft.com/office/drawing/2014/main" id="{FD8837F5-A3D6-930A-ECDB-BFD61A5B4833}"/>
                  </a:ext>
                </a:extLst>
              </p:cNvPr>
              <p:cNvSpPr>
                <a:spLocks/>
              </p:cNvSpPr>
              <p:nvPr/>
            </p:nvSpPr>
            <p:spPr bwMode="auto">
              <a:xfrm>
                <a:off x="2233436" y="3533608"/>
                <a:ext cx="444166" cy="238127"/>
              </a:xfrm>
              <a:custGeom>
                <a:avLst/>
                <a:gdLst>
                  <a:gd name="T0" fmla="*/ 1458 w 1560"/>
                  <a:gd name="T1" fmla="*/ 339 h 836"/>
                  <a:gd name="T2" fmla="*/ 1459 w 1560"/>
                  <a:gd name="T3" fmla="*/ 323 h 836"/>
                  <a:gd name="T4" fmla="*/ 1448 w 1560"/>
                  <a:gd name="T5" fmla="*/ 212 h 836"/>
                  <a:gd name="T6" fmla="*/ 1326 w 1560"/>
                  <a:gd name="T7" fmla="*/ 68 h 836"/>
                  <a:gd name="T8" fmla="*/ 1082 w 1560"/>
                  <a:gd name="T9" fmla="*/ 85 h 836"/>
                  <a:gd name="T10" fmla="*/ 1066 w 1560"/>
                  <a:gd name="T11" fmla="*/ 99 h 836"/>
                  <a:gd name="T12" fmla="*/ 1047 w 1560"/>
                  <a:gd name="T13" fmla="*/ 90 h 836"/>
                  <a:gd name="T14" fmla="*/ 697 w 1560"/>
                  <a:gd name="T15" fmla="*/ 95 h 836"/>
                  <a:gd name="T16" fmla="*/ 565 w 1560"/>
                  <a:gd name="T17" fmla="*/ 211 h 836"/>
                  <a:gd name="T18" fmla="*/ 420 w 1560"/>
                  <a:gd name="T19" fmla="*/ 270 h 836"/>
                  <a:gd name="T20" fmla="*/ 320 w 1560"/>
                  <a:gd name="T21" fmla="*/ 150 h 836"/>
                  <a:gd name="T22" fmla="*/ 191 w 1560"/>
                  <a:gd name="T23" fmla="*/ 29 h 836"/>
                  <a:gd name="T24" fmla="*/ 75 w 1560"/>
                  <a:gd name="T25" fmla="*/ 60 h 836"/>
                  <a:gd name="T26" fmla="*/ 0 w 1560"/>
                  <a:gd name="T27" fmla="*/ 90 h 836"/>
                  <a:gd name="T28" fmla="*/ 58 w 1560"/>
                  <a:gd name="T29" fmla="*/ 135 h 836"/>
                  <a:gd name="T30" fmla="*/ 136 w 1560"/>
                  <a:gd name="T31" fmla="*/ 128 h 836"/>
                  <a:gd name="T32" fmla="*/ 206 w 1560"/>
                  <a:gd name="T33" fmla="*/ 132 h 836"/>
                  <a:gd name="T34" fmla="*/ 259 w 1560"/>
                  <a:gd name="T35" fmla="*/ 305 h 836"/>
                  <a:gd name="T36" fmla="*/ 302 w 1560"/>
                  <a:gd name="T37" fmla="*/ 488 h 836"/>
                  <a:gd name="T38" fmla="*/ 502 w 1560"/>
                  <a:gd name="T39" fmla="*/ 540 h 836"/>
                  <a:gd name="T40" fmla="*/ 741 w 1560"/>
                  <a:gd name="T41" fmla="*/ 365 h 836"/>
                  <a:gd name="T42" fmla="*/ 759 w 1560"/>
                  <a:gd name="T43" fmla="*/ 308 h 836"/>
                  <a:gd name="T44" fmla="*/ 939 w 1560"/>
                  <a:gd name="T45" fmla="*/ 166 h 836"/>
                  <a:gd name="T46" fmla="*/ 1239 w 1560"/>
                  <a:gd name="T47" fmla="*/ 297 h 836"/>
                  <a:gd name="T48" fmla="*/ 1243 w 1560"/>
                  <a:gd name="T49" fmla="*/ 483 h 836"/>
                  <a:gd name="T50" fmla="*/ 1111 w 1560"/>
                  <a:gd name="T51" fmla="*/ 592 h 836"/>
                  <a:gd name="T52" fmla="*/ 894 w 1560"/>
                  <a:gd name="T53" fmla="*/ 570 h 836"/>
                  <a:gd name="T54" fmla="*/ 860 w 1560"/>
                  <a:gd name="T55" fmla="*/ 476 h 836"/>
                  <a:gd name="T56" fmla="*/ 893 w 1560"/>
                  <a:gd name="T57" fmla="*/ 407 h 836"/>
                  <a:gd name="T58" fmla="*/ 1001 w 1560"/>
                  <a:gd name="T59" fmla="*/ 380 h 836"/>
                  <a:gd name="T60" fmla="*/ 1048 w 1560"/>
                  <a:gd name="T61" fmla="*/ 437 h 836"/>
                  <a:gd name="T62" fmla="*/ 937 w 1560"/>
                  <a:gd name="T63" fmla="*/ 459 h 836"/>
                  <a:gd name="T64" fmla="*/ 927 w 1560"/>
                  <a:gd name="T65" fmla="*/ 480 h 836"/>
                  <a:gd name="T66" fmla="*/ 939 w 1560"/>
                  <a:gd name="T67" fmla="*/ 520 h 836"/>
                  <a:gd name="T68" fmla="*/ 1099 w 1560"/>
                  <a:gd name="T69" fmla="*/ 525 h 836"/>
                  <a:gd name="T70" fmla="*/ 1182 w 1560"/>
                  <a:gd name="T71" fmla="*/ 454 h 836"/>
                  <a:gd name="T72" fmla="*/ 1180 w 1560"/>
                  <a:gd name="T73" fmla="*/ 330 h 836"/>
                  <a:gd name="T74" fmla="*/ 958 w 1560"/>
                  <a:gd name="T75" fmla="*/ 248 h 836"/>
                  <a:gd name="T76" fmla="*/ 821 w 1560"/>
                  <a:gd name="T77" fmla="*/ 335 h 836"/>
                  <a:gd name="T78" fmla="*/ 808 w 1560"/>
                  <a:gd name="T79" fmla="*/ 388 h 836"/>
                  <a:gd name="T80" fmla="*/ 814 w 1560"/>
                  <a:gd name="T81" fmla="*/ 421 h 836"/>
                  <a:gd name="T82" fmla="*/ 780 w 1560"/>
                  <a:gd name="T83" fmla="*/ 426 h 836"/>
                  <a:gd name="T84" fmla="*/ 587 w 1560"/>
                  <a:gd name="T85" fmla="*/ 562 h 836"/>
                  <a:gd name="T86" fmla="*/ 629 w 1560"/>
                  <a:gd name="T87" fmla="*/ 686 h 836"/>
                  <a:gd name="T88" fmla="*/ 848 w 1560"/>
                  <a:gd name="T89" fmla="*/ 700 h 836"/>
                  <a:gd name="T90" fmla="*/ 886 w 1560"/>
                  <a:gd name="T91" fmla="*/ 691 h 836"/>
                  <a:gd name="T92" fmla="*/ 889 w 1560"/>
                  <a:gd name="T93" fmla="*/ 730 h 836"/>
                  <a:gd name="T94" fmla="*/ 911 w 1560"/>
                  <a:gd name="T95" fmla="*/ 776 h 836"/>
                  <a:gd name="T96" fmla="*/ 1038 w 1560"/>
                  <a:gd name="T97" fmla="*/ 829 h 836"/>
                  <a:gd name="T98" fmla="*/ 1194 w 1560"/>
                  <a:gd name="T99" fmla="*/ 715 h 836"/>
                  <a:gd name="T100" fmla="*/ 1199 w 1560"/>
                  <a:gd name="T101" fmla="*/ 682 h 836"/>
                  <a:gd name="T102" fmla="*/ 1231 w 1560"/>
                  <a:gd name="T103" fmla="*/ 686 h 836"/>
                  <a:gd name="T104" fmla="*/ 1438 w 1560"/>
                  <a:gd name="T105" fmla="*/ 616 h 836"/>
                  <a:gd name="T106" fmla="*/ 1469 w 1560"/>
                  <a:gd name="T107" fmla="*/ 350 h 836"/>
                  <a:gd name="T108" fmla="*/ 1458 w 1560"/>
                  <a:gd name="T109" fmla="*/ 33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0" h="836">
                    <a:moveTo>
                      <a:pt x="1458" y="339"/>
                    </a:moveTo>
                    <a:cubicBezTo>
                      <a:pt x="1459" y="323"/>
                      <a:pt x="1459" y="323"/>
                      <a:pt x="1459" y="323"/>
                    </a:cubicBezTo>
                    <a:cubicBezTo>
                      <a:pt x="1459" y="322"/>
                      <a:pt x="1463" y="270"/>
                      <a:pt x="1448" y="212"/>
                    </a:cubicBezTo>
                    <a:cubicBezTo>
                      <a:pt x="1428" y="139"/>
                      <a:pt x="1387" y="91"/>
                      <a:pt x="1326" y="68"/>
                    </a:cubicBezTo>
                    <a:cubicBezTo>
                      <a:pt x="1171" y="12"/>
                      <a:pt x="1083" y="85"/>
                      <a:pt x="1082" y="85"/>
                    </a:cubicBezTo>
                    <a:cubicBezTo>
                      <a:pt x="1066" y="99"/>
                      <a:pt x="1066" y="99"/>
                      <a:pt x="1066" y="99"/>
                    </a:cubicBezTo>
                    <a:cubicBezTo>
                      <a:pt x="1047" y="90"/>
                      <a:pt x="1047" y="90"/>
                      <a:pt x="1047" y="90"/>
                    </a:cubicBezTo>
                    <a:cubicBezTo>
                      <a:pt x="1044" y="89"/>
                      <a:pt x="839" y="0"/>
                      <a:pt x="697" y="95"/>
                    </a:cubicBezTo>
                    <a:cubicBezTo>
                      <a:pt x="633" y="139"/>
                      <a:pt x="595" y="179"/>
                      <a:pt x="565" y="211"/>
                    </a:cubicBezTo>
                    <a:cubicBezTo>
                      <a:pt x="522" y="256"/>
                      <a:pt x="486" y="295"/>
                      <a:pt x="420" y="270"/>
                    </a:cubicBezTo>
                    <a:cubicBezTo>
                      <a:pt x="360" y="247"/>
                      <a:pt x="339" y="195"/>
                      <a:pt x="320" y="150"/>
                    </a:cubicBezTo>
                    <a:cubicBezTo>
                      <a:pt x="297" y="93"/>
                      <a:pt x="277" y="44"/>
                      <a:pt x="191" y="29"/>
                    </a:cubicBezTo>
                    <a:cubicBezTo>
                      <a:pt x="153" y="22"/>
                      <a:pt x="116" y="41"/>
                      <a:pt x="75" y="60"/>
                    </a:cubicBezTo>
                    <a:cubicBezTo>
                      <a:pt x="51" y="72"/>
                      <a:pt x="26" y="84"/>
                      <a:pt x="0" y="90"/>
                    </a:cubicBezTo>
                    <a:cubicBezTo>
                      <a:pt x="14" y="108"/>
                      <a:pt x="34" y="126"/>
                      <a:pt x="58" y="135"/>
                    </a:cubicBezTo>
                    <a:cubicBezTo>
                      <a:pt x="83" y="144"/>
                      <a:pt x="108" y="142"/>
                      <a:pt x="136" y="128"/>
                    </a:cubicBezTo>
                    <a:cubicBezTo>
                      <a:pt x="161" y="117"/>
                      <a:pt x="185" y="118"/>
                      <a:pt x="206" y="132"/>
                    </a:cubicBezTo>
                    <a:cubicBezTo>
                      <a:pt x="263" y="171"/>
                      <a:pt x="259" y="304"/>
                      <a:pt x="259" y="305"/>
                    </a:cubicBezTo>
                    <a:cubicBezTo>
                      <a:pt x="254" y="360"/>
                      <a:pt x="254" y="439"/>
                      <a:pt x="302" y="488"/>
                    </a:cubicBezTo>
                    <a:cubicBezTo>
                      <a:pt x="341" y="528"/>
                      <a:pt x="408" y="545"/>
                      <a:pt x="502" y="540"/>
                    </a:cubicBezTo>
                    <a:cubicBezTo>
                      <a:pt x="562" y="385"/>
                      <a:pt x="653" y="363"/>
                      <a:pt x="741" y="365"/>
                    </a:cubicBezTo>
                    <a:cubicBezTo>
                      <a:pt x="743" y="349"/>
                      <a:pt x="748" y="329"/>
                      <a:pt x="759" y="308"/>
                    </a:cubicBezTo>
                    <a:cubicBezTo>
                      <a:pt x="796" y="233"/>
                      <a:pt x="876" y="182"/>
                      <a:pt x="939" y="166"/>
                    </a:cubicBezTo>
                    <a:cubicBezTo>
                      <a:pt x="1080" y="130"/>
                      <a:pt x="1200" y="228"/>
                      <a:pt x="1239" y="297"/>
                    </a:cubicBezTo>
                    <a:cubicBezTo>
                      <a:pt x="1271" y="354"/>
                      <a:pt x="1272" y="422"/>
                      <a:pt x="1243" y="483"/>
                    </a:cubicBezTo>
                    <a:cubicBezTo>
                      <a:pt x="1215" y="541"/>
                      <a:pt x="1166" y="582"/>
                      <a:pt x="1111" y="592"/>
                    </a:cubicBezTo>
                    <a:cubicBezTo>
                      <a:pt x="1031" y="606"/>
                      <a:pt x="944" y="614"/>
                      <a:pt x="894" y="570"/>
                    </a:cubicBezTo>
                    <a:cubicBezTo>
                      <a:pt x="869" y="548"/>
                      <a:pt x="857" y="516"/>
                      <a:pt x="860" y="476"/>
                    </a:cubicBezTo>
                    <a:cubicBezTo>
                      <a:pt x="861" y="449"/>
                      <a:pt x="873" y="426"/>
                      <a:pt x="893" y="407"/>
                    </a:cubicBezTo>
                    <a:cubicBezTo>
                      <a:pt x="929" y="375"/>
                      <a:pt x="973" y="367"/>
                      <a:pt x="1001" y="380"/>
                    </a:cubicBezTo>
                    <a:cubicBezTo>
                      <a:pt x="1034" y="395"/>
                      <a:pt x="1048" y="437"/>
                      <a:pt x="1048" y="437"/>
                    </a:cubicBezTo>
                    <a:cubicBezTo>
                      <a:pt x="1018" y="435"/>
                      <a:pt x="961" y="438"/>
                      <a:pt x="937" y="459"/>
                    </a:cubicBezTo>
                    <a:cubicBezTo>
                      <a:pt x="931" y="464"/>
                      <a:pt x="928" y="471"/>
                      <a:pt x="927" y="480"/>
                    </a:cubicBezTo>
                    <a:cubicBezTo>
                      <a:pt x="925" y="508"/>
                      <a:pt x="936" y="517"/>
                      <a:pt x="939" y="520"/>
                    </a:cubicBezTo>
                    <a:cubicBezTo>
                      <a:pt x="971" y="548"/>
                      <a:pt x="1067" y="531"/>
                      <a:pt x="1099" y="525"/>
                    </a:cubicBezTo>
                    <a:cubicBezTo>
                      <a:pt x="1132" y="519"/>
                      <a:pt x="1164" y="492"/>
                      <a:pt x="1182" y="454"/>
                    </a:cubicBezTo>
                    <a:cubicBezTo>
                      <a:pt x="1201" y="413"/>
                      <a:pt x="1201" y="368"/>
                      <a:pt x="1180" y="330"/>
                    </a:cubicBezTo>
                    <a:cubicBezTo>
                      <a:pt x="1159" y="292"/>
                      <a:pt x="1073" y="219"/>
                      <a:pt x="958" y="248"/>
                    </a:cubicBezTo>
                    <a:cubicBezTo>
                      <a:pt x="890" y="266"/>
                      <a:pt x="842" y="296"/>
                      <a:pt x="821" y="335"/>
                    </a:cubicBezTo>
                    <a:cubicBezTo>
                      <a:pt x="805" y="363"/>
                      <a:pt x="808" y="387"/>
                      <a:pt x="808" y="388"/>
                    </a:cubicBezTo>
                    <a:cubicBezTo>
                      <a:pt x="814" y="421"/>
                      <a:pt x="814" y="421"/>
                      <a:pt x="814" y="421"/>
                    </a:cubicBezTo>
                    <a:cubicBezTo>
                      <a:pt x="780" y="426"/>
                      <a:pt x="780" y="426"/>
                      <a:pt x="780" y="426"/>
                    </a:cubicBezTo>
                    <a:cubicBezTo>
                      <a:pt x="778" y="427"/>
                      <a:pt x="623" y="451"/>
                      <a:pt x="587" y="562"/>
                    </a:cubicBezTo>
                    <a:cubicBezTo>
                      <a:pt x="572" y="610"/>
                      <a:pt x="600" y="662"/>
                      <a:pt x="629" y="686"/>
                    </a:cubicBezTo>
                    <a:cubicBezTo>
                      <a:pt x="693" y="739"/>
                      <a:pt x="803" y="711"/>
                      <a:pt x="848" y="700"/>
                    </a:cubicBezTo>
                    <a:cubicBezTo>
                      <a:pt x="886" y="691"/>
                      <a:pt x="886" y="691"/>
                      <a:pt x="886" y="691"/>
                    </a:cubicBezTo>
                    <a:cubicBezTo>
                      <a:pt x="889" y="730"/>
                      <a:pt x="889" y="730"/>
                      <a:pt x="889" y="730"/>
                    </a:cubicBezTo>
                    <a:cubicBezTo>
                      <a:pt x="889" y="730"/>
                      <a:pt x="892" y="753"/>
                      <a:pt x="911" y="776"/>
                    </a:cubicBezTo>
                    <a:cubicBezTo>
                      <a:pt x="937" y="808"/>
                      <a:pt x="980" y="826"/>
                      <a:pt x="1038" y="829"/>
                    </a:cubicBezTo>
                    <a:cubicBezTo>
                      <a:pt x="1172" y="836"/>
                      <a:pt x="1192" y="727"/>
                      <a:pt x="1194" y="715"/>
                    </a:cubicBezTo>
                    <a:cubicBezTo>
                      <a:pt x="1199" y="682"/>
                      <a:pt x="1199" y="682"/>
                      <a:pt x="1199" y="682"/>
                    </a:cubicBezTo>
                    <a:cubicBezTo>
                      <a:pt x="1231" y="686"/>
                      <a:pt x="1231" y="686"/>
                      <a:pt x="1231" y="686"/>
                    </a:cubicBezTo>
                    <a:cubicBezTo>
                      <a:pt x="1233" y="686"/>
                      <a:pt x="1362" y="700"/>
                      <a:pt x="1438" y="616"/>
                    </a:cubicBezTo>
                    <a:cubicBezTo>
                      <a:pt x="1461" y="591"/>
                      <a:pt x="1560" y="441"/>
                      <a:pt x="1469" y="350"/>
                    </a:cubicBezTo>
                    <a:lnTo>
                      <a:pt x="1458" y="339"/>
                    </a:ln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20" name="椭圆 61">
                <a:extLst>
                  <a:ext uri="{FF2B5EF4-FFF2-40B4-BE49-F238E27FC236}">
                    <a16:creationId xmlns="" xmlns:a16="http://schemas.microsoft.com/office/drawing/2014/main" id="{90CCDBEF-5E97-904E-0D86-C10AB38AC33A}"/>
                  </a:ext>
                </a:extLst>
              </p:cNvPr>
              <p:cNvSpPr/>
              <p:nvPr/>
            </p:nvSpPr>
            <p:spPr>
              <a:xfrm>
                <a:off x="2558445" y="3111032"/>
                <a:ext cx="1083281" cy="1083281"/>
              </a:xfrm>
              <a:prstGeom prst="ellipse">
                <a:avLst/>
              </a:prstGeom>
              <a:gradFill>
                <a:gsLst>
                  <a:gs pos="0">
                    <a:srgbClr val="E4D9C5"/>
                  </a:gs>
                  <a:gs pos="100000">
                    <a:srgbClr val="F8F2E2"/>
                  </a:gs>
                </a:gsLst>
                <a:lin ang="5400000" scaled="1"/>
              </a:gradFill>
              <a:ln w="38100">
                <a:gradFill flip="none" rotWithShape="1">
                  <a:gsLst>
                    <a:gs pos="0">
                      <a:srgbClr val="D7C8B3"/>
                    </a:gs>
                    <a:gs pos="100000">
                      <a:srgbClr val="F8F2E2"/>
                    </a:gs>
                  </a:gsLst>
                  <a:lin ang="16200000" scaled="1"/>
                  <a:tileRect/>
                </a:gradFill>
              </a:ln>
              <a:effectLst>
                <a:outerShdw blurRad="114300" dist="88900" dir="8100000" algn="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自由: 形状 62">
                <a:extLst>
                  <a:ext uri="{FF2B5EF4-FFF2-40B4-BE49-F238E27FC236}">
                    <a16:creationId xmlns="" xmlns:a16="http://schemas.microsoft.com/office/drawing/2014/main" id="{A6AB612A-E047-1EE4-9CB7-E07FABD85667}"/>
                  </a:ext>
                </a:extLst>
              </p:cNvPr>
              <p:cNvSpPr>
                <a:spLocks/>
              </p:cNvSpPr>
              <p:nvPr/>
            </p:nvSpPr>
            <p:spPr bwMode="auto">
              <a:xfrm>
                <a:off x="2313816" y="3913231"/>
                <a:ext cx="527337" cy="219075"/>
              </a:xfrm>
              <a:custGeom>
                <a:avLst/>
                <a:gdLst>
                  <a:gd name="connsiteX0" fmla="*/ 2041623 w 2981399"/>
                  <a:gd name="connsiteY0" fmla="*/ 240638 h 1238575"/>
                  <a:gd name="connsiteX1" fmla="*/ 2101242 w 2981399"/>
                  <a:gd name="connsiteY1" fmla="*/ 242798 h 1238575"/>
                  <a:gd name="connsiteX2" fmla="*/ 2298601 w 2981399"/>
                  <a:gd name="connsiteY2" fmla="*/ 432484 h 1238575"/>
                  <a:gd name="connsiteX3" fmla="*/ 2301810 w 2981399"/>
                  <a:gd name="connsiteY3" fmla="*/ 454989 h 1238575"/>
                  <a:gd name="connsiteX4" fmla="*/ 2324274 w 2981399"/>
                  <a:gd name="connsiteY4" fmla="*/ 461419 h 1238575"/>
                  <a:gd name="connsiteX5" fmla="*/ 2434988 w 2981399"/>
                  <a:gd name="connsiteY5" fmla="*/ 554655 h 1238575"/>
                  <a:gd name="connsiteX6" fmla="*/ 2430174 w 2981399"/>
                  <a:gd name="connsiteY6" fmla="*/ 725051 h 1238575"/>
                  <a:gd name="connsiteX7" fmla="*/ 2277742 w 2981399"/>
                  <a:gd name="connsiteY7" fmla="*/ 824717 h 1238575"/>
                  <a:gd name="connsiteX8" fmla="*/ 2154192 w 2981399"/>
                  <a:gd name="connsiteY8" fmla="*/ 818287 h 1238575"/>
                  <a:gd name="connsiteX9" fmla="*/ 2120496 w 2981399"/>
                  <a:gd name="connsiteY9" fmla="*/ 810249 h 1238575"/>
                  <a:gd name="connsiteX10" fmla="*/ 2110869 w 2981399"/>
                  <a:gd name="connsiteY10" fmla="*/ 844007 h 1238575"/>
                  <a:gd name="connsiteX11" fmla="*/ 1814028 w 2981399"/>
                  <a:gd name="connsiteY11" fmla="*/ 979038 h 1238575"/>
                  <a:gd name="connsiteX12" fmla="*/ 1507559 w 2981399"/>
                  <a:gd name="connsiteY12" fmla="*/ 763631 h 1238575"/>
                  <a:gd name="connsiteX13" fmla="*/ 1499536 w 2981399"/>
                  <a:gd name="connsiteY13" fmla="*/ 741126 h 1238575"/>
                  <a:gd name="connsiteX14" fmla="*/ 1475468 w 2981399"/>
                  <a:gd name="connsiteY14" fmla="*/ 739519 h 1238575"/>
                  <a:gd name="connsiteX15" fmla="*/ 1297363 w 2981399"/>
                  <a:gd name="connsiteY15" fmla="*/ 641460 h 1238575"/>
                  <a:gd name="connsiteX16" fmla="*/ 1292550 w 2981399"/>
                  <a:gd name="connsiteY16" fmla="*/ 454989 h 1238575"/>
                  <a:gd name="connsiteX17" fmla="*/ 1485095 w 2981399"/>
                  <a:gd name="connsiteY17" fmla="*/ 340856 h 1238575"/>
                  <a:gd name="connsiteX18" fmla="*/ 1504350 w 2981399"/>
                  <a:gd name="connsiteY18" fmla="*/ 342463 h 1238575"/>
                  <a:gd name="connsiteX19" fmla="*/ 1637527 w 2981399"/>
                  <a:gd name="connsiteY19" fmla="*/ 408371 h 1238575"/>
                  <a:gd name="connsiteX20" fmla="*/ 1653573 w 2981399"/>
                  <a:gd name="connsiteY20" fmla="*/ 421231 h 1238575"/>
                  <a:gd name="connsiteX21" fmla="*/ 1672827 w 2981399"/>
                  <a:gd name="connsiteY21" fmla="*/ 413194 h 1238575"/>
                  <a:gd name="connsiteX22" fmla="*/ 1804400 w 2981399"/>
                  <a:gd name="connsiteY22" fmla="*/ 390689 h 1238575"/>
                  <a:gd name="connsiteX23" fmla="*/ 2021014 w 2981399"/>
                  <a:gd name="connsiteY23" fmla="*/ 488747 h 1238575"/>
                  <a:gd name="connsiteX24" fmla="*/ 2029037 w 2981399"/>
                  <a:gd name="connsiteY24" fmla="*/ 610918 h 1238575"/>
                  <a:gd name="connsiteX25" fmla="*/ 1826864 w 2981399"/>
                  <a:gd name="connsiteY25" fmla="*/ 733089 h 1238575"/>
                  <a:gd name="connsiteX26" fmla="*/ 1680850 w 2981399"/>
                  <a:gd name="connsiteY26" fmla="*/ 649498 h 1238575"/>
                  <a:gd name="connsiteX27" fmla="*/ 1706523 w 2981399"/>
                  <a:gd name="connsiteY27" fmla="*/ 586805 h 1238575"/>
                  <a:gd name="connsiteX28" fmla="*/ 1764287 w 2981399"/>
                  <a:gd name="connsiteY28" fmla="*/ 578768 h 1238575"/>
                  <a:gd name="connsiteX29" fmla="*/ 1806005 w 2981399"/>
                  <a:gd name="connsiteY29" fmla="*/ 615740 h 1238575"/>
                  <a:gd name="connsiteX30" fmla="*/ 1788355 w 2981399"/>
                  <a:gd name="connsiteY30" fmla="*/ 509645 h 1238575"/>
                  <a:gd name="connsiteX31" fmla="*/ 1674432 w 2981399"/>
                  <a:gd name="connsiteY31" fmla="*/ 522505 h 1238575"/>
                  <a:gd name="connsiteX32" fmla="*/ 1610250 w 2981399"/>
                  <a:gd name="connsiteY32" fmla="*/ 668788 h 1238575"/>
                  <a:gd name="connsiteX33" fmla="*/ 1831678 w 2981399"/>
                  <a:gd name="connsiteY33" fmla="*/ 805426 h 1238575"/>
                  <a:gd name="connsiteX34" fmla="*/ 2094823 w 2981399"/>
                  <a:gd name="connsiteY34" fmla="*/ 641460 h 1238575"/>
                  <a:gd name="connsiteX35" fmla="*/ 2078778 w 2981399"/>
                  <a:gd name="connsiteY35" fmla="*/ 443737 h 1238575"/>
                  <a:gd name="connsiteX36" fmla="*/ 1866978 w 2981399"/>
                  <a:gd name="connsiteY36" fmla="*/ 321566 h 1238575"/>
                  <a:gd name="connsiteX37" fmla="*/ 2041623 w 2981399"/>
                  <a:gd name="connsiteY37" fmla="*/ 240638 h 1238575"/>
                  <a:gd name="connsiteX38" fmla="*/ 2019284 w 2981399"/>
                  <a:gd name="connsiteY38" fmla="*/ 6 h 1238575"/>
                  <a:gd name="connsiteX39" fmla="*/ 2106303 w 2981399"/>
                  <a:gd name="connsiteY39" fmla="*/ 6555 h 1238575"/>
                  <a:gd name="connsiteX40" fmla="*/ 2424175 w 2981399"/>
                  <a:gd name="connsiteY40" fmla="*/ 228354 h 1238575"/>
                  <a:gd name="connsiteX41" fmla="*/ 2440229 w 2981399"/>
                  <a:gd name="connsiteY41" fmla="*/ 262106 h 1238575"/>
                  <a:gd name="connsiteX42" fmla="*/ 2473943 w 2981399"/>
                  <a:gd name="connsiteY42" fmla="*/ 246034 h 1238575"/>
                  <a:gd name="connsiteX43" fmla="*/ 2661776 w 2981399"/>
                  <a:gd name="connsiteY43" fmla="*/ 274964 h 1238575"/>
                  <a:gd name="connsiteX44" fmla="*/ 2737231 w 2981399"/>
                  <a:gd name="connsiteY44" fmla="*/ 426046 h 1238575"/>
                  <a:gd name="connsiteX45" fmla="*/ 2734020 w 2981399"/>
                  <a:gd name="connsiteY45" fmla="*/ 463012 h 1238575"/>
                  <a:gd name="connsiteX46" fmla="*/ 2770944 w 2981399"/>
                  <a:gd name="connsiteY46" fmla="*/ 466227 h 1238575"/>
                  <a:gd name="connsiteX47" fmla="*/ 2981253 w 2981399"/>
                  <a:gd name="connsiteY47" fmla="*/ 662311 h 1238575"/>
                  <a:gd name="connsiteX48" fmla="*/ 2762917 w 2981399"/>
                  <a:gd name="connsiteY48" fmla="*/ 832679 h 1238575"/>
                  <a:gd name="connsiteX49" fmla="*/ 2737231 w 2981399"/>
                  <a:gd name="connsiteY49" fmla="*/ 835893 h 1238575"/>
                  <a:gd name="connsiteX50" fmla="*/ 2730809 w 2981399"/>
                  <a:gd name="connsiteY50" fmla="*/ 860002 h 1238575"/>
                  <a:gd name="connsiteX51" fmla="*/ 2568662 w 2981399"/>
                  <a:gd name="connsiteY51" fmla="*/ 1068944 h 1238575"/>
                  <a:gd name="connsiteX52" fmla="*/ 2284504 w 2981399"/>
                  <a:gd name="connsiteY52" fmla="*/ 1062515 h 1238575"/>
                  <a:gd name="connsiteX53" fmla="*/ 1887967 w 2981399"/>
                  <a:gd name="connsiteY53" fmla="*/ 1170200 h 1238575"/>
                  <a:gd name="connsiteX54" fmla="*/ 1955394 w 2981399"/>
                  <a:gd name="connsiteY54" fmla="*/ 1052871 h 1238575"/>
                  <a:gd name="connsiteX55" fmla="*/ 2170520 w 2981399"/>
                  <a:gd name="connsiteY55" fmla="*/ 898576 h 1238575"/>
                  <a:gd name="connsiteX56" fmla="*/ 2541370 w 2981399"/>
                  <a:gd name="connsiteY56" fmla="*/ 766782 h 1238575"/>
                  <a:gd name="connsiteX57" fmla="*/ 2528527 w 2981399"/>
                  <a:gd name="connsiteY57" fmla="*/ 522480 h 1238575"/>
                  <a:gd name="connsiteX58" fmla="*/ 2376012 w 2981399"/>
                  <a:gd name="connsiteY58" fmla="*/ 397115 h 1238575"/>
                  <a:gd name="connsiteX59" fmla="*/ 2122357 w 2981399"/>
                  <a:gd name="connsiteY59" fmla="*/ 149599 h 1238575"/>
                  <a:gd name="connsiteX60" fmla="*/ 1778799 w 2981399"/>
                  <a:gd name="connsiteY60" fmla="*/ 313538 h 1238575"/>
                  <a:gd name="connsiteX61" fmla="*/ 1658393 w 2981399"/>
                  <a:gd name="connsiteY61" fmla="*/ 353719 h 1238575"/>
                  <a:gd name="connsiteX62" fmla="*/ 1486613 w 2981399"/>
                  <a:gd name="connsiteY62" fmla="*/ 266928 h 1238575"/>
                  <a:gd name="connsiteX63" fmla="*/ 1204061 w 2981399"/>
                  <a:gd name="connsiteY63" fmla="*/ 418009 h 1238575"/>
                  <a:gd name="connsiteX64" fmla="*/ 1221720 w 2981399"/>
                  <a:gd name="connsiteY64" fmla="*/ 678383 h 1238575"/>
                  <a:gd name="connsiteX65" fmla="*/ 1457716 w 2981399"/>
                  <a:gd name="connsiteY65" fmla="*/ 802141 h 1238575"/>
                  <a:gd name="connsiteX66" fmla="*/ 1807696 w 2981399"/>
                  <a:gd name="connsiteY66" fmla="*/ 1060907 h 1238575"/>
                  <a:gd name="connsiteX67" fmla="*/ 1831777 w 2981399"/>
                  <a:gd name="connsiteY67" fmla="*/ 1060907 h 1238575"/>
                  <a:gd name="connsiteX68" fmla="*/ 1870307 w 2981399"/>
                  <a:gd name="connsiteY68" fmla="*/ 1062515 h 1238575"/>
                  <a:gd name="connsiteX69" fmla="*/ 1512300 w 2981399"/>
                  <a:gd name="connsiteY69" fmla="*/ 1234490 h 1238575"/>
                  <a:gd name="connsiteX70" fmla="*/ 1188006 w 2981399"/>
                  <a:gd name="connsiteY70" fmla="*/ 1112339 h 1238575"/>
                  <a:gd name="connsiteX71" fmla="*/ 1099709 w 2981399"/>
                  <a:gd name="connsiteY71" fmla="*/ 1019119 h 1238575"/>
                  <a:gd name="connsiteX72" fmla="*/ 1090076 w 2981399"/>
                  <a:gd name="connsiteY72" fmla="*/ 1003047 h 1238575"/>
                  <a:gd name="connsiteX73" fmla="*/ 1139844 w 2981399"/>
                  <a:gd name="connsiteY73" fmla="*/ 840715 h 1238575"/>
                  <a:gd name="connsiteX74" fmla="*/ 903848 w 2981399"/>
                  <a:gd name="connsiteY74" fmla="*/ 948400 h 1238575"/>
                  <a:gd name="connsiteX75" fmla="*/ 777020 w 2981399"/>
                  <a:gd name="connsiteY75" fmla="*/ 880896 h 1238575"/>
                  <a:gd name="connsiteX76" fmla="*/ 696750 w 2981399"/>
                  <a:gd name="connsiteY76" fmla="*/ 787676 h 1238575"/>
                  <a:gd name="connsiteX77" fmla="*/ 563500 w 2981399"/>
                  <a:gd name="connsiteY77" fmla="*/ 741066 h 1238575"/>
                  <a:gd name="connsiteX78" fmla="*/ 282553 w 2981399"/>
                  <a:gd name="connsiteY78" fmla="*/ 784461 h 1238575"/>
                  <a:gd name="connsiteX79" fmla="*/ 0 w 2981399"/>
                  <a:gd name="connsiteY79" fmla="*/ 607664 h 1238575"/>
                  <a:gd name="connsiteX80" fmla="*/ 364429 w 2981399"/>
                  <a:gd name="connsiteY80" fmla="*/ 578734 h 1238575"/>
                  <a:gd name="connsiteX81" fmla="*/ 634139 w 2981399"/>
                  <a:gd name="connsiteY81" fmla="*/ 496764 h 1238575"/>
                  <a:gd name="connsiteX82" fmla="*/ 749728 w 2981399"/>
                  <a:gd name="connsiteY82" fmla="*/ 511230 h 1238575"/>
                  <a:gd name="connsiteX83" fmla="*/ 805918 w 2981399"/>
                  <a:gd name="connsiteY83" fmla="*/ 467834 h 1238575"/>
                  <a:gd name="connsiteX84" fmla="*/ 974486 w 2981399"/>
                  <a:gd name="connsiteY84" fmla="*/ 424438 h 1238575"/>
                  <a:gd name="connsiteX85" fmla="*/ 1035492 w 2981399"/>
                  <a:gd name="connsiteY85" fmla="*/ 438904 h 1238575"/>
                  <a:gd name="connsiteX86" fmla="*/ 1342126 w 2981399"/>
                  <a:gd name="connsiteY86" fmla="*/ 88524 h 1238575"/>
                  <a:gd name="connsiteX87" fmla="*/ 1706555 w 2981399"/>
                  <a:gd name="connsiteY87" fmla="*/ 106204 h 1238575"/>
                  <a:gd name="connsiteX88" fmla="*/ 1733847 w 2981399"/>
                  <a:gd name="connsiteY88" fmla="*/ 117454 h 1238575"/>
                  <a:gd name="connsiteX89" fmla="*/ 1751507 w 2981399"/>
                  <a:gd name="connsiteY89" fmla="*/ 96560 h 1238575"/>
                  <a:gd name="connsiteX90" fmla="*/ 2019284 w 2981399"/>
                  <a:gd name="connsiteY90" fmla="*/ 6 h 12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981399" h="1238575">
                    <a:moveTo>
                      <a:pt x="2041623" y="240638"/>
                    </a:moveTo>
                    <a:cubicBezTo>
                      <a:pt x="2062231" y="239181"/>
                      <a:pt x="2082388" y="239985"/>
                      <a:pt x="2101242" y="242798"/>
                    </a:cubicBezTo>
                    <a:cubicBezTo>
                      <a:pt x="2269719" y="271733"/>
                      <a:pt x="2296996" y="426054"/>
                      <a:pt x="2298601" y="432484"/>
                    </a:cubicBezTo>
                    <a:cubicBezTo>
                      <a:pt x="2298601" y="432484"/>
                      <a:pt x="2298601" y="432484"/>
                      <a:pt x="2301810" y="454989"/>
                    </a:cubicBezTo>
                    <a:cubicBezTo>
                      <a:pt x="2301810" y="454989"/>
                      <a:pt x="2301810" y="454989"/>
                      <a:pt x="2324274" y="461419"/>
                    </a:cubicBezTo>
                    <a:cubicBezTo>
                      <a:pt x="2324274" y="463027"/>
                      <a:pt x="2401292" y="487139"/>
                      <a:pt x="2434988" y="554655"/>
                    </a:cubicBezTo>
                    <a:cubicBezTo>
                      <a:pt x="2457451" y="601273"/>
                      <a:pt x="2455847" y="657536"/>
                      <a:pt x="2430174" y="725051"/>
                    </a:cubicBezTo>
                    <a:cubicBezTo>
                      <a:pt x="2407710" y="782921"/>
                      <a:pt x="2356365" y="816679"/>
                      <a:pt x="2277742" y="824717"/>
                    </a:cubicBezTo>
                    <a:cubicBezTo>
                      <a:pt x="2213560" y="832754"/>
                      <a:pt x="2154192" y="818287"/>
                      <a:pt x="2154192" y="818287"/>
                    </a:cubicBezTo>
                    <a:cubicBezTo>
                      <a:pt x="2154192" y="818287"/>
                      <a:pt x="2154192" y="818287"/>
                      <a:pt x="2120496" y="810249"/>
                    </a:cubicBezTo>
                    <a:cubicBezTo>
                      <a:pt x="2120496" y="810249"/>
                      <a:pt x="2120496" y="810249"/>
                      <a:pt x="2110869" y="844007"/>
                    </a:cubicBezTo>
                    <a:cubicBezTo>
                      <a:pt x="2109264" y="845614"/>
                      <a:pt x="2062732" y="996720"/>
                      <a:pt x="1814028" y="979038"/>
                    </a:cubicBezTo>
                    <a:cubicBezTo>
                      <a:pt x="1578159" y="962962"/>
                      <a:pt x="1509163" y="771669"/>
                      <a:pt x="1507559" y="763631"/>
                    </a:cubicBezTo>
                    <a:cubicBezTo>
                      <a:pt x="1507559" y="763631"/>
                      <a:pt x="1507559" y="763631"/>
                      <a:pt x="1499536" y="741126"/>
                    </a:cubicBezTo>
                    <a:cubicBezTo>
                      <a:pt x="1499536" y="741126"/>
                      <a:pt x="1499536" y="741126"/>
                      <a:pt x="1475468" y="739519"/>
                    </a:cubicBezTo>
                    <a:cubicBezTo>
                      <a:pt x="1388822" y="731481"/>
                      <a:pt x="1327850" y="697723"/>
                      <a:pt x="1297363" y="641460"/>
                    </a:cubicBezTo>
                    <a:cubicBezTo>
                      <a:pt x="1262063" y="578768"/>
                      <a:pt x="1270086" y="501607"/>
                      <a:pt x="1292550" y="454989"/>
                    </a:cubicBezTo>
                    <a:cubicBezTo>
                      <a:pt x="1324640" y="390689"/>
                      <a:pt x="1414495" y="337641"/>
                      <a:pt x="1485095" y="340856"/>
                    </a:cubicBezTo>
                    <a:cubicBezTo>
                      <a:pt x="1491513" y="340856"/>
                      <a:pt x="1497932" y="340856"/>
                      <a:pt x="1504350" y="342463"/>
                    </a:cubicBezTo>
                    <a:cubicBezTo>
                      <a:pt x="1565323" y="355323"/>
                      <a:pt x="1637527" y="408371"/>
                      <a:pt x="1637527" y="408371"/>
                    </a:cubicBezTo>
                    <a:cubicBezTo>
                      <a:pt x="1637527" y="408371"/>
                      <a:pt x="1637527" y="408371"/>
                      <a:pt x="1653573" y="421231"/>
                    </a:cubicBezTo>
                    <a:cubicBezTo>
                      <a:pt x="1653573" y="421231"/>
                      <a:pt x="1653573" y="421231"/>
                      <a:pt x="1672827" y="413194"/>
                    </a:cubicBezTo>
                    <a:cubicBezTo>
                      <a:pt x="1672827" y="413194"/>
                      <a:pt x="1732196" y="390689"/>
                      <a:pt x="1804400" y="390689"/>
                    </a:cubicBezTo>
                    <a:cubicBezTo>
                      <a:pt x="1897464" y="389081"/>
                      <a:pt x="1969669" y="422839"/>
                      <a:pt x="2021014" y="488747"/>
                    </a:cubicBezTo>
                    <a:cubicBezTo>
                      <a:pt x="2046687" y="520897"/>
                      <a:pt x="2048292" y="565907"/>
                      <a:pt x="2029037" y="610918"/>
                    </a:cubicBezTo>
                    <a:cubicBezTo>
                      <a:pt x="2003364" y="665573"/>
                      <a:pt x="1937578" y="726658"/>
                      <a:pt x="1826864" y="733089"/>
                    </a:cubicBezTo>
                    <a:cubicBezTo>
                      <a:pt x="1743427" y="737911"/>
                      <a:pt x="1692082" y="692901"/>
                      <a:pt x="1680850" y="649498"/>
                    </a:cubicBezTo>
                    <a:cubicBezTo>
                      <a:pt x="1677641" y="636638"/>
                      <a:pt x="1672827" y="604488"/>
                      <a:pt x="1706523" y="586805"/>
                    </a:cubicBezTo>
                    <a:cubicBezTo>
                      <a:pt x="1728987" y="575552"/>
                      <a:pt x="1748241" y="573945"/>
                      <a:pt x="1764287" y="578768"/>
                    </a:cubicBezTo>
                    <a:cubicBezTo>
                      <a:pt x="1791564" y="588413"/>
                      <a:pt x="1804400" y="615740"/>
                      <a:pt x="1806005" y="615740"/>
                    </a:cubicBezTo>
                    <a:cubicBezTo>
                      <a:pt x="1806005" y="615740"/>
                      <a:pt x="1865373" y="556262"/>
                      <a:pt x="1788355" y="509645"/>
                    </a:cubicBezTo>
                    <a:cubicBezTo>
                      <a:pt x="1756264" y="490354"/>
                      <a:pt x="1714546" y="501607"/>
                      <a:pt x="1674432" y="522505"/>
                    </a:cubicBezTo>
                    <a:cubicBezTo>
                      <a:pt x="1619877" y="549832"/>
                      <a:pt x="1594205" y="606095"/>
                      <a:pt x="1610250" y="668788"/>
                    </a:cubicBezTo>
                    <a:cubicBezTo>
                      <a:pt x="1629505" y="739519"/>
                      <a:pt x="1706523" y="813464"/>
                      <a:pt x="1831678" y="805426"/>
                    </a:cubicBezTo>
                    <a:cubicBezTo>
                      <a:pt x="1950414" y="798996"/>
                      <a:pt x="2051501" y="736304"/>
                      <a:pt x="2094823" y="641460"/>
                    </a:cubicBezTo>
                    <a:cubicBezTo>
                      <a:pt x="2126914" y="572337"/>
                      <a:pt x="2120496" y="498392"/>
                      <a:pt x="2078778" y="443737"/>
                    </a:cubicBezTo>
                    <a:cubicBezTo>
                      <a:pt x="2019410" y="368184"/>
                      <a:pt x="1942391" y="334426"/>
                      <a:pt x="1866978" y="321566"/>
                    </a:cubicBezTo>
                    <a:cubicBezTo>
                      <a:pt x="1913911" y="269724"/>
                      <a:pt x="1979797" y="245008"/>
                      <a:pt x="2041623" y="240638"/>
                    </a:cubicBezTo>
                    <a:close/>
                    <a:moveTo>
                      <a:pt x="2019284" y="6"/>
                    </a:moveTo>
                    <a:cubicBezTo>
                      <a:pt x="2046025" y="126"/>
                      <a:pt x="2074997" y="2135"/>
                      <a:pt x="2106303" y="6555"/>
                    </a:cubicBezTo>
                    <a:cubicBezTo>
                      <a:pt x="2329455" y="38699"/>
                      <a:pt x="2420964" y="220318"/>
                      <a:pt x="2424175" y="228354"/>
                    </a:cubicBezTo>
                    <a:cubicBezTo>
                      <a:pt x="2424175" y="228354"/>
                      <a:pt x="2424175" y="228354"/>
                      <a:pt x="2440229" y="262106"/>
                    </a:cubicBezTo>
                    <a:cubicBezTo>
                      <a:pt x="2440229" y="262106"/>
                      <a:pt x="2440229" y="262106"/>
                      <a:pt x="2473943" y="246034"/>
                    </a:cubicBezTo>
                    <a:cubicBezTo>
                      <a:pt x="2475548" y="244427"/>
                      <a:pt x="2565451" y="202638"/>
                      <a:pt x="2661776" y="274964"/>
                    </a:cubicBezTo>
                    <a:cubicBezTo>
                      <a:pt x="2740441" y="331218"/>
                      <a:pt x="2737231" y="422831"/>
                      <a:pt x="2737231" y="426046"/>
                    </a:cubicBezTo>
                    <a:cubicBezTo>
                      <a:pt x="2737231" y="426046"/>
                      <a:pt x="2737231" y="426046"/>
                      <a:pt x="2734020" y="463012"/>
                    </a:cubicBezTo>
                    <a:cubicBezTo>
                      <a:pt x="2734020" y="463012"/>
                      <a:pt x="2734020" y="463012"/>
                      <a:pt x="2770944" y="466227"/>
                    </a:cubicBezTo>
                    <a:cubicBezTo>
                      <a:pt x="2780577" y="466227"/>
                      <a:pt x="2987675" y="480692"/>
                      <a:pt x="2981253" y="662311"/>
                    </a:cubicBezTo>
                    <a:cubicBezTo>
                      <a:pt x="2978043" y="805355"/>
                      <a:pt x="2764523" y="832679"/>
                      <a:pt x="2762917" y="832679"/>
                    </a:cubicBezTo>
                    <a:cubicBezTo>
                      <a:pt x="2762917" y="832679"/>
                      <a:pt x="2762917" y="832679"/>
                      <a:pt x="2737231" y="835893"/>
                    </a:cubicBezTo>
                    <a:cubicBezTo>
                      <a:pt x="2737231" y="835893"/>
                      <a:pt x="2737231" y="835893"/>
                      <a:pt x="2730809" y="860002"/>
                    </a:cubicBezTo>
                    <a:cubicBezTo>
                      <a:pt x="2730809" y="861609"/>
                      <a:pt x="2690674" y="1006261"/>
                      <a:pt x="2568662" y="1068944"/>
                    </a:cubicBezTo>
                    <a:cubicBezTo>
                      <a:pt x="2491602" y="1109125"/>
                      <a:pt x="2396883" y="1105910"/>
                      <a:pt x="2284504" y="1062515"/>
                    </a:cubicBezTo>
                    <a:cubicBezTo>
                      <a:pt x="2284504" y="1062515"/>
                      <a:pt x="2157676" y="1229668"/>
                      <a:pt x="1887967" y="1170200"/>
                    </a:cubicBezTo>
                    <a:cubicBezTo>
                      <a:pt x="1928102" y="1120375"/>
                      <a:pt x="1948972" y="1072158"/>
                      <a:pt x="1955394" y="1052871"/>
                    </a:cubicBezTo>
                    <a:cubicBezTo>
                      <a:pt x="2090249" y="1023941"/>
                      <a:pt x="2148044" y="943578"/>
                      <a:pt x="2170520" y="898576"/>
                    </a:cubicBezTo>
                    <a:cubicBezTo>
                      <a:pt x="2278082" y="916255"/>
                      <a:pt x="2483575" y="916255"/>
                      <a:pt x="2541370" y="766782"/>
                    </a:cubicBezTo>
                    <a:cubicBezTo>
                      <a:pt x="2575084" y="679990"/>
                      <a:pt x="2568662" y="588377"/>
                      <a:pt x="2528527" y="522480"/>
                    </a:cubicBezTo>
                    <a:cubicBezTo>
                      <a:pt x="2485181" y="453369"/>
                      <a:pt x="2409726" y="411580"/>
                      <a:pt x="2376012" y="397115"/>
                    </a:cubicBezTo>
                    <a:cubicBezTo>
                      <a:pt x="2355142" y="318360"/>
                      <a:pt x="2286109" y="176922"/>
                      <a:pt x="2122357" y="149599"/>
                    </a:cubicBezTo>
                    <a:cubicBezTo>
                      <a:pt x="1987502" y="127098"/>
                      <a:pt x="1847831" y="201031"/>
                      <a:pt x="1778799" y="313538"/>
                    </a:cubicBezTo>
                    <a:cubicBezTo>
                      <a:pt x="1733847" y="315146"/>
                      <a:pt x="1690501" y="344076"/>
                      <a:pt x="1658393" y="353719"/>
                    </a:cubicBezTo>
                    <a:cubicBezTo>
                      <a:pt x="1629495" y="334433"/>
                      <a:pt x="1563673" y="281393"/>
                      <a:pt x="1486613" y="266928"/>
                    </a:cubicBezTo>
                    <a:cubicBezTo>
                      <a:pt x="1380656" y="249249"/>
                      <a:pt x="1255434" y="316753"/>
                      <a:pt x="1204061" y="418009"/>
                    </a:cubicBezTo>
                    <a:cubicBezTo>
                      <a:pt x="1171952" y="483906"/>
                      <a:pt x="1171952" y="591592"/>
                      <a:pt x="1221720" y="678383"/>
                    </a:cubicBezTo>
                    <a:cubicBezTo>
                      <a:pt x="1250618" y="731422"/>
                      <a:pt x="1329283" y="782854"/>
                      <a:pt x="1457716" y="802141"/>
                    </a:cubicBezTo>
                    <a:cubicBezTo>
                      <a:pt x="1485008" y="863216"/>
                      <a:pt x="1565279" y="1043228"/>
                      <a:pt x="1807696" y="1060907"/>
                    </a:cubicBezTo>
                    <a:cubicBezTo>
                      <a:pt x="1815723" y="1060907"/>
                      <a:pt x="1823750" y="1060907"/>
                      <a:pt x="1831777" y="1060907"/>
                    </a:cubicBezTo>
                    <a:cubicBezTo>
                      <a:pt x="1844621" y="1062515"/>
                      <a:pt x="1857464" y="1062515"/>
                      <a:pt x="1870307" y="1062515"/>
                    </a:cubicBezTo>
                    <a:cubicBezTo>
                      <a:pt x="1836594" y="1131626"/>
                      <a:pt x="1740269" y="1263420"/>
                      <a:pt x="1512300" y="1234490"/>
                    </a:cubicBezTo>
                    <a:cubicBezTo>
                      <a:pt x="1350153" y="1213596"/>
                      <a:pt x="1247407" y="1155735"/>
                      <a:pt x="1188006" y="1112339"/>
                    </a:cubicBezTo>
                    <a:cubicBezTo>
                      <a:pt x="1125395" y="1064122"/>
                      <a:pt x="1099709" y="1019119"/>
                      <a:pt x="1099709" y="1019119"/>
                    </a:cubicBezTo>
                    <a:cubicBezTo>
                      <a:pt x="1099709" y="1019119"/>
                      <a:pt x="1099709" y="1019119"/>
                      <a:pt x="1090076" y="1003047"/>
                    </a:cubicBezTo>
                    <a:cubicBezTo>
                      <a:pt x="1245801" y="951615"/>
                      <a:pt x="1139844" y="840715"/>
                      <a:pt x="1139844" y="840715"/>
                    </a:cubicBezTo>
                    <a:cubicBezTo>
                      <a:pt x="1086865" y="938757"/>
                      <a:pt x="979303" y="962865"/>
                      <a:pt x="903848" y="948400"/>
                    </a:cubicBezTo>
                    <a:cubicBezTo>
                      <a:pt x="865318" y="940364"/>
                      <a:pt x="812340" y="917863"/>
                      <a:pt x="777020" y="880896"/>
                    </a:cubicBezTo>
                    <a:cubicBezTo>
                      <a:pt x="746517" y="847144"/>
                      <a:pt x="722436" y="814999"/>
                      <a:pt x="696750" y="787676"/>
                    </a:cubicBezTo>
                    <a:cubicBezTo>
                      <a:pt x="671063" y="760353"/>
                      <a:pt x="640560" y="720171"/>
                      <a:pt x="563500" y="741066"/>
                    </a:cubicBezTo>
                    <a:cubicBezTo>
                      <a:pt x="481624" y="761960"/>
                      <a:pt x="423829" y="827857"/>
                      <a:pt x="282553" y="784461"/>
                    </a:cubicBezTo>
                    <a:cubicBezTo>
                      <a:pt x="46557" y="710528"/>
                      <a:pt x="0" y="607664"/>
                      <a:pt x="0" y="607664"/>
                    </a:cubicBezTo>
                    <a:cubicBezTo>
                      <a:pt x="0" y="607664"/>
                      <a:pt x="242418" y="683205"/>
                      <a:pt x="364429" y="578734"/>
                    </a:cubicBezTo>
                    <a:cubicBezTo>
                      <a:pt x="512127" y="451761"/>
                      <a:pt x="590792" y="490335"/>
                      <a:pt x="634139" y="496764"/>
                    </a:cubicBezTo>
                    <a:cubicBezTo>
                      <a:pt x="675879" y="501586"/>
                      <a:pt x="724042" y="519266"/>
                      <a:pt x="749728" y="511230"/>
                    </a:cubicBezTo>
                    <a:cubicBezTo>
                      <a:pt x="777020" y="504801"/>
                      <a:pt x="786653" y="487121"/>
                      <a:pt x="805918" y="467834"/>
                    </a:cubicBezTo>
                    <a:cubicBezTo>
                      <a:pt x="865318" y="408366"/>
                      <a:pt x="937562" y="418009"/>
                      <a:pt x="974486" y="424438"/>
                    </a:cubicBezTo>
                    <a:cubicBezTo>
                      <a:pt x="1006595" y="429260"/>
                      <a:pt x="1033887" y="438904"/>
                      <a:pt x="1035492" y="438904"/>
                    </a:cubicBezTo>
                    <a:cubicBezTo>
                      <a:pt x="1035492" y="438904"/>
                      <a:pt x="1070811" y="173708"/>
                      <a:pt x="1342126" y="88524"/>
                    </a:cubicBezTo>
                    <a:cubicBezTo>
                      <a:pt x="1529959" y="30663"/>
                      <a:pt x="1704950" y="106204"/>
                      <a:pt x="1706555" y="106204"/>
                    </a:cubicBezTo>
                    <a:cubicBezTo>
                      <a:pt x="1706555" y="106204"/>
                      <a:pt x="1706555" y="106204"/>
                      <a:pt x="1733847" y="117454"/>
                    </a:cubicBezTo>
                    <a:cubicBezTo>
                      <a:pt x="1733847" y="117454"/>
                      <a:pt x="1733847" y="117454"/>
                      <a:pt x="1751507" y="96560"/>
                    </a:cubicBezTo>
                    <a:cubicBezTo>
                      <a:pt x="1754316" y="90935"/>
                      <a:pt x="1832103" y="-829"/>
                      <a:pt x="2019284" y="6"/>
                    </a:cubicBez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26" name="Freeform 7">
                <a:extLst>
                  <a:ext uri="{FF2B5EF4-FFF2-40B4-BE49-F238E27FC236}">
                    <a16:creationId xmlns="" xmlns:a16="http://schemas.microsoft.com/office/drawing/2014/main" id="{0C81E8E7-6B15-2A79-2089-11F3813618A9}"/>
                  </a:ext>
                </a:extLst>
              </p:cNvPr>
              <p:cNvSpPr>
                <a:spLocks/>
              </p:cNvSpPr>
              <p:nvPr/>
            </p:nvSpPr>
            <p:spPr bwMode="auto">
              <a:xfrm>
                <a:off x="2878002" y="4075249"/>
                <a:ext cx="444166" cy="238127"/>
              </a:xfrm>
              <a:custGeom>
                <a:avLst/>
                <a:gdLst>
                  <a:gd name="T0" fmla="*/ 1458 w 1560"/>
                  <a:gd name="T1" fmla="*/ 339 h 836"/>
                  <a:gd name="T2" fmla="*/ 1459 w 1560"/>
                  <a:gd name="T3" fmla="*/ 323 h 836"/>
                  <a:gd name="T4" fmla="*/ 1448 w 1560"/>
                  <a:gd name="T5" fmla="*/ 212 h 836"/>
                  <a:gd name="T6" fmla="*/ 1326 w 1560"/>
                  <a:gd name="T7" fmla="*/ 68 h 836"/>
                  <a:gd name="T8" fmla="*/ 1082 w 1560"/>
                  <a:gd name="T9" fmla="*/ 85 h 836"/>
                  <a:gd name="T10" fmla="*/ 1066 w 1560"/>
                  <a:gd name="T11" fmla="*/ 99 h 836"/>
                  <a:gd name="T12" fmla="*/ 1047 w 1560"/>
                  <a:gd name="T13" fmla="*/ 90 h 836"/>
                  <a:gd name="T14" fmla="*/ 697 w 1560"/>
                  <a:gd name="T15" fmla="*/ 95 h 836"/>
                  <a:gd name="T16" fmla="*/ 565 w 1560"/>
                  <a:gd name="T17" fmla="*/ 211 h 836"/>
                  <a:gd name="T18" fmla="*/ 420 w 1560"/>
                  <a:gd name="T19" fmla="*/ 270 h 836"/>
                  <a:gd name="T20" fmla="*/ 320 w 1560"/>
                  <a:gd name="T21" fmla="*/ 150 h 836"/>
                  <a:gd name="T22" fmla="*/ 191 w 1560"/>
                  <a:gd name="T23" fmla="*/ 29 h 836"/>
                  <a:gd name="T24" fmla="*/ 75 w 1560"/>
                  <a:gd name="T25" fmla="*/ 60 h 836"/>
                  <a:gd name="T26" fmla="*/ 0 w 1560"/>
                  <a:gd name="T27" fmla="*/ 90 h 836"/>
                  <a:gd name="T28" fmla="*/ 58 w 1560"/>
                  <a:gd name="T29" fmla="*/ 135 h 836"/>
                  <a:gd name="T30" fmla="*/ 136 w 1560"/>
                  <a:gd name="T31" fmla="*/ 128 h 836"/>
                  <a:gd name="T32" fmla="*/ 206 w 1560"/>
                  <a:gd name="T33" fmla="*/ 132 h 836"/>
                  <a:gd name="T34" fmla="*/ 259 w 1560"/>
                  <a:gd name="T35" fmla="*/ 305 h 836"/>
                  <a:gd name="T36" fmla="*/ 302 w 1560"/>
                  <a:gd name="T37" fmla="*/ 488 h 836"/>
                  <a:gd name="T38" fmla="*/ 502 w 1560"/>
                  <a:gd name="T39" fmla="*/ 540 h 836"/>
                  <a:gd name="T40" fmla="*/ 741 w 1560"/>
                  <a:gd name="T41" fmla="*/ 365 h 836"/>
                  <a:gd name="T42" fmla="*/ 759 w 1560"/>
                  <a:gd name="T43" fmla="*/ 308 h 836"/>
                  <a:gd name="T44" fmla="*/ 939 w 1560"/>
                  <a:gd name="T45" fmla="*/ 166 h 836"/>
                  <a:gd name="T46" fmla="*/ 1239 w 1560"/>
                  <a:gd name="T47" fmla="*/ 297 h 836"/>
                  <a:gd name="T48" fmla="*/ 1243 w 1560"/>
                  <a:gd name="T49" fmla="*/ 483 h 836"/>
                  <a:gd name="T50" fmla="*/ 1111 w 1560"/>
                  <a:gd name="T51" fmla="*/ 592 h 836"/>
                  <a:gd name="T52" fmla="*/ 894 w 1560"/>
                  <a:gd name="T53" fmla="*/ 570 h 836"/>
                  <a:gd name="T54" fmla="*/ 860 w 1560"/>
                  <a:gd name="T55" fmla="*/ 476 h 836"/>
                  <a:gd name="T56" fmla="*/ 893 w 1560"/>
                  <a:gd name="T57" fmla="*/ 407 h 836"/>
                  <a:gd name="T58" fmla="*/ 1001 w 1560"/>
                  <a:gd name="T59" fmla="*/ 380 h 836"/>
                  <a:gd name="T60" fmla="*/ 1048 w 1560"/>
                  <a:gd name="T61" fmla="*/ 437 h 836"/>
                  <a:gd name="T62" fmla="*/ 937 w 1560"/>
                  <a:gd name="T63" fmla="*/ 459 h 836"/>
                  <a:gd name="T64" fmla="*/ 927 w 1560"/>
                  <a:gd name="T65" fmla="*/ 480 h 836"/>
                  <a:gd name="T66" fmla="*/ 939 w 1560"/>
                  <a:gd name="T67" fmla="*/ 520 h 836"/>
                  <a:gd name="T68" fmla="*/ 1099 w 1560"/>
                  <a:gd name="T69" fmla="*/ 525 h 836"/>
                  <a:gd name="T70" fmla="*/ 1182 w 1560"/>
                  <a:gd name="T71" fmla="*/ 454 h 836"/>
                  <a:gd name="T72" fmla="*/ 1180 w 1560"/>
                  <a:gd name="T73" fmla="*/ 330 h 836"/>
                  <a:gd name="T74" fmla="*/ 958 w 1560"/>
                  <a:gd name="T75" fmla="*/ 248 h 836"/>
                  <a:gd name="T76" fmla="*/ 821 w 1560"/>
                  <a:gd name="T77" fmla="*/ 335 h 836"/>
                  <a:gd name="T78" fmla="*/ 808 w 1560"/>
                  <a:gd name="T79" fmla="*/ 388 h 836"/>
                  <a:gd name="T80" fmla="*/ 814 w 1560"/>
                  <a:gd name="T81" fmla="*/ 421 h 836"/>
                  <a:gd name="T82" fmla="*/ 780 w 1560"/>
                  <a:gd name="T83" fmla="*/ 426 h 836"/>
                  <a:gd name="T84" fmla="*/ 587 w 1560"/>
                  <a:gd name="T85" fmla="*/ 562 h 836"/>
                  <a:gd name="T86" fmla="*/ 629 w 1560"/>
                  <a:gd name="T87" fmla="*/ 686 h 836"/>
                  <a:gd name="T88" fmla="*/ 848 w 1560"/>
                  <a:gd name="T89" fmla="*/ 700 h 836"/>
                  <a:gd name="T90" fmla="*/ 886 w 1560"/>
                  <a:gd name="T91" fmla="*/ 691 h 836"/>
                  <a:gd name="T92" fmla="*/ 889 w 1560"/>
                  <a:gd name="T93" fmla="*/ 730 h 836"/>
                  <a:gd name="T94" fmla="*/ 911 w 1560"/>
                  <a:gd name="T95" fmla="*/ 776 h 836"/>
                  <a:gd name="T96" fmla="*/ 1038 w 1560"/>
                  <a:gd name="T97" fmla="*/ 829 h 836"/>
                  <a:gd name="T98" fmla="*/ 1194 w 1560"/>
                  <a:gd name="T99" fmla="*/ 715 h 836"/>
                  <a:gd name="T100" fmla="*/ 1199 w 1560"/>
                  <a:gd name="T101" fmla="*/ 682 h 836"/>
                  <a:gd name="T102" fmla="*/ 1231 w 1560"/>
                  <a:gd name="T103" fmla="*/ 686 h 836"/>
                  <a:gd name="T104" fmla="*/ 1438 w 1560"/>
                  <a:gd name="T105" fmla="*/ 616 h 836"/>
                  <a:gd name="T106" fmla="*/ 1469 w 1560"/>
                  <a:gd name="T107" fmla="*/ 350 h 836"/>
                  <a:gd name="T108" fmla="*/ 1458 w 1560"/>
                  <a:gd name="T109" fmla="*/ 33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0" h="836">
                    <a:moveTo>
                      <a:pt x="1458" y="339"/>
                    </a:moveTo>
                    <a:cubicBezTo>
                      <a:pt x="1459" y="323"/>
                      <a:pt x="1459" y="323"/>
                      <a:pt x="1459" y="323"/>
                    </a:cubicBezTo>
                    <a:cubicBezTo>
                      <a:pt x="1459" y="322"/>
                      <a:pt x="1463" y="270"/>
                      <a:pt x="1448" y="212"/>
                    </a:cubicBezTo>
                    <a:cubicBezTo>
                      <a:pt x="1428" y="139"/>
                      <a:pt x="1387" y="91"/>
                      <a:pt x="1326" y="68"/>
                    </a:cubicBezTo>
                    <a:cubicBezTo>
                      <a:pt x="1171" y="12"/>
                      <a:pt x="1083" y="85"/>
                      <a:pt x="1082" y="85"/>
                    </a:cubicBezTo>
                    <a:cubicBezTo>
                      <a:pt x="1066" y="99"/>
                      <a:pt x="1066" y="99"/>
                      <a:pt x="1066" y="99"/>
                    </a:cubicBezTo>
                    <a:cubicBezTo>
                      <a:pt x="1047" y="90"/>
                      <a:pt x="1047" y="90"/>
                      <a:pt x="1047" y="90"/>
                    </a:cubicBezTo>
                    <a:cubicBezTo>
                      <a:pt x="1044" y="89"/>
                      <a:pt x="839" y="0"/>
                      <a:pt x="697" y="95"/>
                    </a:cubicBezTo>
                    <a:cubicBezTo>
                      <a:pt x="633" y="139"/>
                      <a:pt x="595" y="179"/>
                      <a:pt x="565" y="211"/>
                    </a:cubicBezTo>
                    <a:cubicBezTo>
                      <a:pt x="522" y="256"/>
                      <a:pt x="486" y="295"/>
                      <a:pt x="420" y="270"/>
                    </a:cubicBezTo>
                    <a:cubicBezTo>
                      <a:pt x="360" y="247"/>
                      <a:pt x="339" y="195"/>
                      <a:pt x="320" y="150"/>
                    </a:cubicBezTo>
                    <a:cubicBezTo>
                      <a:pt x="297" y="93"/>
                      <a:pt x="277" y="44"/>
                      <a:pt x="191" y="29"/>
                    </a:cubicBezTo>
                    <a:cubicBezTo>
                      <a:pt x="153" y="22"/>
                      <a:pt x="116" y="41"/>
                      <a:pt x="75" y="60"/>
                    </a:cubicBezTo>
                    <a:cubicBezTo>
                      <a:pt x="51" y="72"/>
                      <a:pt x="26" y="84"/>
                      <a:pt x="0" y="90"/>
                    </a:cubicBezTo>
                    <a:cubicBezTo>
                      <a:pt x="14" y="108"/>
                      <a:pt x="34" y="126"/>
                      <a:pt x="58" y="135"/>
                    </a:cubicBezTo>
                    <a:cubicBezTo>
                      <a:pt x="83" y="144"/>
                      <a:pt x="108" y="142"/>
                      <a:pt x="136" y="128"/>
                    </a:cubicBezTo>
                    <a:cubicBezTo>
                      <a:pt x="161" y="117"/>
                      <a:pt x="185" y="118"/>
                      <a:pt x="206" y="132"/>
                    </a:cubicBezTo>
                    <a:cubicBezTo>
                      <a:pt x="263" y="171"/>
                      <a:pt x="259" y="304"/>
                      <a:pt x="259" y="305"/>
                    </a:cubicBezTo>
                    <a:cubicBezTo>
                      <a:pt x="254" y="360"/>
                      <a:pt x="254" y="439"/>
                      <a:pt x="302" y="488"/>
                    </a:cubicBezTo>
                    <a:cubicBezTo>
                      <a:pt x="341" y="528"/>
                      <a:pt x="408" y="545"/>
                      <a:pt x="502" y="540"/>
                    </a:cubicBezTo>
                    <a:cubicBezTo>
                      <a:pt x="562" y="385"/>
                      <a:pt x="653" y="363"/>
                      <a:pt x="741" y="365"/>
                    </a:cubicBezTo>
                    <a:cubicBezTo>
                      <a:pt x="743" y="349"/>
                      <a:pt x="748" y="329"/>
                      <a:pt x="759" y="308"/>
                    </a:cubicBezTo>
                    <a:cubicBezTo>
                      <a:pt x="796" y="233"/>
                      <a:pt x="876" y="182"/>
                      <a:pt x="939" y="166"/>
                    </a:cubicBezTo>
                    <a:cubicBezTo>
                      <a:pt x="1080" y="130"/>
                      <a:pt x="1200" y="228"/>
                      <a:pt x="1239" y="297"/>
                    </a:cubicBezTo>
                    <a:cubicBezTo>
                      <a:pt x="1271" y="354"/>
                      <a:pt x="1272" y="422"/>
                      <a:pt x="1243" y="483"/>
                    </a:cubicBezTo>
                    <a:cubicBezTo>
                      <a:pt x="1215" y="541"/>
                      <a:pt x="1166" y="582"/>
                      <a:pt x="1111" y="592"/>
                    </a:cubicBezTo>
                    <a:cubicBezTo>
                      <a:pt x="1031" y="606"/>
                      <a:pt x="944" y="614"/>
                      <a:pt x="894" y="570"/>
                    </a:cubicBezTo>
                    <a:cubicBezTo>
                      <a:pt x="869" y="548"/>
                      <a:pt x="857" y="516"/>
                      <a:pt x="860" y="476"/>
                    </a:cubicBezTo>
                    <a:cubicBezTo>
                      <a:pt x="861" y="449"/>
                      <a:pt x="873" y="426"/>
                      <a:pt x="893" y="407"/>
                    </a:cubicBezTo>
                    <a:cubicBezTo>
                      <a:pt x="929" y="375"/>
                      <a:pt x="973" y="367"/>
                      <a:pt x="1001" y="380"/>
                    </a:cubicBezTo>
                    <a:cubicBezTo>
                      <a:pt x="1034" y="395"/>
                      <a:pt x="1048" y="437"/>
                      <a:pt x="1048" y="437"/>
                    </a:cubicBezTo>
                    <a:cubicBezTo>
                      <a:pt x="1018" y="435"/>
                      <a:pt x="961" y="438"/>
                      <a:pt x="937" y="459"/>
                    </a:cubicBezTo>
                    <a:cubicBezTo>
                      <a:pt x="931" y="464"/>
                      <a:pt x="928" y="471"/>
                      <a:pt x="927" y="480"/>
                    </a:cubicBezTo>
                    <a:cubicBezTo>
                      <a:pt x="925" y="508"/>
                      <a:pt x="936" y="517"/>
                      <a:pt x="939" y="520"/>
                    </a:cubicBezTo>
                    <a:cubicBezTo>
                      <a:pt x="971" y="548"/>
                      <a:pt x="1067" y="531"/>
                      <a:pt x="1099" y="525"/>
                    </a:cubicBezTo>
                    <a:cubicBezTo>
                      <a:pt x="1132" y="519"/>
                      <a:pt x="1164" y="492"/>
                      <a:pt x="1182" y="454"/>
                    </a:cubicBezTo>
                    <a:cubicBezTo>
                      <a:pt x="1201" y="413"/>
                      <a:pt x="1201" y="368"/>
                      <a:pt x="1180" y="330"/>
                    </a:cubicBezTo>
                    <a:cubicBezTo>
                      <a:pt x="1159" y="292"/>
                      <a:pt x="1073" y="219"/>
                      <a:pt x="958" y="248"/>
                    </a:cubicBezTo>
                    <a:cubicBezTo>
                      <a:pt x="890" y="266"/>
                      <a:pt x="842" y="296"/>
                      <a:pt x="821" y="335"/>
                    </a:cubicBezTo>
                    <a:cubicBezTo>
                      <a:pt x="805" y="363"/>
                      <a:pt x="808" y="387"/>
                      <a:pt x="808" y="388"/>
                    </a:cubicBezTo>
                    <a:cubicBezTo>
                      <a:pt x="814" y="421"/>
                      <a:pt x="814" y="421"/>
                      <a:pt x="814" y="421"/>
                    </a:cubicBezTo>
                    <a:cubicBezTo>
                      <a:pt x="780" y="426"/>
                      <a:pt x="780" y="426"/>
                      <a:pt x="780" y="426"/>
                    </a:cubicBezTo>
                    <a:cubicBezTo>
                      <a:pt x="778" y="427"/>
                      <a:pt x="623" y="451"/>
                      <a:pt x="587" y="562"/>
                    </a:cubicBezTo>
                    <a:cubicBezTo>
                      <a:pt x="572" y="610"/>
                      <a:pt x="600" y="662"/>
                      <a:pt x="629" y="686"/>
                    </a:cubicBezTo>
                    <a:cubicBezTo>
                      <a:pt x="693" y="739"/>
                      <a:pt x="803" y="711"/>
                      <a:pt x="848" y="700"/>
                    </a:cubicBezTo>
                    <a:cubicBezTo>
                      <a:pt x="886" y="691"/>
                      <a:pt x="886" y="691"/>
                      <a:pt x="886" y="691"/>
                    </a:cubicBezTo>
                    <a:cubicBezTo>
                      <a:pt x="889" y="730"/>
                      <a:pt x="889" y="730"/>
                      <a:pt x="889" y="730"/>
                    </a:cubicBezTo>
                    <a:cubicBezTo>
                      <a:pt x="889" y="730"/>
                      <a:pt x="892" y="753"/>
                      <a:pt x="911" y="776"/>
                    </a:cubicBezTo>
                    <a:cubicBezTo>
                      <a:pt x="937" y="808"/>
                      <a:pt x="980" y="826"/>
                      <a:pt x="1038" y="829"/>
                    </a:cubicBezTo>
                    <a:cubicBezTo>
                      <a:pt x="1172" y="836"/>
                      <a:pt x="1192" y="727"/>
                      <a:pt x="1194" y="715"/>
                    </a:cubicBezTo>
                    <a:cubicBezTo>
                      <a:pt x="1199" y="682"/>
                      <a:pt x="1199" y="682"/>
                      <a:pt x="1199" y="682"/>
                    </a:cubicBezTo>
                    <a:cubicBezTo>
                      <a:pt x="1231" y="686"/>
                      <a:pt x="1231" y="686"/>
                      <a:pt x="1231" y="686"/>
                    </a:cubicBezTo>
                    <a:cubicBezTo>
                      <a:pt x="1233" y="686"/>
                      <a:pt x="1362" y="700"/>
                      <a:pt x="1438" y="616"/>
                    </a:cubicBezTo>
                    <a:cubicBezTo>
                      <a:pt x="1461" y="591"/>
                      <a:pt x="1560" y="441"/>
                      <a:pt x="1469" y="350"/>
                    </a:cubicBezTo>
                    <a:lnTo>
                      <a:pt x="1458" y="339"/>
                    </a:ln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27" name="自由: 形状 64">
                <a:extLst>
                  <a:ext uri="{FF2B5EF4-FFF2-40B4-BE49-F238E27FC236}">
                    <a16:creationId xmlns="" xmlns:a16="http://schemas.microsoft.com/office/drawing/2014/main" id="{B1F0C2C0-15EE-E9AB-F209-D1E7353A338B}"/>
                  </a:ext>
                </a:extLst>
              </p:cNvPr>
              <p:cNvSpPr>
                <a:spLocks/>
              </p:cNvSpPr>
              <p:nvPr/>
            </p:nvSpPr>
            <p:spPr bwMode="auto">
              <a:xfrm flipH="1">
                <a:off x="3281720" y="3900491"/>
                <a:ext cx="527338" cy="219074"/>
              </a:xfrm>
              <a:custGeom>
                <a:avLst/>
                <a:gdLst>
                  <a:gd name="connsiteX0" fmla="*/ 2041623 w 2981399"/>
                  <a:gd name="connsiteY0" fmla="*/ 240638 h 1238575"/>
                  <a:gd name="connsiteX1" fmla="*/ 2101242 w 2981399"/>
                  <a:gd name="connsiteY1" fmla="*/ 242798 h 1238575"/>
                  <a:gd name="connsiteX2" fmla="*/ 2298601 w 2981399"/>
                  <a:gd name="connsiteY2" fmla="*/ 432484 h 1238575"/>
                  <a:gd name="connsiteX3" fmla="*/ 2301810 w 2981399"/>
                  <a:gd name="connsiteY3" fmla="*/ 454989 h 1238575"/>
                  <a:gd name="connsiteX4" fmla="*/ 2324274 w 2981399"/>
                  <a:gd name="connsiteY4" fmla="*/ 461419 h 1238575"/>
                  <a:gd name="connsiteX5" fmla="*/ 2434988 w 2981399"/>
                  <a:gd name="connsiteY5" fmla="*/ 554655 h 1238575"/>
                  <a:gd name="connsiteX6" fmla="*/ 2430174 w 2981399"/>
                  <a:gd name="connsiteY6" fmla="*/ 725051 h 1238575"/>
                  <a:gd name="connsiteX7" fmla="*/ 2277742 w 2981399"/>
                  <a:gd name="connsiteY7" fmla="*/ 824717 h 1238575"/>
                  <a:gd name="connsiteX8" fmla="*/ 2154192 w 2981399"/>
                  <a:gd name="connsiteY8" fmla="*/ 818287 h 1238575"/>
                  <a:gd name="connsiteX9" fmla="*/ 2120496 w 2981399"/>
                  <a:gd name="connsiteY9" fmla="*/ 810249 h 1238575"/>
                  <a:gd name="connsiteX10" fmla="*/ 2110869 w 2981399"/>
                  <a:gd name="connsiteY10" fmla="*/ 844007 h 1238575"/>
                  <a:gd name="connsiteX11" fmla="*/ 1814028 w 2981399"/>
                  <a:gd name="connsiteY11" fmla="*/ 979038 h 1238575"/>
                  <a:gd name="connsiteX12" fmla="*/ 1507559 w 2981399"/>
                  <a:gd name="connsiteY12" fmla="*/ 763631 h 1238575"/>
                  <a:gd name="connsiteX13" fmla="*/ 1499536 w 2981399"/>
                  <a:gd name="connsiteY13" fmla="*/ 741126 h 1238575"/>
                  <a:gd name="connsiteX14" fmla="*/ 1475468 w 2981399"/>
                  <a:gd name="connsiteY14" fmla="*/ 739519 h 1238575"/>
                  <a:gd name="connsiteX15" fmla="*/ 1297363 w 2981399"/>
                  <a:gd name="connsiteY15" fmla="*/ 641460 h 1238575"/>
                  <a:gd name="connsiteX16" fmla="*/ 1292550 w 2981399"/>
                  <a:gd name="connsiteY16" fmla="*/ 454989 h 1238575"/>
                  <a:gd name="connsiteX17" fmla="*/ 1485095 w 2981399"/>
                  <a:gd name="connsiteY17" fmla="*/ 340856 h 1238575"/>
                  <a:gd name="connsiteX18" fmla="*/ 1504350 w 2981399"/>
                  <a:gd name="connsiteY18" fmla="*/ 342463 h 1238575"/>
                  <a:gd name="connsiteX19" fmla="*/ 1637527 w 2981399"/>
                  <a:gd name="connsiteY19" fmla="*/ 408371 h 1238575"/>
                  <a:gd name="connsiteX20" fmla="*/ 1653573 w 2981399"/>
                  <a:gd name="connsiteY20" fmla="*/ 421231 h 1238575"/>
                  <a:gd name="connsiteX21" fmla="*/ 1672827 w 2981399"/>
                  <a:gd name="connsiteY21" fmla="*/ 413194 h 1238575"/>
                  <a:gd name="connsiteX22" fmla="*/ 1804400 w 2981399"/>
                  <a:gd name="connsiteY22" fmla="*/ 390689 h 1238575"/>
                  <a:gd name="connsiteX23" fmla="*/ 2021014 w 2981399"/>
                  <a:gd name="connsiteY23" fmla="*/ 488747 h 1238575"/>
                  <a:gd name="connsiteX24" fmla="*/ 2029037 w 2981399"/>
                  <a:gd name="connsiteY24" fmla="*/ 610918 h 1238575"/>
                  <a:gd name="connsiteX25" fmla="*/ 1826864 w 2981399"/>
                  <a:gd name="connsiteY25" fmla="*/ 733089 h 1238575"/>
                  <a:gd name="connsiteX26" fmla="*/ 1680850 w 2981399"/>
                  <a:gd name="connsiteY26" fmla="*/ 649498 h 1238575"/>
                  <a:gd name="connsiteX27" fmla="*/ 1706523 w 2981399"/>
                  <a:gd name="connsiteY27" fmla="*/ 586805 h 1238575"/>
                  <a:gd name="connsiteX28" fmla="*/ 1764287 w 2981399"/>
                  <a:gd name="connsiteY28" fmla="*/ 578768 h 1238575"/>
                  <a:gd name="connsiteX29" fmla="*/ 1806005 w 2981399"/>
                  <a:gd name="connsiteY29" fmla="*/ 615740 h 1238575"/>
                  <a:gd name="connsiteX30" fmla="*/ 1788355 w 2981399"/>
                  <a:gd name="connsiteY30" fmla="*/ 509645 h 1238575"/>
                  <a:gd name="connsiteX31" fmla="*/ 1674432 w 2981399"/>
                  <a:gd name="connsiteY31" fmla="*/ 522505 h 1238575"/>
                  <a:gd name="connsiteX32" fmla="*/ 1610250 w 2981399"/>
                  <a:gd name="connsiteY32" fmla="*/ 668788 h 1238575"/>
                  <a:gd name="connsiteX33" fmla="*/ 1831678 w 2981399"/>
                  <a:gd name="connsiteY33" fmla="*/ 805426 h 1238575"/>
                  <a:gd name="connsiteX34" fmla="*/ 2094823 w 2981399"/>
                  <a:gd name="connsiteY34" fmla="*/ 641460 h 1238575"/>
                  <a:gd name="connsiteX35" fmla="*/ 2078778 w 2981399"/>
                  <a:gd name="connsiteY35" fmla="*/ 443737 h 1238575"/>
                  <a:gd name="connsiteX36" fmla="*/ 1866978 w 2981399"/>
                  <a:gd name="connsiteY36" fmla="*/ 321566 h 1238575"/>
                  <a:gd name="connsiteX37" fmla="*/ 2041623 w 2981399"/>
                  <a:gd name="connsiteY37" fmla="*/ 240638 h 1238575"/>
                  <a:gd name="connsiteX38" fmla="*/ 2019284 w 2981399"/>
                  <a:gd name="connsiteY38" fmla="*/ 6 h 1238575"/>
                  <a:gd name="connsiteX39" fmla="*/ 2106303 w 2981399"/>
                  <a:gd name="connsiteY39" fmla="*/ 6555 h 1238575"/>
                  <a:gd name="connsiteX40" fmla="*/ 2424175 w 2981399"/>
                  <a:gd name="connsiteY40" fmla="*/ 228354 h 1238575"/>
                  <a:gd name="connsiteX41" fmla="*/ 2440229 w 2981399"/>
                  <a:gd name="connsiteY41" fmla="*/ 262106 h 1238575"/>
                  <a:gd name="connsiteX42" fmla="*/ 2473943 w 2981399"/>
                  <a:gd name="connsiteY42" fmla="*/ 246034 h 1238575"/>
                  <a:gd name="connsiteX43" fmla="*/ 2661776 w 2981399"/>
                  <a:gd name="connsiteY43" fmla="*/ 274964 h 1238575"/>
                  <a:gd name="connsiteX44" fmla="*/ 2737231 w 2981399"/>
                  <a:gd name="connsiteY44" fmla="*/ 426046 h 1238575"/>
                  <a:gd name="connsiteX45" fmla="*/ 2734020 w 2981399"/>
                  <a:gd name="connsiteY45" fmla="*/ 463012 h 1238575"/>
                  <a:gd name="connsiteX46" fmla="*/ 2770944 w 2981399"/>
                  <a:gd name="connsiteY46" fmla="*/ 466227 h 1238575"/>
                  <a:gd name="connsiteX47" fmla="*/ 2981253 w 2981399"/>
                  <a:gd name="connsiteY47" fmla="*/ 662311 h 1238575"/>
                  <a:gd name="connsiteX48" fmla="*/ 2762917 w 2981399"/>
                  <a:gd name="connsiteY48" fmla="*/ 832679 h 1238575"/>
                  <a:gd name="connsiteX49" fmla="*/ 2737231 w 2981399"/>
                  <a:gd name="connsiteY49" fmla="*/ 835893 h 1238575"/>
                  <a:gd name="connsiteX50" fmla="*/ 2730809 w 2981399"/>
                  <a:gd name="connsiteY50" fmla="*/ 860002 h 1238575"/>
                  <a:gd name="connsiteX51" fmla="*/ 2568662 w 2981399"/>
                  <a:gd name="connsiteY51" fmla="*/ 1068944 h 1238575"/>
                  <a:gd name="connsiteX52" fmla="*/ 2284504 w 2981399"/>
                  <a:gd name="connsiteY52" fmla="*/ 1062515 h 1238575"/>
                  <a:gd name="connsiteX53" fmla="*/ 1887967 w 2981399"/>
                  <a:gd name="connsiteY53" fmla="*/ 1170200 h 1238575"/>
                  <a:gd name="connsiteX54" fmla="*/ 1955394 w 2981399"/>
                  <a:gd name="connsiteY54" fmla="*/ 1052871 h 1238575"/>
                  <a:gd name="connsiteX55" fmla="*/ 2170520 w 2981399"/>
                  <a:gd name="connsiteY55" fmla="*/ 898576 h 1238575"/>
                  <a:gd name="connsiteX56" fmla="*/ 2541370 w 2981399"/>
                  <a:gd name="connsiteY56" fmla="*/ 766782 h 1238575"/>
                  <a:gd name="connsiteX57" fmla="*/ 2528527 w 2981399"/>
                  <a:gd name="connsiteY57" fmla="*/ 522480 h 1238575"/>
                  <a:gd name="connsiteX58" fmla="*/ 2376012 w 2981399"/>
                  <a:gd name="connsiteY58" fmla="*/ 397115 h 1238575"/>
                  <a:gd name="connsiteX59" fmla="*/ 2122357 w 2981399"/>
                  <a:gd name="connsiteY59" fmla="*/ 149599 h 1238575"/>
                  <a:gd name="connsiteX60" fmla="*/ 1778799 w 2981399"/>
                  <a:gd name="connsiteY60" fmla="*/ 313538 h 1238575"/>
                  <a:gd name="connsiteX61" fmla="*/ 1658393 w 2981399"/>
                  <a:gd name="connsiteY61" fmla="*/ 353719 h 1238575"/>
                  <a:gd name="connsiteX62" fmla="*/ 1486613 w 2981399"/>
                  <a:gd name="connsiteY62" fmla="*/ 266928 h 1238575"/>
                  <a:gd name="connsiteX63" fmla="*/ 1204061 w 2981399"/>
                  <a:gd name="connsiteY63" fmla="*/ 418009 h 1238575"/>
                  <a:gd name="connsiteX64" fmla="*/ 1221720 w 2981399"/>
                  <a:gd name="connsiteY64" fmla="*/ 678383 h 1238575"/>
                  <a:gd name="connsiteX65" fmla="*/ 1457716 w 2981399"/>
                  <a:gd name="connsiteY65" fmla="*/ 802141 h 1238575"/>
                  <a:gd name="connsiteX66" fmla="*/ 1807696 w 2981399"/>
                  <a:gd name="connsiteY66" fmla="*/ 1060907 h 1238575"/>
                  <a:gd name="connsiteX67" fmla="*/ 1831777 w 2981399"/>
                  <a:gd name="connsiteY67" fmla="*/ 1060907 h 1238575"/>
                  <a:gd name="connsiteX68" fmla="*/ 1870307 w 2981399"/>
                  <a:gd name="connsiteY68" fmla="*/ 1062515 h 1238575"/>
                  <a:gd name="connsiteX69" fmla="*/ 1512300 w 2981399"/>
                  <a:gd name="connsiteY69" fmla="*/ 1234490 h 1238575"/>
                  <a:gd name="connsiteX70" fmla="*/ 1188006 w 2981399"/>
                  <a:gd name="connsiteY70" fmla="*/ 1112339 h 1238575"/>
                  <a:gd name="connsiteX71" fmla="*/ 1099709 w 2981399"/>
                  <a:gd name="connsiteY71" fmla="*/ 1019119 h 1238575"/>
                  <a:gd name="connsiteX72" fmla="*/ 1090076 w 2981399"/>
                  <a:gd name="connsiteY72" fmla="*/ 1003047 h 1238575"/>
                  <a:gd name="connsiteX73" fmla="*/ 1139844 w 2981399"/>
                  <a:gd name="connsiteY73" fmla="*/ 840715 h 1238575"/>
                  <a:gd name="connsiteX74" fmla="*/ 903848 w 2981399"/>
                  <a:gd name="connsiteY74" fmla="*/ 948400 h 1238575"/>
                  <a:gd name="connsiteX75" fmla="*/ 777020 w 2981399"/>
                  <a:gd name="connsiteY75" fmla="*/ 880896 h 1238575"/>
                  <a:gd name="connsiteX76" fmla="*/ 696750 w 2981399"/>
                  <a:gd name="connsiteY76" fmla="*/ 787676 h 1238575"/>
                  <a:gd name="connsiteX77" fmla="*/ 563500 w 2981399"/>
                  <a:gd name="connsiteY77" fmla="*/ 741066 h 1238575"/>
                  <a:gd name="connsiteX78" fmla="*/ 282553 w 2981399"/>
                  <a:gd name="connsiteY78" fmla="*/ 784461 h 1238575"/>
                  <a:gd name="connsiteX79" fmla="*/ 0 w 2981399"/>
                  <a:gd name="connsiteY79" fmla="*/ 607664 h 1238575"/>
                  <a:gd name="connsiteX80" fmla="*/ 364429 w 2981399"/>
                  <a:gd name="connsiteY80" fmla="*/ 578734 h 1238575"/>
                  <a:gd name="connsiteX81" fmla="*/ 634139 w 2981399"/>
                  <a:gd name="connsiteY81" fmla="*/ 496764 h 1238575"/>
                  <a:gd name="connsiteX82" fmla="*/ 749728 w 2981399"/>
                  <a:gd name="connsiteY82" fmla="*/ 511230 h 1238575"/>
                  <a:gd name="connsiteX83" fmla="*/ 805918 w 2981399"/>
                  <a:gd name="connsiteY83" fmla="*/ 467834 h 1238575"/>
                  <a:gd name="connsiteX84" fmla="*/ 974486 w 2981399"/>
                  <a:gd name="connsiteY84" fmla="*/ 424438 h 1238575"/>
                  <a:gd name="connsiteX85" fmla="*/ 1035492 w 2981399"/>
                  <a:gd name="connsiteY85" fmla="*/ 438904 h 1238575"/>
                  <a:gd name="connsiteX86" fmla="*/ 1342126 w 2981399"/>
                  <a:gd name="connsiteY86" fmla="*/ 88524 h 1238575"/>
                  <a:gd name="connsiteX87" fmla="*/ 1706555 w 2981399"/>
                  <a:gd name="connsiteY87" fmla="*/ 106204 h 1238575"/>
                  <a:gd name="connsiteX88" fmla="*/ 1733847 w 2981399"/>
                  <a:gd name="connsiteY88" fmla="*/ 117454 h 1238575"/>
                  <a:gd name="connsiteX89" fmla="*/ 1751507 w 2981399"/>
                  <a:gd name="connsiteY89" fmla="*/ 96560 h 1238575"/>
                  <a:gd name="connsiteX90" fmla="*/ 2019284 w 2981399"/>
                  <a:gd name="connsiteY90" fmla="*/ 6 h 12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981399" h="1238575">
                    <a:moveTo>
                      <a:pt x="2041623" y="240638"/>
                    </a:moveTo>
                    <a:cubicBezTo>
                      <a:pt x="2062231" y="239181"/>
                      <a:pt x="2082388" y="239985"/>
                      <a:pt x="2101242" y="242798"/>
                    </a:cubicBezTo>
                    <a:cubicBezTo>
                      <a:pt x="2269719" y="271733"/>
                      <a:pt x="2296996" y="426054"/>
                      <a:pt x="2298601" y="432484"/>
                    </a:cubicBezTo>
                    <a:cubicBezTo>
                      <a:pt x="2298601" y="432484"/>
                      <a:pt x="2298601" y="432484"/>
                      <a:pt x="2301810" y="454989"/>
                    </a:cubicBezTo>
                    <a:cubicBezTo>
                      <a:pt x="2301810" y="454989"/>
                      <a:pt x="2301810" y="454989"/>
                      <a:pt x="2324274" y="461419"/>
                    </a:cubicBezTo>
                    <a:cubicBezTo>
                      <a:pt x="2324274" y="463027"/>
                      <a:pt x="2401292" y="487139"/>
                      <a:pt x="2434988" y="554655"/>
                    </a:cubicBezTo>
                    <a:cubicBezTo>
                      <a:pt x="2457451" y="601273"/>
                      <a:pt x="2455847" y="657536"/>
                      <a:pt x="2430174" y="725051"/>
                    </a:cubicBezTo>
                    <a:cubicBezTo>
                      <a:pt x="2407710" y="782921"/>
                      <a:pt x="2356365" y="816679"/>
                      <a:pt x="2277742" y="824717"/>
                    </a:cubicBezTo>
                    <a:cubicBezTo>
                      <a:pt x="2213560" y="832754"/>
                      <a:pt x="2154192" y="818287"/>
                      <a:pt x="2154192" y="818287"/>
                    </a:cubicBezTo>
                    <a:cubicBezTo>
                      <a:pt x="2154192" y="818287"/>
                      <a:pt x="2154192" y="818287"/>
                      <a:pt x="2120496" y="810249"/>
                    </a:cubicBezTo>
                    <a:cubicBezTo>
                      <a:pt x="2120496" y="810249"/>
                      <a:pt x="2120496" y="810249"/>
                      <a:pt x="2110869" y="844007"/>
                    </a:cubicBezTo>
                    <a:cubicBezTo>
                      <a:pt x="2109264" y="845614"/>
                      <a:pt x="2062732" y="996720"/>
                      <a:pt x="1814028" y="979038"/>
                    </a:cubicBezTo>
                    <a:cubicBezTo>
                      <a:pt x="1578159" y="962962"/>
                      <a:pt x="1509163" y="771669"/>
                      <a:pt x="1507559" y="763631"/>
                    </a:cubicBezTo>
                    <a:cubicBezTo>
                      <a:pt x="1507559" y="763631"/>
                      <a:pt x="1507559" y="763631"/>
                      <a:pt x="1499536" y="741126"/>
                    </a:cubicBezTo>
                    <a:cubicBezTo>
                      <a:pt x="1499536" y="741126"/>
                      <a:pt x="1499536" y="741126"/>
                      <a:pt x="1475468" y="739519"/>
                    </a:cubicBezTo>
                    <a:cubicBezTo>
                      <a:pt x="1388822" y="731481"/>
                      <a:pt x="1327850" y="697723"/>
                      <a:pt x="1297363" y="641460"/>
                    </a:cubicBezTo>
                    <a:cubicBezTo>
                      <a:pt x="1262063" y="578768"/>
                      <a:pt x="1270086" y="501607"/>
                      <a:pt x="1292550" y="454989"/>
                    </a:cubicBezTo>
                    <a:cubicBezTo>
                      <a:pt x="1324640" y="390689"/>
                      <a:pt x="1414495" y="337641"/>
                      <a:pt x="1485095" y="340856"/>
                    </a:cubicBezTo>
                    <a:cubicBezTo>
                      <a:pt x="1491513" y="340856"/>
                      <a:pt x="1497932" y="340856"/>
                      <a:pt x="1504350" y="342463"/>
                    </a:cubicBezTo>
                    <a:cubicBezTo>
                      <a:pt x="1565323" y="355323"/>
                      <a:pt x="1637527" y="408371"/>
                      <a:pt x="1637527" y="408371"/>
                    </a:cubicBezTo>
                    <a:cubicBezTo>
                      <a:pt x="1637527" y="408371"/>
                      <a:pt x="1637527" y="408371"/>
                      <a:pt x="1653573" y="421231"/>
                    </a:cubicBezTo>
                    <a:cubicBezTo>
                      <a:pt x="1653573" y="421231"/>
                      <a:pt x="1653573" y="421231"/>
                      <a:pt x="1672827" y="413194"/>
                    </a:cubicBezTo>
                    <a:cubicBezTo>
                      <a:pt x="1672827" y="413194"/>
                      <a:pt x="1732196" y="390689"/>
                      <a:pt x="1804400" y="390689"/>
                    </a:cubicBezTo>
                    <a:cubicBezTo>
                      <a:pt x="1897464" y="389081"/>
                      <a:pt x="1969669" y="422839"/>
                      <a:pt x="2021014" y="488747"/>
                    </a:cubicBezTo>
                    <a:cubicBezTo>
                      <a:pt x="2046687" y="520897"/>
                      <a:pt x="2048292" y="565907"/>
                      <a:pt x="2029037" y="610918"/>
                    </a:cubicBezTo>
                    <a:cubicBezTo>
                      <a:pt x="2003364" y="665573"/>
                      <a:pt x="1937578" y="726658"/>
                      <a:pt x="1826864" y="733089"/>
                    </a:cubicBezTo>
                    <a:cubicBezTo>
                      <a:pt x="1743427" y="737911"/>
                      <a:pt x="1692082" y="692901"/>
                      <a:pt x="1680850" y="649498"/>
                    </a:cubicBezTo>
                    <a:cubicBezTo>
                      <a:pt x="1677641" y="636638"/>
                      <a:pt x="1672827" y="604488"/>
                      <a:pt x="1706523" y="586805"/>
                    </a:cubicBezTo>
                    <a:cubicBezTo>
                      <a:pt x="1728987" y="575552"/>
                      <a:pt x="1748241" y="573945"/>
                      <a:pt x="1764287" y="578768"/>
                    </a:cubicBezTo>
                    <a:cubicBezTo>
                      <a:pt x="1791564" y="588413"/>
                      <a:pt x="1804400" y="615740"/>
                      <a:pt x="1806005" y="615740"/>
                    </a:cubicBezTo>
                    <a:cubicBezTo>
                      <a:pt x="1806005" y="615740"/>
                      <a:pt x="1865373" y="556262"/>
                      <a:pt x="1788355" y="509645"/>
                    </a:cubicBezTo>
                    <a:cubicBezTo>
                      <a:pt x="1756264" y="490354"/>
                      <a:pt x="1714546" y="501607"/>
                      <a:pt x="1674432" y="522505"/>
                    </a:cubicBezTo>
                    <a:cubicBezTo>
                      <a:pt x="1619877" y="549832"/>
                      <a:pt x="1594205" y="606095"/>
                      <a:pt x="1610250" y="668788"/>
                    </a:cubicBezTo>
                    <a:cubicBezTo>
                      <a:pt x="1629505" y="739519"/>
                      <a:pt x="1706523" y="813464"/>
                      <a:pt x="1831678" y="805426"/>
                    </a:cubicBezTo>
                    <a:cubicBezTo>
                      <a:pt x="1950414" y="798996"/>
                      <a:pt x="2051501" y="736304"/>
                      <a:pt x="2094823" y="641460"/>
                    </a:cubicBezTo>
                    <a:cubicBezTo>
                      <a:pt x="2126914" y="572337"/>
                      <a:pt x="2120496" y="498392"/>
                      <a:pt x="2078778" y="443737"/>
                    </a:cubicBezTo>
                    <a:cubicBezTo>
                      <a:pt x="2019410" y="368184"/>
                      <a:pt x="1942391" y="334426"/>
                      <a:pt x="1866978" y="321566"/>
                    </a:cubicBezTo>
                    <a:cubicBezTo>
                      <a:pt x="1913911" y="269724"/>
                      <a:pt x="1979797" y="245008"/>
                      <a:pt x="2041623" y="240638"/>
                    </a:cubicBezTo>
                    <a:close/>
                    <a:moveTo>
                      <a:pt x="2019284" y="6"/>
                    </a:moveTo>
                    <a:cubicBezTo>
                      <a:pt x="2046025" y="126"/>
                      <a:pt x="2074997" y="2135"/>
                      <a:pt x="2106303" y="6555"/>
                    </a:cubicBezTo>
                    <a:cubicBezTo>
                      <a:pt x="2329455" y="38699"/>
                      <a:pt x="2420964" y="220318"/>
                      <a:pt x="2424175" y="228354"/>
                    </a:cubicBezTo>
                    <a:cubicBezTo>
                      <a:pt x="2424175" y="228354"/>
                      <a:pt x="2424175" y="228354"/>
                      <a:pt x="2440229" y="262106"/>
                    </a:cubicBezTo>
                    <a:cubicBezTo>
                      <a:pt x="2440229" y="262106"/>
                      <a:pt x="2440229" y="262106"/>
                      <a:pt x="2473943" y="246034"/>
                    </a:cubicBezTo>
                    <a:cubicBezTo>
                      <a:pt x="2475548" y="244427"/>
                      <a:pt x="2565451" y="202638"/>
                      <a:pt x="2661776" y="274964"/>
                    </a:cubicBezTo>
                    <a:cubicBezTo>
                      <a:pt x="2740441" y="331218"/>
                      <a:pt x="2737231" y="422831"/>
                      <a:pt x="2737231" y="426046"/>
                    </a:cubicBezTo>
                    <a:cubicBezTo>
                      <a:pt x="2737231" y="426046"/>
                      <a:pt x="2737231" y="426046"/>
                      <a:pt x="2734020" y="463012"/>
                    </a:cubicBezTo>
                    <a:cubicBezTo>
                      <a:pt x="2734020" y="463012"/>
                      <a:pt x="2734020" y="463012"/>
                      <a:pt x="2770944" y="466227"/>
                    </a:cubicBezTo>
                    <a:cubicBezTo>
                      <a:pt x="2780577" y="466227"/>
                      <a:pt x="2987675" y="480692"/>
                      <a:pt x="2981253" y="662311"/>
                    </a:cubicBezTo>
                    <a:cubicBezTo>
                      <a:pt x="2978043" y="805355"/>
                      <a:pt x="2764523" y="832679"/>
                      <a:pt x="2762917" y="832679"/>
                    </a:cubicBezTo>
                    <a:cubicBezTo>
                      <a:pt x="2762917" y="832679"/>
                      <a:pt x="2762917" y="832679"/>
                      <a:pt x="2737231" y="835893"/>
                    </a:cubicBezTo>
                    <a:cubicBezTo>
                      <a:pt x="2737231" y="835893"/>
                      <a:pt x="2737231" y="835893"/>
                      <a:pt x="2730809" y="860002"/>
                    </a:cubicBezTo>
                    <a:cubicBezTo>
                      <a:pt x="2730809" y="861609"/>
                      <a:pt x="2690674" y="1006261"/>
                      <a:pt x="2568662" y="1068944"/>
                    </a:cubicBezTo>
                    <a:cubicBezTo>
                      <a:pt x="2491602" y="1109125"/>
                      <a:pt x="2396883" y="1105910"/>
                      <a:pt x="2284504" y="1062515"/>
                    </a:cubicBezTo>
                    <a:cubicBezTo>
                      <a:pt x="2284504" y="1062515"/>
                      <a:pt x="2157676" y="1229668"/>
                      <a:pt x="1887967" y="1170200"/>
                    </a:cubicBezTo>
                    <a:cubicBezTo>
                      <a:pt x="1928102" y="1120375"/>
                      <a:pt x="1948972" y="1072158"/>
                      <a:pt x="1955394" y="1052871"/>
                    </a:cubicBezTo>
                    <a:cubicBezTo>
                      <a:pt x="2090249" y="1023941"/>
                      <a:pt x="2148044" y="943578"/>
                      <a:pt x="2170520" y="898576"/>
                    </a:cubicBezTo>
                    <a:cubicBezTo>
                      <a:pt x="2278082" y="916255"/>
                      <a:pt x="2483575" y="916255"/>
                      <a:pt x="2541370" y="766782"/>
                    </a:cubicBezTo>
                    <a:cubicBezTo>
                      <a:pt x="2575084" y="679990"/>
                      <a:pt x="2568662" y="588377"/>
                      <a:pt x="2528527" y="522480"/>
                    </a:cubicBezTo>
                    <a:cubicBezTo>
                      <a:pt x="2485181" y="453369"/>
                      <a:pt x="2409726" y="411580"/>
                      <a:pt x="2376012" y="397115"/>
                    </a:cubicBezTo>
                    <a:cubicBezTo>
                      <a:pt x="2355142" y="318360"/>
                      <a:pt x="2286109" y="176922"/>
                      <a:pt x="2122357" y="149599"/>
                    </a:cubicBezTo>
                    <a:cubicBezTo>
                      <a:pt x="1987502" y="127098"/>
                      <a:pt x="1847831" y="201031"/>
                      <a:pt x="1778799" y="313538"/>
                    </a:cubicBezTo>
                    <a:cubicBezTo>
                      <a:pt x="1733847" y="315146"/>
                      <a:pt x="1690501" y="344076"/>
                      <a:pt x="1658393" y="353719"/>
                    </a:cubicBezTo>
                    <a:cubicBezTo>
                      <a:pt x="1629495" y="334433"/>
                      <a:pt x="1563673" y="281393"/>
                      <a:pt x="1486613" y="266928"/>
                    </a:cubicBezTo>
                    <a:cubicBezTo>
                      <a:pt x="1380656" y="249249"/>
                      <a:pt x="1255434" y="316753"/>
                      <a:pt x="1204061" y="418009"/>
                    </a:cubicBezTo>
                    <a:cubicBezTo>
                      <a:pt x="1171952" y="483906"/>
                      <a:pt x="1171952" y="591592"/>
                      <a:pt x="1221720" y="678383"/>
                    </a:cubicBezTo>
                    <a:cubicBezTo>
                      <a:pt x="1250618" y="731422"/>
                      <a:pt x="1329283" y="782854"/>
                      <a:pt x="1457716" y="802141"/>
                    </a:cubicBezTo>
                    <a:cubicBezTo>
                      <a:pt x="1485008" y="863216"/>
                      <a:pt x="1565279" y="1043228"/>
                      <a:pt x="1807696" y="1060907"/>
                    </a:cubicBezTo>
                    <a:cubicBezTo>
                      <a:pt x="1815723" y="1060907"/>
                      <a:pt x="1823750" y="1060907"/>
                      <a:pt x="1831777" y="1060907"/>
                    </a:cubicBezTo>
                    <a:cubicBezTo>
                      <a:pt x="1844621" y="1062515"/>
                      <a:pt x="1857464" y="1062515"/>
                      <a:pt x="1870307" y="1062515"/>
                    </a:cubicBezTo>
                    <a:cubicBezTo>
                      <a:pt x="1836594" y="1131626"/>
                      <a:pt x="1740269" y="1263420"/>
                      <a:pt x="1512300" y="1234490"/>
                    </a:cubicBezTo>
                    <a:cubicBezTo>
                      <a:pt x="1350153" y="1213596"/>
                      <a:pt x="1247407" y="1155735"/>
                      <a:pt x="1188006" y="1112339"/>
                    </a:cubicBezTo>
                    <a:cubicBezTo>
                      <a:pt x="1125395" y="1064122"/>
                      <a:pt x="1099709" y="1019119"/>
                      <a:pt x="1099709" y="1019119"/>
                    </a:cubicBezTo>
                    <a:cubicBezTo>
                      <a:pt x="1099709" y="1019119"/>
                      <a:pt x="1099709" y="1019119"/>
                      <a:pt x="1090076" y="1003047"/>
                    </a:cubicBezTo>
                    <a:cubicBezTo>
                      <a:pt x="1245801" y="951615"/>
                      <a:pt x="1139844" y="840715"/>
                      <a:pt x="1139844" y="840715"/>
                    </a:cubicBezTo>
                    <a:cubicBezTo>
                      <a:pt x="1086865" y="938757"/>
                      <a:pt x="979303" y="962865"/>
                      <a:pt x="903848" y="948400"/>
                    </a:cubicBezTo>
                    <a:cubicBezTo>
                      <a:pt x="865318" y="940364"/>
                      <a:pt x="812340" y="917863"/>
                      <a:pt x="777020" y="880896"/>
                    </a:cubicBezTo>
                    <a:cubicBezTo>
                      <a:pt x="746517" y="847144"/>
                      <a:pt x="722436" y="814999"/>
                      <a:pt x="696750" y="787676"/>
                    </a:cubicBezTo>
                    <a:cubicBezTo>
                      <a:pt x="671063" y="760353"/>
                      <a:pt x="640560" y="720171"/>
                      <a:pt x="563500" y="741066"/>
                    </a:cubicBezTo>
                    <a:cubicBezTo>
                      <a:pt x="481624" y="761960"/>
                      <a:pt x="423829" y="827857"/>
                      <a:pt x="282553" y="784461"/>
                    </a:cubicBezTo>
                    <a:cubicBezTo>
                      <a:pt x="46557" y="710528"/>
                      <a:pt x="0" y="607664"/>
                      <a:pt x="0" y="607664"/>
                    </a:cubicBezTo>
                    <a:cubicBezTo>
                      <a:pt x="0" y="607664"/>
                      <a:pt x="242418" y="683205"/>
                      <a:pt x="364429" y="578734"/>
                    </a:cubicBezTo>
                    <a:cubicBezTo>
                      <a:pt x="512127" y="451761"/>
                      <a:pt x="590792" y="490335"/>
                      <a:pt x="634139" y="496764"/>
                    </a:cubicBezTo>
                    <a:cubicBezTo>
                      <a:pt x="675879" y="501586"/>
                      <a:pt x="724042" y="519266"/>
                      <a:pt x="749728" y="511230"/>
                    </a:cubicBezTo>
                    <a:cubicBezTo>
                      <a:pt x="777020" y="504801"/>
                      <a:pt x="786653" y="487121"/>
                      <a:pt x="805918" y="467834"/>
                    </a:cubicBezTo>
                    <a:cubicBezTo>
                      <a:pt x="865318" y="408366"/>
                      <a:pt x="937562" y="418009"/>
                      <a:pt x="974486" y="424438"/>
                    </a:cubicBezTo>
                    <a:cubicBezTo>
                      <a:pt x="1006595" y="429260"/>
                      <a:pt x="1033887" y="438904"/>
                      <a:pt x="1035492" y="438904"/>
                    </a:cubicBezTo>
                    <a:cubicBezTo>
                      <a:pt x="1035492" y="438904"/>
                      <a:pt x="1070811" y="173708"/>
                      <a:pt x="1342126" y="88524"/>
                    </a:cubicBezTo>
                    <a:cubicBezTo>
                      <a:pt x="1529959" y="30663"/>
                      <a:pt x="1704950" y="106204"/>
                      <a:pt x="1706555" y="106204"/>
                    </a:cubicBezTo>
                    <a:cubicBezTo>
                      <a:pt x="1706555" y="106204"/>
                      <a:pt x="1706555" y="106204"/>
                      <a:pt x="1733847" y="117454"/>
                    </a:cubicBezTo>
                    <a:cubicBezTo>
                      <a:pt x="1733847" y="117454"/>
                      <a:pt x="1733847" y="117454"/>
                      <a:pt x="1751507" y="96560"/>
                    </a:cubicBezTo>
                    <a:cubicBezTo>
                      <a:pt x="1754316" y="90935"/>
                      <a:pt x="1832103" y="-829"/>
                      <a:pt x="2019284" y="6"/>
                    </a:cubicBez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noAutofit/>
              </a:bodyPr>
              <a:lstStyle/>
              <a:p>
                <a:endParaRPr lang="zh-CN" altLang="en-US"/>
              </a:p>
            </p:txBody>
          </p:sp>
          <p:pic>
            <p:nvPicPr>
              <p:cNvPr id="28" name="图片 65">
                <a:extLst>
                  <a:ext uri="{FF2B5EF4-FFF2-40B4-BE49-F238E27FC236}">
                    <a16:creationId xmlns="" xmlns:a16="http://schemas.microsoft.com/office/drawing/2014/main" id="{97A9D8FF-FA44-8A51-F682-6357AD4C5D3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46126" y="3077880"/>
                <a:ext cx="398525" cy="845827"/>
              </a:xfrm>
              <a:prstGeom prst="rect">
                <a:avLst/>
              </a:prstGeom>
              <a:effectLst>
                <a:outerShdw blurRad="114300" dist="88900" dir="8100000" algn="tr" rotWithShape="0">
                  <a:prstClr val="black">
                    <a:alpha val="62000"/>
                  </a:prstClr>
                </a:outerShdw>
              </a:effectLst>
            </p:spPr>
          </p:pic>
        </p:grpSp>
        <p:sp>
          <p:nvSpPr>
            <p:cNvPr id="15" name="文本框 59">
              <a:extLst>
                <a:ext uri="{FF2B5EF4-FFF2-40B4-BE49-F238E27FC236}">
                  <a16:creationId xmlns="" xmlns:a16="http://schemas.microsoft.com/office/drawing/2014/main" id="{77AF882C-B37D-A5CC-4492-8901ED3256B1}"/>
                </a:ext>
              </a:extLst>
            </p:cNvPr>
            <p:cNvSpPr txBox="1"/>
            <p:nvPr/>
          </p:nvSpPr>
          <p:spPr>
            <a:xfrm>
              <a:off x="2047805" y="3468916"/>
              <a:ext cx="423514" cy="369332"/>
            </a:xfrm>
            <a:prstGeom prst="rect">
              <a:avLst/>
            </a:prstGeom>
            <a:noFill/>
          </p:spPr>
          <p:txBody>
            <a:bodyPr wrap="none" rtlCol="0">
              <a:spAutoFit/>
            </a:bodyPr>
            <a:lstStyle/>
            <a:p>
              <a:r>
                <a:rPr lang="en-US" altLang="zh-CN" dirty="0">
                  <a:solidFill>
                    <a:srgbClr val="7030A0"/>
                  </a:solidFill>
                  <a:latin typeface="Impact" panose="020B0806030902050204" pitchFamily="34" charset="0"/>
                </a:rPr>
                <a:t>04</a:t>
              </a:r>
              <a:endParaRPr lang="zh-CN" altLang="en-US" dirty="0">
                <a:solidFill>
                  <a:srgbClr val="7030A0"/>
                </a:solidFill>
                <a:latin typeface="Impact" panose="020B0806030902050204" pitchFamily="34" charset="0"/>
              </a:endParaRPr>
            </a:p>
          </p:txBody>
        </p:sp>
      </p:grpSp>
      <p:sp>
        <p:nvSpPr>
          <p:cNvPr id="29" name="文本框 79">
            <a:extLst>
              <a:ext uri="{FF2B5EF4-FFF2-40B4-BE49-F238E27FC236}">
                <a16:creationId xmlns="" xmlns:a16="http://schemas.microsoft.com/office/drawing/2014/main" id="{D82896CA-13E0-0BC3-650B-8B72BDBF7427}"/>
              </a:ext>
            </a:extLst>
          </p:cNvPr>
          <p:cNvSpPr txBox="1"/>
          <p:nvPr/>
        </p:nvSpPr>
        <p:spPr>
          <a:xfrm>
            <a:off x="8048707" y="3250349"/>
            <a:ext cx="1684398" cy="1610140"/>
          </a:xfrm>
          <a:prstGeom prst="rect">
            <a:avLst/>
          </a:prstGeom>
          <a:noFill/>
          <a:ln>
            <a:solidFill>
              <a:schemeClr val="accent1"/>
            </a:solidFill>
            <a:prstDash val="sysDot"/>
          </a:ln>
        </p:spPr>
        <p:txBody>
          <a:bodyPr wrap="none" rtlCol="0" anchor="ctr">
            <a:noAutofit/>
          </a:bodyPr>
          <a:lstStyle/>
          <a:p>
            <a:pPr algn="ctr"/>
            <a:endParaRPr lang="zh-CN" altLang="en-US" sz="1600" dirty="0">
              <a:solidFill>
                <a:schemeClr val="accent1"/>
              </a:solidFill>
            </a:endParaRPr>
          </a:p>
        </p:txBody>
      </p:sp>
      <p:grpSp>
        <p:nvGrpSpPr>
          <p:cNvPr id="30" name="组合 56">
            <a:extLst>
              <a:ext uri="{FF2B5EF4-FFF2-40B4-BE49-F238E27FC236}">
                <a16:creationId xmlns="" xmlns:a16="http://schemas.microsoft.com/office/drawing/2014/main" id="{C758FD18-1AA3-3C1A-0ADB-435832EF02D7}"/>
              </a:ext>
            </a:extLst>
          </p:cNvPr>
          <p:cNvGrpSpPr/>
          <p:nvPr/>
        </p:nvGrpSpPr>
        <p:grpSpPr>
          <a:xfrm>
            <a:off x="8221072" y="2777106"/>
            <a:ext cx="1233774" cy="967442"/>
            <a:chOff x="1630496" y="3207090"/>
            <a:chExt cx="1233774" cy="967442"/>
          </a:xfrm>
        </p:grpSpPr>
        <p:grpSp>
          <p:nvGrpSpPr>
            <p:cNvPr id="31" name="组合 58">
              <a:extLst>
                <a:ext uri="{FF2B5EF4-FFF2-40B4-BE49-F238E27FC236}">
                  <a16:creationId xmlns="" xmlns:a16="http://schemas.microsoft.com/office/drawing/2014/main" id="{B7395E28-B026-2EB5-42FF-7A1337086C79}"/>
                </a:ext>
              </a:extLst>
            </p:cNvPr>
            <p:cNvGrpSpPr/>
            <p:nvPr/>
          </p:nvGrpSpPr>
          <p:grpSpPr>
            <a:xfrm>
              <a:off x="1630496" y="3207090"/>
              <a:ext cx="1233774" cy="967442"/>
              <a:chOff x="2233436" y="3077880"/>
              <a:chExt cx="1575622" cy="1235496"/>
            </a:xfrm>
          </p:grpSpPr>
          <p:sp>
            <p:nvSpPr>
              <p:cNvPr id="33" name="Freeform 7">
                <a:extLst>
                  <a:ext uri="{FF2B5EF4-FFF2-40B4-BE49-F238E27FC236}">
                    <a16:creationId xmlns="" xmlns:a16="http://schemas.microsoft.com/office/drawing/2014/main" id="{DE71E877-EBD6-C036-7142-1FEA64084305}"/>
                  </a:ext>
                </a:extLst>
              </p:cNvPr>
              <p:cNvSpPr>
                <a:spLocks/>
              </p:cNvSpPr>
              <p:nvPr/>
            </p:nvSpPr>
            <p:spPr bwMode="auto">
              <a:xfrm>
                <a:off x="2233436" y="3533608"/>
                <a:ext cx="444166" cy="238127"/>
              </a:xfrm>
              <a:custGeom>
                <a:avLst/>
                <a:gdLst>
                  <a:gd name="T0" fmla="*/ 1458 w 1560"/>
                  <a:gd name="T1" fmla="*/ 339 h 836"/>
                  <a:gd name="T2" fmla="*/ 1459 w 1560"/>
                  <a:gd name="T3" fmla="*/ 323 h 836"/>
                  <a:gd name="T4" fmla="*/ 1448 w 1560"/>
                  <a:gd name="T5" fmla="*/ 212 h 836"/>
                  <a:gd name="T6" fmla="*/ 1326 w 1560"/>
                  <a:gd name="T7" fmla="*/ 68 h 836"/>
                  <a:gd name="T8" fmla="*/ 1082 w 1560"/>
                  <a:gd name="T9" fmla="*/ 85 h 836"/>
                  <a:gd name="T10" fmla="*/ 1066 w 1560"/>
                  <a:gd name="T11" fmla="*/ 99 h 836"/>
                  <a:gd name="T12" fmla="*/ 1047 w 1560"/>
                  <a:gd name="T13" fmla="*/ 90 h 836"/>
                  <a:gd name="T14" fmla="*/ 697 w 1560"/>
                  <a:gd name="T15" fmla="*/ 95 h 836"/>
                  <a:gd name="T16" fmla="*/ 565 w 1560"/>
                  <a:gd name="T17" fmla="*/ 211 h 836"/>
                  <a:gd name="T18" fmla="*/ 420 w 1560"/>
                  <a:gd name="T19" fmla="*/ 270 h 836"/>
                  <a:gd name="T20" fmla="*/ 320 w 1560"/>
                  <a:gd name="T21" fmla="*/ 150 h 836"/>
                  <a:gd name="T22" fmla="*/ 191 w 1560"/>
                  <a:gd name="T23" fmla="*/ 29 h 836"/>
                  <a:gd name="T24" fmla="*/ 75 w 1560"/>
                  <a:gd name="T25" fmla="*/ 60 h 836"/>
                  <a:gd name="T26" fmla="*/ 0 w 1560"/>
                  <a:gd name="T27" fmla="*/ 90 h 836"/>
                  <a:gd name="T28" fmla="*/ 58 w 1560"/>
                  <a:gd name="T29" fmla="*/ 135 h 836"/>
                  <a:gd name="T30" fmla="*/ 136 w 1560"/>
                  <a:gd name="T31" fmla="*/ 128 h 836"/>
                  <a:gd name="T32" fmla="*/ 206 w 1560"/>
                  <a:gd name="T33" fmla="*/ 132 h 836"/>
                  <a:gd name="T34" fmla="*/ 259 w 1560"/>
                  <a:gd name="T35" fmla="*/ 305 h 836"/>
                  <a:gd name="T36" fmla="*/ 302 w 1560"/>
                  <a:gd name="T37" fmla="*/ 488 h 836"/>
                  <a:gd name="T38" fmla="*/ 502 w 1560"/>
                  <a:gd name="T39" fmla="*/ 540 h 836"/>
                  <a:gd name="T40" fmla="*/ 741 w 1560"/>
                  <a:gd name="T41" fmla="*/ 365 h 836"/>
                  <a:gd name="T42" fmla="*/ 759 w 1560"/>
                  <a:gd name="T43" fmla="*/ 308 h 836"/>
                  <a:gd name="T44" fmla="*/ 939 w 1560"/>
                  <a:gd name="T45" fmla="*/ 166 h 836"/>
                  <a:gd name="T46" fmla="*/ 1239 w 1560"/>
                  <a:gd name="T47" fmla="*/ 297 h 836"/>
                  <a:gd name="T48" fmla="*/ 1243 w 1560"/>
                  <a:gd name="T49" fmla="*/ 483 h 836"/>
                  <a:gd name="T50" fmla="*/ 1111 w 1560"/>
                  <a:gd name="T51" fmla="*/ 592 h 836"/>
                  <a:gd name="T52" fmla="*/ 894 w 1560"/>
                  <a:gd name="T53" fmla="*/ 570 h 836"/>
                  <a:gd name="T54" fmla="*/ 860 w 1560"/>
                  <a:gd name="T55" fmla="*/ 476 h 836"/>
                  <a:gd name="T56" fmla="*/ 893 w 1560"/>
                  <a:gd name="T57" fmla="*/ 407 h 836"/>
                  <a:gd name="T58" fmla="*/ 1001 w 1560"/>
                  <a:gd name="T59" fmla="*/ 380 h 836"/>
                  <a:gd name="T60" fmla="*/ 1048 w 1560"/>
                  <a:gd name="T61" fmla="*/ 437 h 836"/>
                  <a:gd name="T62" fmla="*/ 937 w 1560"/>
                  <a:gd name="T63" fmla="*/ 459 h 836"/>
                  <a:gd name="T64" fmla="*/ 927 w 1560"/>
                  <a:gd name="T65" fmla="*/ 480 h 836"/>
                  <a:gd name="T66" fmla="*/ 939 w 1560"/>
                  <a:gd name="T67" fmla="*/ 520 h 836"/>
                  <a:gd name="T68" fmla="*/ 1099 w 1560"/>
                  <a:gd name="T69" fmla="*/ 525 h 836"/>
                  <a:gd name="T70" fmla="*/ 1182 w 1560"/>
                  <a:gd name="T71" fmla="*/ 454 h 836"/>
                  <a:gd name="T72" fmla="*/ 1180 w 1560"/>
                  <a:gd name="T73" fmla="*/ 330 h 836"/>
                  <a:gd name="T74" fmla="*/ 958 w 1560"/>
                  <a:gd name="T75" fmla="*/ 248 h 836"/>
                  <a:gd name="T76" fmla="*/ 821 w 1560"/>
                  <a:gd name="T77" fmla="*/ 335 h 836"/>
                  <a:gd name="T78" fmla="*/ 808 w 1560"/>
                  <a:gd name="T79" fmla="*/ 388 h 836"/>
                  <a:gd name="T80" fmla="*/ 814 w 1560"/>
                  <a:gd name="T81" fmla="*/ 421 h 836"/>
                  <a:gd name="T82" fmla="*/ 780 w 1560"/>
                  <a:gd name="T83" fmla="*/ 426 h 836"/>
                  <a:gd name="T84" fmla="*/ 587 w 1560"/>
                  <a:gd name="T85" fmla="*/ 562 h 836"/>
                  <a:gd name="T86" fmla="*/ 629 w 1560"/>
                  <a:gd name="T87" fmla="*/ 686 h 836"/>
                  <a:gd name="T88" fmla="*/ 848 w 1560"/>
                  <a:gd name="T89" fmla="*/ 700 h 836"/>
                  <a:gd name="T90" fmla="*/ 886 w 1560"/>
                  <a:gd name="T91" fmla="*/ 691 h 836"/>
                  <a:gd name="T92" fmla="*/ 889 w 1560"/>
                  <a:gd name="T93" fmla="*/ 730 h 836"/>
                  <a:gd name="T94" fmla="*/ 911 w 1560"/>
                  <a:gd name="T95" fmla="*/ 776 h 836"/>
                  <a:gd name="T96" fmla="*/ 1038 w 1560"/>
                  <a:gd name="T97" fmla="*/ 829 h 836"/>
                  <a:gd name="T98" fmla="*/ 1194 w 1560"/>
                  <a:gd name="T99" fmla="*/ 715 h 836"/>
                  <a:gd name="T100" fmla="*/ 1199 w 1560"/>
                  <a:gd name="T101" fmla="*/ 682 h 836"/>
                  <a:gd name="T102" fmla="*/ 1231 w 1560"/>
                  <a:gd name="T103" fmla="*/ 686 h 836"/>
                  <a:gd name="T104" fmla="*/ 1438 w 1560"/>
                  <a:gd name="T105" fmla="*/ 616 h 836"/>
                  <a:gd name="T106" fmla="*/ 1469 w 1560"/>
                  <a:gd name="T107" fmla="*/ 350 h 836"/>
                  <a:gd name="T108" fmla="*/ 1458 w 1560"/>
                  <a:gd name="T109" fmla="*/ 33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0" h="836">
                    <a:moveTo>
                      <a:pt x="1458" y="339"/>
                    </a:moveTo>
                    <a:cubicBezTo>
                      <a:pt x="1459" y="323"/>
                      <a:pt x="1459" y="323"/>
                      <a:pt x="1459" y="323"/>
                    </a:cubicBezTo>
                    <a:cubicBezTo>
                      <a:pt x="1459" y="322"/>
                      <a:pt x="1463" y="270"/>
                      <a:pt x="1448" y="212"/>
                    </a:cubicBezTo>
                    <a:cubicBezTo>
                      <a:pt x="1428" y="139"/>
                      <a:pt x="1387" y="91"/>
                      <a:pt x="1326" y="68"/>
                    </a:cubicBezTo>
                    <a:cubicBezTo>
                      <a:pt x="1171" y="12"/>
                      <a:pt x="1083" y="85"/>
                      <a:pt x="1082" y="85"/>
                    </a:cubicBezTo>
                    <a:cubicBezTo>
                      <a:pt x="1066" y="99"/>
                      <a:pt x="1066" y="99"/>
                      <a:pt x="1066" y="99"/>
                    </a:cubicBezTo>
                    <a:cubicBezTo>
                      <a:pt x="1047" y="90"/>
                      <a:pt x="1047" y="90"/>
                      <a:pt x="1047" y="90"/>
                    </a:cubicBezTo>
                    <a:cubicBezTo>
                      <a:pt x="1044" y="89"/>
                      <a:pt x="839" y="0"/>
                      <a:pt x="697" y="95"/>
                    </a:cubicBezTo>
                    <a:cubicBezTo>
                      <a:pt x="633" y="139"/>
                      <a:pt x="595" y="179"/>
                      <a:pt x="565" y="211"/>
                    </a:cubicBezTo>
                    <a:cubicBezTo>
                      <a:pt x="522" y="256"/>
                      <a:pt x="486" y="295"/>
                      <a:pt x="420" y="270"/>
                    </a:cubicBezTo>
                    <a:cubicBezTo>
                      <a:pt x="360" y="247"/>
                      <a:pt x="339" y="195"/>
                      <a:pt x="320" y="150"/>
                    </a:cubicBezTo>
                    <a:cubicBezTo>
                      <a:pt x="297" y="93"/>
                      <a:pt x="277" y="44"/>
                      <a:pt x="191" y="29"/>
                    </a:cubicBezTo>
                    <a:cubicBezTo>
                      <a:pt x="153" y="22"/>
                      <a:pt x="116" y="41"/>
                      <a:pt x="75" y="60"/>
                    </a:cubicBezTo>
                    <a:cubicBezTo>
                      <a:pt x="51" y="72"/>
                      <a:pt x="26" y="84"/>
                      <a:pt x="0" y="90"/>
                    </a:cubicBezTo>
                    <a:cubicBezTo>
                      <a:pt x="14" y="108"/>
                      <a:pt x="34" y="126"/>
                      <a:pt x="58" y="135"/>
                    </a:cubicBezTo>
                    <a:cubicBezTo>
                      <a:pt x="83" y="144"/>
                      <a:pt x="108" y="142"/>
                      <a:pt x="136" y="128"/>
                    </a:cubicBezTo>
                    <a:cubicBezTo>
                      <a:pt x="161" y="117"/>
                      <a:pt x="185" y="118"/>
                      <a:pt x="206" y="132"/>
                    </a:cubicBezTo>
                    <a:cubicBezTo>
                      <a:pt x="263" y="171"/>
                      <a:pt x="259" y="304"/>
                      <a:pt x="259" y="305"/>
                    </a:cubicBezTo>
                    <a:cubicBezTo>
                      <a:pt x="254" y="360"/>
                      <a:pt x="254" y="439"/>
                      <a:pt x="302" y="488"/>
                    </a:cubicBezTo>
                    <a:cubicBezTo>
                      <a:pt x="341" y="528"/>
                      <a:pt x="408" y="545"/>
                      <a:pt x="502" y="540"/>
                    </a:cubicBezTo>
                    <a:cubicBezTo>
                      <a:pt x="562" y="385"/>
                      <a:pt x="653" y="363"/>
                      <a:pt x="741" y="365"/>
                    </a:cubicBezTo>
                    <a:cubicBezTo>
                      <a:pt x="743" y="349"/>
                      <a:pt x="748" y="329"/>
                      <a:pt x="759" y="308"/>
                    </a:cubicBezTo>
                    <a:cubicBezTo>
                      <a:pt x="796" y="233"/>
                      <a:pt x="876" y="182"/>
                      <a:pt x="939" y="166"/>
                    </a:cubicBezTo>
                    <a:cubicBezTo>
                      <a:pt x="1080" y="130"/>
                      <a:pt x="1200" y="228"/>
                      <a:pt x="1239" y="297"/>
                    </a:cubicBezTo>
                    <a:cubicBezTo>
                      <a:pt x="1271" y="354"/>
                      <a:pt x="1272" y="422"/>
                      <a:pt x="1243" y="483"/>
                    </a:cubicBezTo>
                    <a:cubicBezTo>
                      <a:pt x="1215" y="541"/>
                      <a:pt x="1166" y="582"/>
                      <a:pt x="1111" y="592"/>
                    </a:cubicBezTo>
                    <a:cubicBezTo>
                      <a:pt x="1031" y="606"/>
                      <a:pt x="944" y="614"/>
                      <a:pt x="894" y="570"/>
                    </a:cubicBezTo>
                    <a:cubicBezTo>
                      <a:pt x="869" y="548"/>
                      <a:pt x="857" y="516"/>
                      <a:pt x="860" y="476"/>
                    </a:cubicBezTo>
                    <a:cubicBezTo>
                      <a:pt x="861" y="449"/>
                      <a:pt x="873" y="426"/>
                      <a:pt x="893" y="407"/>
                    </a:cubicBezTo>
                    <a:cubicBezTo>
                      <a:pt x="929" y="375"/>
                      <a:pt x="973" y="367"/>
                      <a:pt x="1001" y="380"/>
                    </a:cubicBezTo>
                    <a:cubicBezTo>
                      <a:pt x="1034" y="395"/>
                      <a:pt x="1048" y="437"/>
                      <a:pt x="1048" y="437"/>
                    </a:cubicBezTo>
                    <a:cubicBezTo>
                      <a:pt x="1018" y="435"/>
                      <a:pt x="961" y="438"/>
                      <a:pt x="937" y="459"/>
                    </a:cubicBezTo>
                    <a:cubicBezTo>
                      <a:pt x="931" y="464"/>
                      <a:pt x="928" y="471"/>
                      <a:pt x="927" y="480"/>
                    </a:cubicBezTo>
                    <a:cubicBezTo>
                      <a:pt x="925" y="508"/>
                      <a:pt x="936" y="517"/>
                      <a:pt x="939" y="520"/>
                    </a:cubicBezTo>
                    <a:cubicBezTo>
                      <a:pt x="971" y="548"/>
                      <a:pt x="1067" y="531"/>
                      <a:pt x="1099" y="525"/>
                    </a:cubicBezTo>
                    <a:cubicBezTo>
                      <a:pt x="1132" y="519"/>
                      <a:pt x="1164" y="492"/>
                      <a:pt x="1182" y="454"/>
                    </a:cubicBezTo>
                    <a:cubicBezTo>
                      <a:pt x="1201" y="413"/>
                      <a:pt x="1201" y="368"/>
                      <a:pt x="1180" y="330"/>
                    </a:cubicBezTo>
                    <a:cubicBezTo>
                      <a:pt x="1159" y="292"/>
                      <a:pt x="1073" y="219"/>
                      <a:pt x="958" y="248"/>
                    </a:cubicBezTo>
                    <a:cubicBezTo>
                      <a:pt x="890" y="266"/>
                      <a:pt x="842" y="296"/>
                      <a:pt x="821" y="335"/>
                    </a:cubicBezTo>
                    <a:cubicBezTo>
                      <a:pt x="805" y="363"/>
                      <a:pt x="808" y="387"/>
                      <a:pt x="808" y="388"/>
                    </a:cubicBezTo>
                    <a:cubicBezTo>
                      <a:pt x="814" y="421"/>
                      <a:pt x="814" y="421"/>
                      <a:pt x="814" y="421"/>
                    </a:cubicBezTo>
                    <a:cubicBezTo>
                      <a:pt x="780" y="426"/>
                      <a:pt x="780" y="426"/>
                      <a:pt x="780" y="426"/>
                    </a:cubicBezTo>
                    <a:cubicBezTo>
                      <a:pt x="778" y="427"/>
                      <a:pt x="623" y="451"/>
                      <a:pt x="587" y="562"/>
                    </a:cubicBezTo>
                    <a:cubicBezTo>
                      <a:pt x="572" y="610"/>
                      <a:pt x="600" y="662"/>
                      <a:pt x="629" y="686"/>
                    </a:cubicBezTo>
                    <a:cubicBezTo>
                      <a:pt x="693" y="739"/>
                      <a:pt x="803" y="711"/>
                      <a:pt x="848" y="700"/>
                    </a:cubicBezTo>
                    <a:cubicBezTo>
                      <a:pt x="886" y="691"/>
                      <a:pt x="886" y="691"/>
                      <a:pt x="886" y="691"/>
                    </a:cubicBezTo>
                    <a:cubicBezTo>
                      <a:pt x="889" y="730"/>
                      <a:pt x="889" y="730"/>
                      <a:pt x="889" y="730"/>
                    </a:cubicBezTo>
                    <a:cubicBezTo>
                      <a:pt x="889" y="730"/>
                      <a:pt x="892" y="753"/>
                      <a:pt x="911" y="776"/>
                    </a:cubicBezTo>
                    <a:cubicBezTo>
                      <a:pt x="937" y="808"/>
                      <a:pt x="980" y="826"/>
                      <a:pt x="1038" y="829"/>
                    </a:cubicBezTo>
                    <a:cubicBezTo>
                      <a:pt x="1172" y="836"/>
                      <a:pt x="1192" y="727"/>
                      <a:pt x="1194" y="715"/>
                    </a:cubicBezTo>
                    <a:cubicBezTo>
                      <a:pt x="1199" y="682"/>
                      <a:pt x="1199" y="682"/>
                      <a:pt x="1199" y="682"/>
                    </a:cubicBezTo>
                    <a:cubicBezTo>
                      <a:pt x="1231" y="686"/>
                      <a:pt x="1231" y="686"/>
                      <a:pt x="1231" y="686"/>
                    </a:cubicBezTo>
                    <a:cubicBezTo>
                      <a:pt x="1233" y="686"/>
                      <a:pt x="1362" y="700"/>
                      <a:pt x="1438" y="616"/>
                    </a:cubicBezTo>
                    <a:cubicBezTo>
                      <a:pt x="1461" y="591"/>
                      <a:pt x="1560" y="441"/>
                      <a:pt x="1469" y="350"/>
                    </a:cubicBezTo>
                    <a:lnTo>
                      <a:pt x="1458" y="339"/>
                    </a:ln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34" name="椭圆 61">
                <a:extLst>
                  <a:ext uri="{FF2B5EF4-FFF2-40B4-BE49-F238E27FC236}">
                    <a16:creationId xmlns="" xmlns:a16="http://schemas.microsoft.com/office/drawing/2014/main" id="{0B01EC16-D738-8C75-18A9-10B54A390BD2}"/>
                  </a:ext>
                </a:extLst>
              </p:cNvPr>
              <p:cNvSpPr/>
              <p:nvPr/>
            </p:nvSpPr>
            <p:spPr>
              <a:xfrm>
                <a:off x="2558445" y="3111032"/>
                <a:ext cx="1083281" cy="1083281"/>
              </a:xfrm>
              <a:prstGeom prst="ellipse">
                <a:avLst/>
              </a:prstGeom>
              <a:gradFill>
                <a:gsLst>
                  <a:gs pos="0">
                    <a:srgbClr val="E4D9C5"/>
                  </a:gs>
                  <a:gs pos="100000">
                    <a:srgbClr val="F8F2E2"/>
                  </a:gs>
                </a:gsLst>
                <a:lin ang="5400000" scaled="1"/>
              </a:gradFill>
              <a:ln w="38100">
                <a:gradFill flip="none" rotWithShape="1">
                  <a:gsLst>
                    <a:gs pos="0">
                      <a:srgbClr val="D7C8B3"/>
                    </a:gs>
                    <a:gs pos="100000">
                      <a:srgbClr val="F8F2E2"/>
                    </a:gs>
                  </a:gsLst>
                  <a:lin ang="16200000" scaled="1"/>
                  <a:tileRect/>
                </a:gradFill>
              </a:ln>
              <a:effectLst>
                <a:outerShdw blurRad="114300" dist="88900" dir="8100000" algn="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自由: 形状 62">
                <a:extLst>
                  <a:ext uri="{FF2B5EF4-FFF2-40B4-BE49-F238E27FC236}">
                    <a16:creationId xmlns="" xmlns:a16="http://schemas.microsoft.com/office/drawing/2014/main" id="{2FF91FCB-460F-E2AE-2323-86AA54733809}"/>
                  </a:ext>
                </a:extLst>
              </p:cNvPr>
              <p:cNvSpPr>
                <a:spLocks/>
              </p:cNvSpPr>
              <p:nvPr/>
            </p:nvSpPr>
            <p:spPr bwMode="auto">
              <a:xfrm>
                <a:off x="2313816" y="3913231"/>
                <a:ext cx="527337" cy="219075"/>
              </a:xfrm>
              <a:custGeom>
                <a:avLst/>
                <a:gdLst>
                  <a:gd name="connsiteX0" fmla="*/ 2041623 w 2981399"/>
                  <a:gd name="connsiteY0" fmla="*/ 240638 h 1238575"/>
                  <a:gd name="connsiteX1" fmla="*/ 2101242 w 2981399"/>
                  <a:gd name="connsiteY1" fmla="*/ 242798 h 1238575"/>
                  <a:gd name="connsiteX2" fmla="*/ 2298601 w 2981399"/>
                  <a:gd name="connsiteY2" fmla="*/ 432484 h 1238575"/>
                  <a:gd name="connsiteX3" fmla="*/ 2301810 w 2981399"/>
                  <a:gd name="connsiteY3" fmla="*/ 454989 h 1238575"/>
                  <a:gd name="connsiteX4" fmla="*/ 2324274 w 2981399"/>
                  <a:gd name="connsiteY4" fmla="*/ 461419 h 1238575"/>
                  <a:gd name="connsiteX5" fmla="*/ 2434988 w 2981399"/>
                  <a:gd name="connsiteY5" fmla="*/ 554655 h 1238575"/>
                  <a:gd name="connsiteX6" fmla="*/ 2430174 w 2981399"/>
                  <a:gd name="connsiteY6" fmla="*/ 725051 h 1238575"/>
                  <a:gd name="connsiteX7" fmla="*/ 2277742 w 2981399"/>
                  <a:gd name="connsiteY7" fmla="*/ 824717 h 1238575"/>
                  <a:gd name="connsiteX8" fmla="*/ 2154192 w 2981399"/>
                  <a:gd name="connsiteY8" fmla="*/ 818287 h 1238575"/>
                  <a:gd name="connsiteX9" fmla="*/ 2120496 w 2981399"/>
                  <a:gd name="connsiteY9" fmla="*/ 810249 h 1238575"/>
                  <a:gd name="connsiteX10" fmla="*/ 2110869 w 2981399"/>
                  <a:gd name="connsiteY10" fmla="*/ 844007 h 1238575"/>
                  <a:gd name="connsiteX11" fmla="*/ 1814028 w 2981399"/>
                  <a:gd name="connsiteY11" fmla="*/ 979038 h 1238575"/>
                  <a:gd name="connsiteX12" fmla="*/ 1507559 w 2981399"/>
                  <a:gd name="connsiteY12" fmla="*/ 763631 h 1238575"/>
                  <a:gd name="connsiteX13" fmla="*/ 1499536 w 2981399"/>
                  <a:gd name="connsiteY13" fmla="*/ 741126 h 1238575"/>
                  <a:gd name="connsiteX14" fmla="*/ 1475468 w 2981399"/>
                  <a:gd name="connsiteY14" fmla="*/ 739519 h 1238575"/>
                  <a:gd name="connsiteX15" fmla="*/ 1297363 w 2981399"/>
                  <a:gd name="connsiteY15" fmla="*/ 641460 h 1238575"/>
                  <a:gd name="connsiteX16" fmla="*/ 1292550 w 2981399"/>
                  <a:gd name="connsiteY16" fmla="*/ 454989 h 1238575"/>
                  <a:gd name="connsiteX17" fmla="*/ 1485095 w 2981399"/>
                  <a:gd name="connsiteY17" fmla="*/ 340856 h 1238575"/>
                  <a:gd name="connsiteX18" fmla="*/ 1504350 w 2981399"/>
                  <a:gd name="connsiteY18" fmla="*/ 342463 h 1238575"/>
                  <a:gd name="connsiteX19" fmla="*/ 1637527 w 2981399"/>
                  <a:gd name="connsiteY19" fmla="*/ 408371 h 1238575"/>
                  <a:gd name="connsiteX20" fmla="*/ 1653573 w 2981399"/>
                  <a:gd name="connsiteY20" fmla="*/ 421231 h 1238575"/>
                  <a:gd name="connsiteX21" fmla="*/ 1672827 w 2981399"/>
                  <a:gd name="connsiteY21" fmla="*/ 413194 h 1238575"/>
                  <a:gd name="connsiteX22" fmla="*/ 1804400 w 2981399"/>
                  <a:gd name="connsiteY22" fmla="*/ 390689 h 1238575"/>
                  <a:gd name="connsiteX23" fmla="*/ 2021014 w 2981399"/>
                  <a:gd name="connsiteY23" fmla="*/ 488747 h 1238575"/>
                  <a:gd name="connsiteX24" fmla="*/ 2029037 w 2981399"/>
                  <a:gd name="connsiteY24" fmla="*/ 610918 h 1238575"/>
                  <a:gd name="connsiteX25" fmla="*/ 1826864 w 2981399"/>
                  <a:gd name="connsiteY25" fmla="*/ 733089 h 1238575"/>
                  <a:gd name="connsiteX26" fmla="*/ 1680850 w 2981399"/>
                  <a:gd name="connsiteY26" fmla="*/ 649498 h 1238575"/>
                  <a:gd name="connsiteX27" fmla="*/ 1706523 w 2981399"/>
                  <a:gd name="connsiteY27" fmla="*/ 586805 h 1238575"/>
                  <a:gd name="connsiteX28" fmla="*/ 1764287 w 2981399"/>
                  <a:gd name="connsiteY28" fmla="*/ 578768 h 1238575"/>
                  <a:gd name="connsiteX29" fmla="*/ 1806005 w 2981399"/>
                  <a:gd name="connsiteY29" fmla="*/ 615740 h 1238575"/>
                  <a:gd name="connsiteX30" fmla="*/ 1788355 w 2981399"/>
                  <a:gd name="connsiteY30" fmla="*/ 509645 h 1238575"/>
                  <a:gd name="connsiteX31" fmla="*/ 1674432 w 2981399"/>
                  <a:gd name="connsiteY31" fmla="*/ 522505 h 1238575"/>
                  <a:gd name="connsiteX32" fmla="*/ 1610250 w 2981399"/>
                  <a:gd name="connsiteY32" fmla="*/ 668788 h 1238575"/>
                  <a:gd name="connsiteX33" fmla="*/ 1831678 w 2981399"/>
                  <a:gd name="connsiteY33" fmla="*/ 805426 h 1238575"/>
                  <a:gd name="connsiteX34" fmla="*/ 2094823 w 2981399"/>
                  <a:gd name="connsiteY34" fmla="*/ 641460 h 1238575"/>
                  <a:gd name="connsiteX35" fmla="*/ 2078778 w 2981399"/>
                  <a:gd name="connsiteY35" fmla="*/ 443737 h 1238575"/>
                  <a:gd name="connsiteX36" fmla="*/ 1866978 w 2981399"/>
                  <a:gd name="connsiteY36" fmla="*/ 321566 h 1238575"/>
                  <a:gd name="connsiteX37" fmla="*/ 2041623 w 2981399"/>
                  <a:gd name="connsiteY37" fmla="*/ 240638 h 1238575"/>
                  <a:gd name="connsiteX38" fmla="*/ 2019284 w 2981399"/>
                  <a:gd name="connsiteY38" fmla="*/ 6 h 1238575"/>
                  <a:gd name="connsiteX39" fmla="*/ 2106303 w 2981399"/>
                  <a:gd name="connsiteY39" fmla="*/ 6555 h 1238575"/>
                  <a:gd name="connsiteX40" fmla="*/ 2424175 w 2981399"/>
                  <a:gd name="connsiteY40" fmla="*/ 228354 h 1238575"/>
                  <a:gd name="connsiteX41" fmla="*/ 2440229 w 2981399"/>
                  <a:gd name="connsiteY41" fmla="*/ 262106 h 1238575"/>
                  <a:gd name="connsiteX42" fmla="*/ 2473943 w 2981399"/>
                  <a:gd name="connsiteY42" fmla="*/ 246034 h 1238575"/>
                  <a:gd name="connsiteX43" fmla="*/ 2661776 w 2981399"/>
                  <a:gd name="connsiteY43" fmla="*/ 274964 h 1238575"/>
                  <a:gd name="connsiteX44" fmla="*/ 2737231 w 2981399"/>
                  <a:gd name="connsiteY44" fmla="*/ 426046 h 1238575"/>
                  <a:gd name="connsiteX45" fmla="*/ 2734020 w 2981399"/>
                  <a:gd name="connsiteY45" fmla="*/ 463012 h 1238575"/>
                  <a:gd name="connsiteX46" fmla="*/ 2770944 w 2981399"/>
                  <a:gd name="connsiteY46" fmla="*/ 466227 h 1238575"/>
                  <a:gd name="connsiteX47" fmla="*/ 2981253 w 2981399"/>
                  <a:gd name="connsiteY47" fmla="*/ 662311 h 1238575"/>
                  <a:gd name="connsiteX48" fmla="*/ 2762917 w 2981399"/>
                  <a:gd name="connsiteY48" fmla="*/ 832679 h 1238575"/>
                  <a:gd name="connsiteX49" fmla="*/ 2737231 w 2981399"/>
                  <a:gd name="connsiteY49" fmla="*/ 835893 h 1238575"/>
                  <a:gd name="connsiteX50" fmla="*/ 2730809 w 2981399"/>
                  <a:gd name="connsiteY50" fmla="*/ 860002 h 1238575"/>
                  <a:gd name="connsiteX51" fmla="*/ 2568662 w 2981399"/>
                  <a:gd name="connsiteY51" fmla="*/ 1068944 h 1238575"/>
                  <a:gd name="connsiteX52" fmla="*/ 2284504 w 2981399"/>
                  <a:gd name="connsiteY52" fmla="*/ 1062515 h 1238575"/>
                  <a:gd name="connsiteX53" fmla="*/ 1887967 w 2981399"/>
                  <a:gd name="connsiteY53" fmla="*/ 1170200 h 1238575"/>
                  <a:gd name="connsiteX54" fmla="*/ 1955394 w 2981399"/>
                  <a:gd name="connsiteY54" fmla="*/ 1052871 h 1238575"/>
                  <a:gd name="connsiteX55" fmla="*/ 2170520 w 2981399"/>
                  <a:gd name="connsiteY55" fmla="*/ 898576 h 1238575"/>
                  <a:gd name="connsiteX56" fmla="*/ 2541370 w 2981399"/>
                  <a:gd name="connsiteY56" fmla="*/ 766782 h 1238575"/>
                  <a:gd name="connsiteX57" fmla="*/ 2528527 w 2981399"/>
                  <a:gd name="connsiteY57" fmla="*/ 522480 h 1238575"/>
                  <a:gd name="connsiteX58" fmla="*/ 2376012 w 2981399"/>
                  <a:gd name="connsiteY58" fmla="*/ 397115 h 1238575"/>
                  <a:gd name="connsiteX59" fmla="*/ 2122357 w 2981399"/>
                  <a:gd name="connsiteY59" fmla="*/ 149599 h 1238575"/>
                  <a:gd name="connsiteX60" fmla="*/ 1778799 w 2981399"/>
                  <a:gd name="connsiteY60" fmla="*/ 313538 h 1238575"/>
                  <a:gd name="connsiteX61" fmla="*/ 1658393 w 2981399"/>
                  <a:gd name="connsiteY61" fmla="*/ 353719 h 1238575"/>
                  <a:gd name="connsiteX62" fmla="*/ 1486613 w 2981399"/>
                  <a:gd name="connsiteY62" fmla="*/ 266928 h 1238575"/>
                  <a:gd name="connsiteX63" fmla="*/ 1204061 w 2981399"/>
                  <a:gd name="connsiteY63" fmla="*/ 418009 h 1238575"/>
                  <a:gd name="connsiteX64" fmla="*/ 1221720 w 2981399"/>
                  <a:gd name="connsiteY64" fmla="*/ 678383 h 1238575"/>
                  <a:gd name="connsiteX65" fmla="*/ 1457716 w 2981399"/>
                  <a:gd name="connsiteY65" fmla="*/ 802141 h 1238575"/>
                  <a:gd name="connsiteX66" fmla="*/ 1807696 w 2981399"/>
                  <a:gd name="connsiteY66" fmla="*/ 1060907 h 1238575"/>
                  <a:gd name="connsiteX67" fmla="*/ 1831777 w 2981399"/>
                  <a:gd name="connsiteY67" fmla="*/ 1060907 h 1238575"/>
                  <a:gd name="connsiteX68" fmla="*/ 1870307 w 2981399"/>
                  <a:gd name="connsiteY68" fmla="*/ 1062515 h 1238575"/>
                  <a:gd name="connsiteX69" fmla="*/ 1512300 w 2981399"/>
                  <a:gd name="connsiteY69" fmla="*/ 1234490 h 1238575"/>
                  <a:gd name="connsiteX70" fmla="*/ 1188006 w 2981399"/>
                  <a:gd name="connsiteY70" fmla="*/ 1112339 h 1238575"/>
                  <a:gd name="connsiteX71" fmla="*/ 1099709 w 2981399"/>
                  <a:gd name="connsiteY71" fmla="*/ 1019119 h 1238575"/>
                  <a:gd name="connsiteX72" fmla="*/ 1090076 w 2981399"/>
                  <a:gd name="connsiteY72" fmla="*/ 1003047 h 1238575"/>
                  <a:gd name="connsiteX73" fmla="*/ 1139844 w 2981399"/>
                  <a:gd name="connsiteY73" fmla="*/ 840715 h 1238575"/>
                  <a:gd name="connsiteX74" fmla="*/ 903848 w 2981399"/>
                  <a:gd name="connsiteY74" fmla="*/ 948400 h 1238575"/>
                  <a:gd name="connsiteX75" fmla="*/ 777020 w 2981399"/>
                  <a:gd name="connsiteY75" fmla="*/ 880896 h 1238575"/>
                  <a:gd name="connsiteX76" fmla="*/ 696750 w 2981399"/>
                  <a:gd name="connsiteY76" fmla="*/ 787676 h 1238575"/>
                  <a:gd name="connsiteX77" fmla="*/ 563500 w 2981399"/>
                  <a:gd name="connsiteY77" fmla="*/ 741066 h 1238575"/>
                  <a:gd name="connsiteX78" fmla="*/ 282553 w 2981399"/>
                  <a:gd name="connsiteY78" fmla="*/ 784461 h 1238575"/>
                  <a:gd name="connsiteX79" fmla="*/ 0 w 2981399"/>
                  <a:gd name="connsiteY79" fmla="*/ 607664 h 1238575"/>
                  <a:gd name="connsiteX80" fmla="*/ 364429 w 2981399"/>
                  <a:gd name="connsiteY80" fmla="*/ 578734 h 1238575"/>
                  <a:gd name="connsiteX81" fmla="*/ 634139 w 2981399"/>
                  <a:gd name="connsiteY81" fmla="*/ 496764 h 1238575"/>
                  <a:gd name="connsiteX82" fmla="*/ 749728 w 2981399"/>
                  <a:gd name="connsiteY82" fmla="*/ 511230 h 1238575"/>
                  <a:gd name="connsiteX83" fmla="*/ 805918 w 2981399"/>
                  <a:gd name="connsiteY83" fmla="*/ 467834 h 1238575"/>
                  <a:gd name="connsiteX84" fmla="*/ 974486 w 2981399"/>
                  <a:gd name="connsiteY84" fmla="*/ 424438 h 1238575"/>
                  <a:gd name="connsiteX85" fmla="*/ 1035492 w 2981399"/>
                  <a:gd name="connsiteY85" fmla="*/ 438904 h 1238575"/>
                  <a:gd name="connsiteX86" fmla="*/ 1342126 w 2981399"/>
                  <a:gd name="connsiteY86" fmla="*/ 88524 h 1238575"/>
                  <a:gd name="connsiteX87" fmla="*/ 1706555 w 2981399"/>
                  <a:gd name="connsiteY87" fmla="*/ 106204 h 1238575"/>
                  <a:gd name="connsiteX88" fmla="*/ 1733847 w 2981399"/>
                  <a:gd name="connsiteY88" fmla="*/ 117454 h 1238575"/>
                  <a:gd name="connsiteX89" fmla="*/ 1751507 w 2981399"/>
                  <a:gd name="connsiteY89" fmla="*/ 96560 h 1238575"/>
                  <a:gd name="connsiteX90" fmla="*/ 2019284 w 2981399"/>
                  <a:gd name="connsiteY90" fmla="*/ 6 h 12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981399" h="1238575">
                    <a:moveTo>
                      <a:pt x="2041623" y="240638"/>
                    </a:moveTo>
                    <a:cubicBezTo>
                      <a:pt x="2062231" y="239181"/>
                      <a:pt x="2082388" y="239985"/>
                      <a:pt x="2101242" y="242798"/>
                    </a:cubicBezTo>
                    <a:cubicBezTo>
                      <a:pt x="2269719" y="271733"/>
                      <a:pt x="2296996" y="426054"/>
                      <a:pt x="2298601" y="432484"/>
                    </a:cubicBezTo>
                    <a:cubicBezTo>
                      <a:pt x="2298601" y="432484"/>
                      <a:pt x="2298601" y="432484"/>
                      <a:pt x="2301810" y="454989"/>
                    </a:cubicBezTo>
                    <a:cubicBezTo>
                      <a:pt x="2301810" y="454989"/>
                      <a:pt x="2301810" y="454989"/>
                      <a:pt x="2324274" y="461419"/>
                    </a:cubicBezTo>
                    <a:cubicBezTo>
                      <a:pt x="2324274" y="463027"/>
                      <a:pt x="2401292" y="487139"/>
                      <a:pt x="2434988" y="554655"/>
                    </a:cubicBezTo>
                    <a:cubicBezTo>
                      <a:pt x="2457451" y="601273"/>
                      <a:pt x="2455847" y="657536"/>
                      <a:pt x="2430174" y="725051"/>
                    </a:cubicBezTo>
                    <a:cubicBezTo>
                      <a:pt x="2407710" y="782921"/>
                      <a:pt x="2356365" y="816679"/>
                      <a:pt x="2277742" y="824717"/>
                    </a:cubicBezTo>
                    <a:cubicBezTo>
                      <a:pt x="2213560" y="832754"/>
                      <a:pt x="2154192" y="818287"/>
                      <a:pt x="2154192" y="818287"/>
                    </a:cubicBezTo>
                    <a:cubicBezTo>
                      <a:pt x="2154192" y="818287"/>
                      <a:pt x="2154192" y="818287"/>
                      <a:pt x="2120496" y="810249"/>
                    </a:cubicBezTo>
                    <a:cubicBezTo>
                      <a:pt x="2120496" y="810249"/>
                      <a:pt x="2120496" y="810249"/>
                      <a:pt x="2110869" y="844007"/>
                    </a:cubicBezTo>
                    <a:cubicBezTo>
                      <a:pt x="2109264" y="845614"/>
                      <a:pt x="2062732" y="996720"/>
                      <a:pt x="1814028" y="979038"/>
                    </a:cubicBezTo>
                    <a:cubicBezTo>
                      <a:pt x="1578159" y="962962"/>
                      <a:pt x="1509163" y="771669"/>
                      <a:pt x="1507559" y="763631"/>
                    </a:cubicBezTo>
                    <a:cubicBezTo>
                      <a:pt x="1507559" y="763631"/>
                      <a:pt x="1507559" y="763631"/>
                      <a:pt x="1499536" y="741126"/>
                    </a:cubicBezTo>
                    <a:cubicBezTo>
                      <a:pt x="1499536" y="741126"/>
                      <a:pt x="1499536" y="741126"/>
                      <a:pt x="1475468" y="739519"/>
                    </a:cubicBezTo>
                    <a:cubicBezTo>
                      <a:pt x="1388822" y="731481"/>
                      <a:pt x="1327850" y="697723"/>
                      <a:pt x="1297363" y="641460"/>
                    </a:cubicBezTo>
                    <a:cubicBezTo>
                      <a:pt x="1262063" y="578768"/>
                      <a:pt x="1270086" y="501607"/>
                      <a:pt x="1292550" y="454989"/>
                    </a:cubicBezTo>
                    <a:cubicBezTo>
                      <a:pt x="1324640" y="390689"/>
                      <a:pt x="1414495" y="337641"/>
                      <a:pt x="1485095" y="340856"/>
                    </a:cubicBezTo>
                    <a:cubicBezTo>
                      <a:pt x="1491513" y="340856"/>
                      <a:pt x="1497932" y="340856"/>
                      <a:pt x="1504350" y="342463"/>
                    </a:cubicBezTo>
                    <a:cubicBezTo>
                      <a:pt x="1565323" y="355323"/>
                      <a:pt x="1637527" y="408371"/>
                      <a:pt x="1637527" y="408371"/>
                    </a:cubicBezTo>
                    <a:cubicBezTo>
                      <a:pt x="1637527" y="408371"/>
                      <a:pt x="1637527" y="408371"/>
                      <a:pt x="1653573" y="421231"/>
                    </a:cubicBezTo>
                    <a:cubicBezTo>
                      <a:pt x="1653573" y="421231"/>
                      <a:pt x="1653573" y="421231"/>
                      <a:pt x="1672827" y="413194"/>
                    </a:cubicBezTo>
                    <a:cubicBezTo>
                      <a:pt x="1672827" y="413194"/>
                      <a:pt x="1732196" y="390689"/>
                      <a:pt x="1804400" y="390689"/>
                    </a:cubicBezTo>
                    <a:cubicBezTo>
                      <a:pt x="1897464" y="389081"/>
                      <a:pt x="1969669" y="422839"/>
                      <a:pt x="2021014" y="488747"/>
                    </a:cubicBezTo>
                    <a:cubicBezTo>
                      <a:pt x="2046687" y="520897"/>
                      <a:pt x="2048292" y="565907"/>
                      <a:pt x="2029037" y="610918"/>
                    </a:cubicBezTo>
                    <a:cubicBezTo>
                      <a:pt x="2003364" y="665573"/>
                      <a:pt x="1937578" y="726658"/>
                      <a:pt x="1826864" y="733089"/>
                    </a:cubicBezTo>
                    <a:cubicBezTo>
                      <a:pt x="1743427" y="737911"/>
                      <a:pt x="1692082" y="692901"/>
                      <a:pt x="1680850" y="649498"/>
                    </a:cubicBezTo>
                    <a:cubicBezTo>
                      <a:pt x="1677641" y="636638"/>
                      <a:pt x="1672827" y="604488"/>
                      <a:pt x="1706523" y="586805"/>
                    </a:cubicBezTo>
                    <a:cubicBezTo>
                      <a:pt x="1728987" y="575552"/>
                      <a:pt x="1748241" y="573945"/>
                      <a:pt x="1764287" y="578768"/>
                    </a:cubicBezTo>
                    <a:cubicBezTo>
                      <a:pt x="1791564" y="588413"/>
                      <a:pt x="1804400" y="615740"/>
                      <a:pt x="1806005" y="615740"/>
                    </a:cubicBezTo>
                    <a:cubicBezTo>
                      <a:pt x="1806005" y="615740"/>
                      <a:pt x="1865373" y="556262"/>
                      <a:pt x="1788355" y="509645"/>
                    </a:cubicBezTo>
                    <a:cubicBezTo>
                      <a:pt x="1756264" y="490354"/>
                      <a:pt x="1714546" y="501607"/>
                      <a:pt x="1674432" y="522505"/>
                    </a:cubicBezTo>
                    <a:cubicBezTo>
                      <a:pt x="1619877" y="549832"/>
                      <a:pt x="1594205" y="606095"/>
                      <a:pt x="1610250" y="668788"/>
                    </a:cubicBezTo>
                    <a:cubicBezTo>
                      <a:pt x="1629505" y="739519"/>
                      <a:pt x="1706523" y="813464"/>
                      <a:pt x="1831678" y="805426"/>
                    </a:cubicBezTo>
                    <a:cubicBezTo>
                      <a:pt x="1950414" y="798996"/>
                      <a:pt x="2051501" y="736304"/>
                      <a:pt x="2094823" y="641460"/>
                    </a:cubicBezTo>
                    <a:cubicBezTo>
                      <a:pt x="2126914" y="572337"/>
                      <a:pt x="2120496" y="498392"/>
                      <a:pt x="2078778" y="443737"/>
                    </a:cubicBezTo>
                    <a:cubicBezTo>
                      <a:pt x="2019410" y="368184"/>
                      <a:pt x="1942391" y="334426"/>
                      <a:pt x="1866978" y="321566"/>
                    </a:cubicBezTo>
                    <a:cubicBezTo>
                      <a:pt x="1913911" y="269724"/>
                      <a:pt x="1979797" y="245008"/>
                      <a:pt x="2041623" y="240638"/>
                    </a:cubicBezTo>
                    <a:close/>
                    <a:moveTo>
                      <a:pt x="2019284" y="6"/>
                    </a:moveTo>
                    <a:cubicBezTo>
                      <a:pt x="2046025" y="126"/>
                      <a:pt x="2074997" y="2135"/>
                      <a:pt x="2106303" y="6555"/>
                    </a:cubicBezTo>
                    <a:cubicBezTo>
                      <a:pt x="2329455" y="38699"/>
                      <a:pt x="2420964" y="220318"/>
                      <a:pt x="2424175" y="228354"/>
                    </a:cubicBezTo>
                    <a:cubicBezTo>
                      <a:pt x="2424175" y="228354"/>
                      <a:pt x="2424175" y="228354"/>
                      <a:pt x="2440229" y="262106"/>
                    </a:cubicBezTo>
                    <a:cubicBezTo>
                      <a:pt x="2440229" y="262106"/>
                      <a:pt x="2440229" y="262106"/>
                      <a:pt x="2473943" y="246034"/>
                    </a:cubicBezTo>
                    <a:cubicBezTo>
                      <a:pt x="2475548" y="244427"/>
                      <a:pt x="2565451" y="202638"/>
                      <a:pt x="2661776" y="274964"/>
                    </a:cubicBezTo>
                    <a:cubicBezTo>
                      <a:pt x="2740441" y="331218"/>
                      <a:pt x="2737231" y="422831"/>
                      <a:pt x="2737231" y="426046"/>
                    </a:cubicBezTo>
                    <a:cubicBezTo>
                      <a:pt x="2737231" y="426046"/>
                      <a:pt x="2737231" y="426046"/>
                      <a:pt x="2734020" y="463012"/>
                    </a:cubicBezTo>
                    <a:cubicBezTo>
                      <a:pt x="2734020" y="463012"/>
                      <a:pt x="2734020" y="463012"/>
                      <a:pt x="2770944" y="466227"/>
                    </a:cubicBezTo>
                    <a:cubicBezTo>
                      <a:pt x="2780577" y="466227"/>
                      <a:pt x="2987675" y="480692"/>
                      <a:pt x="2981253" y="662311"/>
                    </a:cubicBezTo>
                    <a:cubicBezTo>
                      <a:pt x="2978043" y="805355"/>
                      <a:pt x="2764523" y="832679"/>
                      <a:pt x="2762917" y="832679"/>
                    </a:cubicBezTo>
                    <a:cubicBezTo>
                      <a:pt x="2762917" y="832679"/>
                      <a:pt x="2762917" y="832679"/>
                      <a:pt x="2737231" y="835893"/>
                    </a:cubicBezTo>
                    <a:cubicBezTo>
                      <a:pt x="2737231" y="835893"/>
                      <a:pt x="2737231" y="835893"/>
                      <a:pt x="2730809" y="860002"/>
                    </a:cubicBezTo>
                    <a:cubicBezTo>
                      <a:pt x="2730809" y="861609"/>
                      <a:pt x="2690674" y="1006261"/>
                      <a:pt x="2568662" y="1068944"/>
                    </a:cubicBezTo>
                    <a:cubicBezTo>
                      <a:pt x="2491602" y="1109125"/>
                      <a:pt x="2396883" y="1105910"/>
                      <a:pt x="2284504" y="1062515"/>
                    </a:cubicBezTo>
                    <a:cubicBezTo>
                      <a:pt x="2284504" y="1062515"/>
                      <a:pt x="2157676" y="1229668"/>
                      <a:pt x="1887967" y="1170200"/>
                    </a:cubicBezTo>
                    <a:cubicBezTo>
                      <a:pt x="1928102" y="1120375"/>
                      <a:pt x="1948972" y="1072158"/>
                      <a:pt x="1955394" y="1052871"/>
                    </a:cubicBezTo>
                    <a:cubicBezTo>
                      <a:pt x="2090249" y="1023941"/>
                      <a:pt x="2148044" y="943578"/>
                      <a:pt x="2170520" y="898576"/>
                    </a:cubicBezTo>
                    <a:cubicBezTo>
                      <a:pt x="2278082" y="916255"/>
                      <a:pt x="2483575" y="916255"/>
                      <a:pt x="2541370" y="766782"/>
                    </a:cubicBezTo>
                    <a:cubicBezTo>
                      <a:pt x="2575084" y="679990"/>
                      <a:pt x="2568662" y="588377"/>
                      <a:pt x="2528527" y="522480"/>
                    </a:cubicBezTo>
                    <a:cubicBezTo>
                      <a:pt x="2485181" y="453369"/>
                      <a:pt x="2409726" y="411580"/>
                      <a:pt x="2376012" y="397115"/>
                    </a:cubicBezTo>
                    <a:cubicBezTo>
                      <a:pt x="2355142" y="318360"/>
                      <a:pt x="2286109" y="176922"/>
                      <a:pt x="2122357" y="149599"/>
                    </a:cubicBezTo>
                    <a:cubicBezTo>
                      <a:pt x="1987502" y="127098"/>
                      <a:pt x="1847831" y="201031"/>
                      <a:pt x="1778799" y="313538"/>
                    </a:cubicBezTo>
                    <a:cubicBezTo>
                      <a:pt x="1733847" y="315146"/>
                      <a:pt x="1690501" y="344076"/>
                      <a:pt x="1658393" y="353719"/>
                    </a:cubicBezTo>
                    <a:cubicBezTo>
                      <a:pt x="1629495" y="334433"/>
                      <a:pt x="1563673" y="281393"/>
                      <a:pt x="1486613" y="266928"/>
                    </a:cubicBezTo>
                    <a:cubicBezTo>
                      <a:pt x="1380656" y="249249"/>
                      <a:pt x="1255434" y="316753"/>
                      <a:pt x="1204061" y="418009"/>
                    </a:cubicBezTo>
                    <a:cubicBezTo>
                      <a:pt x="1171952" y="483906"/>
                      <a:pt x="1171952" y="591592"/>
                      <a:pt x="1221720" y="678383"/>
                    </a:cubicBezTo>
                    <a:cubicBezTo>
                      <a:pt x="1250618" y="731422"/>
                      <a:pt x="1329283" y="782854"/>
                      <a:pt x="1457716" y="802141"/>
                    </a:cubicBezTo>
                    <a:cubicBezTo>
                      <a:pt x="1485008" y="863216"/>
                      <a:pt x="1565279" y="1043228"/>
                      <a:pt x="1807696" y="1060907"/>
                    </a:cubicBezTo>
                    <a:cubicBezTo>
                      <a:pt x="1815723" y="1060907"/>
                      <a:pt x="1823750" y="1060907"/>
                      <a:pt x="1831777" y="1060907"/>
                    </a:cubicBezTo>
                    <a:cubicBezTo>
                      <a:pt x="1844621" y="1062515"/>
                      <a:pt x="1857464" y="1062515"/>
                      <a:pt x="1870307" y="1062515"/>
                    </a:cubicBezTo>
                    <a:cubicBezTo>
                      <a:pt x="1836594" y="1131626"/>
                      <a:pt x="1740269" y="1263420"/>
                      <a:pt x="1512300" y="1234490"/>
                    </a:cubicBezTo>
                    <a:cubicBezTo>
                      <a:pt x="1350153" y="1213596"/>
                      <a:pt x="1247407" y="1155735"/>
                      <a:pt x="1188006" y="1112339"/>
                    </a:cubicBezTo>
                    <a:cubicBezTo>
                      <a:pt x="1125395" y="1064122"/>
                      <a:pt x="1099709" y="1019119"/>
                      <a:pt x="1099709" y="1019119"/>
                    </a:cubicBezTo>
                    <a:cubicBezTo>
                      <a:pt x="1099709" y="1019119"/>
                      <a:pt x="1099709" y="1019119"/>
                      <a:pt x="1090076" y="1003047"/>
                    </a:cubicBezTo>
                    <a:cubicBezTo>
                      <a:pt x="1245801" y="951615"/>
                      <a:pt x="1139844" y="840715"/>
                      <a:pt x="1139844" y="840715"/>
                    </a:cubicBezTo>
                    <a:cubicBezTo>
                      <a:pt x="1086865" y="938757"/>
                      <a:pt x="979303" y="962865"/>
                      <a:pt x="903848" y="948400"/>
                    </a:cubicBezTo>
                    <a:cubicBezTo>
                      <a:pt x="865318" y="940364"/>
                      <a:pt x="812340" y="917863"/>
                      <a:pt x="777020" y="880896"/>
                    </a:cubicBezTo>
                    <a:cubicBezTo>
                      <a:pt x="746517" y="847144"/>
                      <a:pt x="722436" y="814999"/>
                      <a:pt x="696750" y="787676"/>
                    </a:cubicBezTo>
                    <a:cubicBezTo>
                      <a:pt x="671063" y="760353"/>
                      <a:pt x="640560" y="720171"/>
                      <a:pt x="563500" y="741066"/>
                    </a:cubicBezTo>
                    <a:cubicBezTo>
                      <a:pt x="481624" y="761960"/>
                      <a:pt x="423829" y="827857"/>
                      <a:pt x="282553" y="784461"/>
                    </a:cubicBezTo>
                    <a:cubicBezTo>
                      <a:pt x="46557" y="710528"/>
                      <a:pt x="0" y="607664"/>
                      <a:pt x="0" y="607664"/>
                    </a:cubicBezTo>
                    <a:cubicBezTo>
                      <a:pt x="0" y="607664"/>
                      <a:pt x="242418" y="683205"/>
                      <a:pt x="364429" y="578734"/>
                    </a:cubicBezTo>
                    <a:cubicBezTo>
                      <a:pt x="512127" y="451761"/>
                      <a:pt x="590792" y="490335"/>
                      <a:pt x="634139" y="496764"/>
                    </a:cubicBezTo>
                    <a:cubicBezTo>
                      <a:pt x="675879" y="501586"/>
                      <a:pt x="724042" y="519266"/>
                      <a:pt x="749728" y="511230"/>
                    </a:cubicBezTo>
                    <a:cubicBezTo>
                      <a:pt x="777020" y="504801"/>
                      <a:pt x="786653" y="487121"/>
                      <a:pt x="805918" y="467834"/>
                    </a:cubicBezTo>
                    <a:cubicBezTo>
                      <a:pt x="865318" y="408366"/>
                      <a:pt x="937562" y="418009"/>
                      <a:pt x="974486" y="424438"/>
                    </a:cubicBezTo>
                    <a:cubicBezTo>
                      <a:pt x="1006595" y="429260"/>
                      <a:pt x="1033887" y="438904"/>
                      <a:pt x="1035492" y="438904"/>
                    </a:cubicBezTo>
                    <a:cubicBezTo>
                      <a:pt x="1035492" y="438904"/>
                      <a:pt x="1070811" y="173708"/>
                      <a:pt x="1342126" y="88524"/>
                    </a:cubicBezTo>
                    <a:cubicBezTo>
                      <a:pt x="1529959" y="30663"/>
                      <a:pt x="1704950" y="106204"/>
                      <a:pt x="1706555" y="106204"/>
                    </a:cubicBezTo>
                    <a:cubicBezTo>
                      <a:pt x="1706555" y="106204"/>
                      <a:pt x="1706555" y="106204"/>
                      <a:pt x="1733847" y="117454"/>
                    </a:cubicBezTo>
                    <a:cubicBezTo>
                      <a:pt x="1733847" y="117454"/>
                      <a:pt x="1733847" y="117454"/>
                      <a:pt x="1751507" y="96560"/>
                    </a:cubicBezTo>
                    <a:cubicBezTo>
                      <a:pt x="1754316" y="90935"/>
                      <a:pt x="1832103" y="-829"/>
                      <a:pt x="2019284" y="6"/>
                    </a:cubicBez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6" name="Freeform 7">
                <a:extLst>
                  <a:ext uri="{FF2B5EF4-FFF2-40B4-BE49-F238E27FC236}">
                    <a16:creationId xmlns="" xmlns:a16="http://schemas.microsoft.com/office/drawing/2014/main" id="{9898C769-EE6F-D56B-FB82-60A28A99516C}"/>
                  </a:ext>
                </a:extLst>
              </p:cNvPr>
              <p:cNvSpPr>
                <a:spLocks/>
              </p:cNvSpPr>
              <p:nvPr/>
            </p:nvSpPr>
            <p:spPr bwMode="auto">
              <a:xfrm>
                <a:off x="2878002" y="4075249"/>
                <a:ext cx="444166" cy="238127"/>
              </a:xfrm>
              <a:custGeom>
                <a:avLst/>
                <a:gdLst>
                  <a:gd name="T0" fmla="*/ 1458 w 1560"/>
                  <a:gd name="T1" fmla="*/ 339 h 836"/>
                  <a:gd name="T2" fmla="*/ 1459 w 1560"/>
                  <a:gd name="T3" fmla="*/ 323 h 836"/>
                  <a:gd name="T4" fmla="*/ 1448 w 1560"/>
                  <a:gd name="T5" fmla="*/ 212 h 836"/>
                  <a:gd name="T6" fmla="*/ 1326 w 1560"/>
                  <a:gd name="T7" fmla="*/ 68 h 836"/>
                  <a:gd name="T8" fmla="*/ 1082 w 1560"/>
                  <a:gd name="T9" fmla="*/ 85 h 836"/>
                  <a:gd name="T10" fmla="*/ 1066 w 1560"/>
                  <a:gd name="T11" fmla="*/ 99 h 836"/>
                  <a:gd name="T12" fmla="*/ 1047 w 1560"/>
                  <a:gd name="T13" fmla="*/ 90 h 836"/>
                  <a:gd name="T14" fmla="*/ 697 w 1560"/>
                  <a:gd name="T15" fmla="*/ 95 h 836"/>
                  <a:gd name="T16" fmla="*/ 565 w 1560"/>
                  <a:gd name="T17" fmla="*/ 211 h 836"/>
                  <a:gd name="T18" fmla="*/ 420 w 1560"/>
                  <a:gd name="T19" fmla="*/ 270 h 836"/>
                  <a:gd name="T20" fmla="*/ 320 w 1560"/>
                  <a:gd name="T21" fmla="*/ 150 h 836"/>
                  <a:gd name="T22" fmla="*/ 191 w 1560"/>
                  <a:gd name="T23" fmla="*/ 29 h 836"/>
                  <a:gd name="T24" fmla="*/ 75 w 1560"/>
                  <a:gd name="T25" fmla="*/ 60 h 836"/>
                  <a:gd name="T26" fmla="*/ 0 w 1560"/>
                  <a:gd name="T27" fmla="*/ 90 h 836"/>
                  <a:gd name="T28" fmla="*/ 58 w 1560"/>
                  <a:gd name="T29" fmla="*/ 135 h 836"/>
                  <a:gd name="T30" fmla="*/ 136 w 1560"/>
                  <a:gd name="T31" fmla="*/ 128 h 836"/>
                  <a:gd name="T32" fmla="*/ 206 w 1560"/>
                  <a:gd name="T33" fmla="*/ 132 h 836"/>
                  <a:gd name="T34" fmla="*/ 259 w 1560"/>
                  <a:gd name="T35" fmla="*/ 305 h 836"/>
                  <a:gd name="T36" fmla="*/ 302 w 1560"/>
                  <a:gd name="T37" fmla="*/ 488 h 836"/>
                  <a:gd name="T38" fmla="*/ 502 w 1560"/>
                  <a:gd name="T39" fmla="*/ 540 h 836"/>
                  <a:gd name="T40" fmla="*/ 741 w 1560"/>
                  <a:gd name="T41" fmla="*/ 365 h 836"/>
                  <a:gd name="T42" fmla="*/ 759 w 1560"/>
                  <a:gd name="T43" fmla="*/ 308 h 836"/>
                  <a:gd name="T44" fmla="*/ 939 w 1560"/>
                  <a:gd name="T45" fmla="*/ 166 h 836"/>
                  <a:gd name="T46" fmla="*/ 1239 w 1560"/>
                  <a:gd name="T47" fmla="*/ 297 h 836"/>
                  <a:gd name="T48" fmla="*/ 1243 w 1560"/>
                  <a:gd name="T49" fmla="*/ 483 h 836"/>
                  <a:gd name="T50" fmla="*/ 1111 w 1560"/>
                  <a:gd name="T51" fmla="*/ 592 h 836"/>
                  <a:gd name="T52" fmla="*/ 894 w 1560"/>
                  <a:gd name="T53" fmla="*/ 570 h 836"/>
                  <a:gd name="T54" fmla="*/ 860 w 1560"/>
                  <a:gd name="T55" fmla="*/ 476 h 836"/>
                  <a:gd name="T56" fmla="*/ 893 w 1560"/>
                  <a:gd name="T57" fmla="*/ 407 h 836"/>
                  <a:gd name="T58" fmla="*/ 1001 w 1560"/>
                  <a:gd name="T59" fmla="*/ 380 h 836"/>
                  <a:gd name="T60" fmla="*/ 1048 w 1560"/>
                  <a:gd name="T61" fmla="*/ 437 h 836"/>
                  <a:gd name="T62" fmla="*/ 937 w 1560"/>
                  <a:gd name="T63" fmla="*/ 459 h 836"/>
                  <a:gd name="T64" fmla="*/ 927 w 1560"/>
                  <a:gd name="T65" fmla="*/ 480 h 836"/>
                  <a:gd name="T66" fmla="*/ 939 w 1560"/>
                  <a:gd name="T67" fmla="*/ 520 h 836"/>
                  <a:gd name="T68" fmla="*/ 1099 w 1560"/>
                  <a:gd name="T69" fmla="*/ 525 h 836"/>
                  <a:gd name="T70" fmla="*/ 1182 w 1560"/>
                  <a:gd name="T71" fmla="*/ 454 h 836"/>
                  <a:gd name="T72" fmla="*/ 1180 w 1560"/>
                  <a:gd name="T73" fmla="*/ 330 h 836"/>
                  <a:gd name="T74" fmla="*/ 958 w 1560"/>
                  <a:gd name="T75" fmla="*/ 248 h 836"/>
                  <a:gd name="T76" fmla="*/ 821 w 1560"/>
                  <a:gd name="T77" fmla="*/ 335 h 836"/>
                  <a:gd name="T78" fmla="*/ 808 w 1560"/>
                  <a:gd name="T79" fmla="*/ 388 h 836"/>
                  <a:gd name="T80" fmla="*/ 814 w 1560"/>
                  <a:gd name="T81" fmla="*/ 421 h 836"/>
                  <a:gd name="T82" fmla="*/ 780 w 1560"/>
                  <a:gd name="T83" fmla="*/ 426 h 836"/>
                  <a:gd name="T84" fmla="*/ 587 w 1560"/>
                  <a:gd name="T85" fmla="*/ 562 h 836"/>
                  <a:gd name="T86" fmla="*/ 629 w 1560"/>
                  <a:gd name="T87" fmla="*/ 686 h 836"/>
                  <a:gd name="T88" fmla="*/ 848 w 1560"/>
                  <a:gd name="T89" fmla="*/ 700 h 836"/>
                  <a:gd name="T90" fmla="*/ 886 w 1560"/>
                  <a:gd name="T91" fmla="*/ 691 h 836"/>
                  <a:gd name="T92" fmla="*/ 889 w 1560"/>
                  <a:gd name="T93" fmla="*/ 730 h 836"/>
                  <a:gd name="T94" fmla="*/ 911 w 1560"/>
                  <a:gd name="T95" fmla="*/ 776 h 836"/>
                  <a:gd name="T96" fmla="*/ 1038 w 1560"/>
                  <a:gd name="T97" fmla="*/ 829 h 836"/>
                  <a:gd name="T98" fmla="*/ 1194 w 1560"/>
                  <a:gd name="T99" fmla="*/ 715 h 836"/>
                  <a:gd name="T100" fmla="*/ 1199 w 1560"/>
                  <a:gd name="T101" fmla="*/ 682 h 836"/>
                  <a:gd name="T102" fmla="*/ 1231 w 1560"/>
                  <a:gd name="T103" fmla="*/ 686 h 836"/>
                  <a:gd name="T104" fmla="*/ 1438 w 1560"/>
                  <a:gd name="T105" fmla="*/ 616 h 836"/>
                  <a:gd name="T106" fmla="*/ 1469 w 1560"/>
                  <a:gd name="T107" fmla="*/ 350 h 836"/>
                  <a:gd name="T108" fmla="*/ 1458 w 1560"/>
                  <a:gd name="T109" fmla="*/ 33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0" h="836">
                    <a:moveTo>
                      <a:pt x="1458" y="339"/>
                    </a:moveTo>
                    <a:cubicBezTo>
                      <a:pt x="1459" y="323"/>
                      <a:pt x="1459" y="323"/>
                      <a:pt x="1459" y="323"/>
                    </a:cubicBezTo>
                    <a:cubicBezTo>
                      <a:pt x="1459" y="322"/>
                      <a:pt x="1463" y="270"/>
                      <a:pt x="1448" y="212"/>
                    </a:cubicBezTo>
                    <a:cubicBezTo>
                      <a:pt x="1428" y="139"/>
                      <a:pt x="1387" y="91"/>
                      <a:pt x="1326" y="68"/>
                    </a:cubicBezTo>
                    <a:cubicBezTo>
                      <a:pt x="1171" y="12"/>
                      <a:pt x="1083" y="85"/>
                      <a:pt x="1082" y="85"/>
                    </a:cubicBezTo>
                    <a:cubicBezTo>
                      <a:pt x="1066" y="99"/>
                      <a:pt x="1066" y="99"/>
                      <a:pt x="1066" y="99"/>
                    </a:cubicBezTo>
                    <a:cubicBezTo>
                      <a:pt x="1047" y="90"/>
                      <a:pt x="1047" y="90"/>
                      <a:pt x="1047" y="90"/>
                    </a:cubicBezTo>
                    <a:cubicBezTo>
                      <a:pt x="1044" y="89"/>
                      <a:pt x="839" y="0"/>
                      <a:pt x="697" y="95"/>
                    </a:cubicBezTo>
                    <a:cubicBezTo>
                      <a:pt x="633" y="139"/>
                      <a:pt x="595" y="179"/>
                      <a:pt x="565" y="211"/>
                    </a:cubicBezTo>
                    <a:cubicBezTo>
                      <a:pt x="522" y="256"/>
                      <a:pt x="486" y="295"/>
                      <a:pt x="420" y="270"/>
                    </a:cubicBezTo>
                    <a:cubicBezTo>
                      <a:pt x="360" y="247"/>
                      <a:pt x="339" y="195"/>
                      <a:pt x="320" y="150"/>
                    </a:cubicBezTo>
                    <a:cubicBezTo>
                      <a:pt x="297" y="93"/>
                      <a:pt x="277" y="44"/>
                      <a:pt x="191" y="29"/>
                    </a:cubicBezTo>
                    <a:cubicBezTo>
                      <a:pt x="153" y="22"/>
                      <a:pt x="116" y="41"/>
                      <a:pt x="75" y="60"/>
                    </a:cubicBezTo>
                    <a:cubicBezTo>
                      <a:pt x="51" y="72"/>
                      <a:pt x="26" y="84"/>
                      <a:pt x="0" y="90"/>
                    </a:cubicBezTo>
                    <a:cubicBezTo>
                      <a:pt x="14" y="108"/>
                      <a:pt x="34" y="126"/>
                      <a:pt x="58" y="135"/>
                    </a:cubicBezTo>
                    <a:cubicBezTo>
                      <a:pt x="83" y="144"/>
                      <a:pt x="108" y="142"/>
                      <a:pt x="136" y="128"/>
                    </a:cubicBezTo>
                    <a:cubicBezTo>
                      <a:pt x="161" y="117"/>
                      <a:pt x="185" y="118"/>
                      <a:pt x="206" y="132"/>
                    </a:cubicBezTo>
                    <a:cubicBezTo>
                      <a:pt x="263" y="171"/>
                      <a:pt x="259" y="304"/>
                      <a:pt x="259" y="305"/>
                    </a:cubicBezTo>
                    <a:cubicBezTo>
                      <a:pt x="254" y="360"/>
                      <a:pt x="254" y="439"/>
                      <a:pt x="302" y="488"/>
                    </a:cubicBezTo>
                    <a:cubicBezTo>
                      <a:pt x="341" y="528"/>
                      <a:pt x="408" y="545"/>
                      <a:pt x="502" y="540"/>
                    </a:cubicBezTo>
                    <a:cubicBezTo>
                      <a:pt x="562" y="385"/>
                      <a:pt x="653" y="363"/>
                      <a:pt x="741" y="365"/>
                    </a:cubicBezTo>
                    <a:cubicBezTo>
                      <a:pt x="743" y="349"/>
                      <a:pt x="748" y="329"/>
                      <a:pt x="759" y="308"/>
                    </a:cubicBezTo>
                    <a:cubicBezTo>
                      <a:pt x="796" y="233"/>
                      <a:pt x="876" y="182"/>
                      <a:pt x="939" y="166"/>
                    </a:cubicBezTo>
                    <a:cubicBezTo>
                      <a:pt x="1080" y="130"/>
                      <a:pt x="1200" y="228"/>
                      <a:pt x="1239" y="297"/>
                    </a:cubicBezTo>
                    <a:cubicBezTo>
                      <a:pt x="1271" y="354"/>
                      <a:pt x="1272" y="422"/>
                      <a:pt x="1243" y="483"/>
                    </a:cubicBezTo>
                    <a:cubicBezTo>
                      <a:pt x="1215" y="541"/>
                      <a:pt x="1166" y="582"/>
                      <a:pt x="1111" y="592"/>
                    </a:cubicBezTo>
                    <a:cubicBezTo>
                      <a:pt x="1031" y="606"/>
                      <a:pt x="944" y="614"/>
                      <a:pt x="894" y="570"/>
                    </a:cubicBezTo>
                    <a:cubicBezTo>
                      <a:pt x="869" y="548"/>
                      <a:pt x="857" y="516"/>
                      <a:pt x="860" y="476"/>
                    </a:cubicBezTo>
                    <a:cubicBezTo>
                      <a:pt x="861" y="449"/>
                      <a:pt x="873" y="426"/>
                      <a:pt x="893" y="407"/>
                    </a:cubicBezTo>
                    <a:cubicBezTo>
                      <a:pt x="929" y="375"/>
                      <a:pt x="973" y="367"/>
                      <a:pt x="1001" y="380"/>
                    </a:cubicBezTo>
                    <a:cubicBezTo>
                      <a:pt x="1034" y="395"/>
                      <a:pt x="1048" y="437"/>
                      <a:pt x="1048" y="437"/>
                    </a:cubicBezTo>
                    <a:cubicBezTo>
                      <a:pt x="1018" y="435"/>
                      <a:pt x="961" y="438"/>
                      <a:pt x="937" y="459"/>
                    </a:cubicBezTo>
                    <a:cubicBezTo>
                      <a:pt x="931" y="464"/>
                      <a:pt x="928" y="471"/>
                      <a:pt x="927" y="480"/>
                    </a:cubicBezTo>
                    <a:cubicBezTo>
                      <a:pt x="925" y="508"/>
                      <a:pt x="936" y="517"/>
                      <a:pt x="939" y="520"/>
                    </a:cubicBezTo>
                    <a:cubicBezTo>
                      <a:pt x="971" y="548"/>
                      <a:pt x="1067" y="531"/>
                      <a:pt x="1099" y="525"/>
                    </a:cubicBezTo>
                    <a:cubicBezTo>
                      <a:pt x="1132" y="519"/>
                      <a:pt x="1164" y="492"/>
                      <a:pt x="1182" y="454"/>
                    </a:cubicBezTo>
                    <a:cubicBezTo>
                      <a:pt x="1201" y="413"/>
                      <a:pt x="1201" y="368"/>
                      <a:pt x="1180" y="330"/>
                    </a:cubicBezTo>
                    <a:cubicBezTo>
                      <a:pt x="1159" y="292"/>
                      <a:pt x="1073" y="219"/>
                      <a:pt x="958" y="248"/>
                    </a:cubicBezTo>
                    <a:cubicBezTo>
                      <a:pt x="890" y="266"/>
                      <a:pt x="842" y="296"/>
                      <a:pt x="821" y="335"/>
                    </a:cubicBezTo>
                    <a:cubicBezTo>
                      <a:pt x="805" y="363"/>
                      <a:pt x="808" y="387"/>
                      <a:pt x="808" y="388"/>
                    </a:cubicBezTo>
                    <a:cubicBezTo>
                      <a:pt x="814" y="421"/>
                      <a:pt x="814" y="421"/>
                      <a:pt x="814" y="421"/>
                    </a:cubicBezTo>
                    <a:cubicBezTo>
                      <a:pt x="780" y="426"/>
                      <a:pt x="780" y="426"/>
                      <a:pt x="780" y="426"/>
                    </a:cubicBezTo>
                    <a:cubicBezTo>
                      <a:pt x="778" y="427"/>
                      <a:pt x="623" y="451"/>
                      <a:pt x="587" y="562"/>
                    </a:cubicBezTo>
                    <a:cubicBezTo>
                      <a:pt x="572" y="610"/>
                      <a:pt x="600" y="662"/>
                      <a:pt x="629" y="686"/>
                    </a:cubicBezTo>
                    <a:cubicBezTo>
                      <a:pt x="693" y="739"/>
                      <a:pt x="803" y="711"/>
                      <a:pt x="848" y="700"/>
                    </a:cubicBezTo>
                    <a:cubicBezTo>
                      <a:pt x="886" y="691"/>
                      <a:pt x="886" y="691"/>
                      <a:pt x="886" y="691"/>
                    </a:cubicBezTo>
                    <a:cubicBezTo>
                      <a:pt x="889" y="730"/>
                      <a:pt x="889" y="730"/>
                      <a:pt x="889" y="730"/>
                    </a:cubicBezTo>
                    <a:cubicBezTo>
                      <a:pt x="889" y="730"/>
                      <a:pt x="892" y="753"/>
                      <a:pt x="911" y="776"/>
                    </a:cubicBezTo>
                    <a:cubicBezTo>
                      <a:pt x="937" y="808"/>
                      <a:pt x="980" y="826"/>
                      <a:pt x="1038" y="829"/>
                    </a:cubicBezTo>
                    <a:cubicBezTo>
                      <a:pt x="1172" y="836"/>
                      <a:pt x="1192" y="727"/>
                      <a:pt x="1194" y="715"/>
                    </a:cubicBezTo>
                    <a:cubicBezTo>
                      <a:pt x="1199" y="682"/>
                      <a:pt x="1199" y="682"/>
                      <a:pt x="1199" y="682"/>
                    </a:cubicBezTo>
                    <a:cubicBezTo>
                      <a:pt x="1231" y="686"/>
                      <a:pt x="1231" y="686"/>
                      <a:pt x="1231" y="686"/>
                    </a:cubicBezTo>
                    <a:cubicBezTo>
                      <a:pt x="1233" y="686"/>
                      <a:pt x="1362" y="700"/>
                      <a:pt x="1438" y="616"/>
                    </a:cubicBezTo>
                    <a:cubicBezTo>
                      <a:pt x="1461" y="591"/>
                      <a:pt x="1560" y="441"/>
                      <a:pt x="1469" y="350"/>
                    </a:cubicBezTo>
                    <a:lnTo>
                      <a:pt x="1458" y="339"/>
                    </a:ln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37" name="自由: 形状 64">
                <a:extLst>
                  <a:ext uri="{FF2B5EF4-FFF2-40B4-BE49-F238E27FC236}">
                    <a16:creationId xmlns="" xmlns:a16="http://schemas.microsoft.com/office/drawing/2014/main" id="{68073E9A-216F-C11F-7D9A-7429304D25FC}"/>
                  </a:ext>
                </a:extLst>
              </p:cNvPr>
              <p:cNvSpPr>
                <a:spLocks/>
              </p:cNvSpPr>
              <p:nvPr/>
            </p:nvSpPr>
            <p:spPr bwMode="auto">
              <a:xfrm flipH="1">
                <a:off x="3281720" y="3900491"/>
                <a:ext cx="527338" cy="219074"/>
              </a:xfrm>
              <a:custGeom>
                <a:avLst/>
                <a:gdLst>
                  <a:gd name="connsiteX0" fmla="*/ 2041623 w 2981399"/>
                  <a:gd name="connsiteY0" fmla="*/ 240638 h 1238575"/>
                  <a:gd name="connsiteX1" fmla="*/ 2101242 w 2981399"/>
                  <a:gd name="connsiteY1" fmla="*/ 242798 h 1238575"/>
                  <a:gd name="connsiteX2" fmla="*/ 2298601 w 2981399"/>
                  <a:gd name="connsiteY2" fmla="*/ 432484 h 1238575"/>
                  <a:gd name="connsiteX3" fmla="*/ 2301810 w 2981399"/>
                  <a:gd name="connsiteY3" fmla="*/ 454989 h 1238575"/>
                  <a:gd name="connsiteX4" fmla="*/ 2324274 w 2981399"/>
                  <a:gd name="connsiteY4" fmla="*/ 461419 h 1238575"/>
                  <a:gd name="connsiteX5" fmla="*/ 2434988 w 2981399"/>
                  <a:gd name="connsiteY5" fmla="*/ 554655 h 1238575"/>
                  <a:gd name="connsiteX6" fmla="*/ 2430174 w 2981399"/>
                  <a:gd name="connsiteY6" fmla="*/ 725051 h 1238575"/>
                  <a:gd name="connsiteX7" fmla="*/ 2277742 w 2981399"/>
                  <a:gd name="connsiteY7" fmla="*/ 824717 h 1238575"/>
                  <a:gd name="connsiteX8" fmla="*/ 2154192 w 2981399"/>
                  <a:gd name="connsiteY8" fmla="*/ 818287 h 1238575"/>
                  <a:gd name="connsiteX9" fmla="*/ 2120496 w 2981399"/>
                  <a:gd name="connsiteY9" fmla="*/ 810249 h 1238575"/>
                  <a:gd name="connsiteX10" fmla="*/ 2110869 w 2981399"/>
                  <a:gd name="connsiteY10" fmla="*/ 844007 h 1238575"/>
                  <a:gd name="connsiteX11" fmla="*/ 1814028 w 2981399"/>
                  <a:gd name="connsiteY11" fmla="*/ 979038 h 1238575"/>
                  <a:gd name="connsiteX12" fmla="*/ 1507559 w 2981399"/>
                  <a:gd name="connsiteY12" fmla="*/ 763631 h 1238575"/>
                  <a:gd name="connsiteX13" fmla="*/ 1499536 w 2981399"/>
                  <a:gd name="connsiteY13" fmla="*/ 741126 h 1238575"/>
                  <a:gd name="connsiteX14" fmla="*/ 1475468 w 2981399"/>
                  <a:gd name="connsiteY14" fmla="*/ 739519 h 1238575"/>
                  <a:gd name="connsiteX15" fmla="*/ 1297363 w 2981399"/>
                  <a:gd name="connsiteY15" fmla="*/ 641460 h 1238575"/>
                  <a:gd name="connsiteX16" fmla="*/ 1292550 w 2981399"/>
                  <a:gd name="connsiteY16" fmla="*/ 454989 h 1238575"/>
                  <a:gd name="connsiteX17" fmla="*/ 1485095 w 2981399"/>
                  <a:gd name="connsiteY17" fmla="*/ 340856 h 1238575"/>
                  <a:gd name="connsiteX18" fmla="*/ 1504350 w 2981399"/>
                  <a:gd name="connsiteY18" fmla="*/ 342463 h 1238575"/>
                  <a:gd name="connsiteX19" fmla="*/ 1637527 w 2981399"/>
                  <a:gd name="connsiteY19" fmla="*/ 408371 h 1238575"/>
                  <a:gd name="connsiteX20" fmla="*/ 1653573 w 2981399"/>
                  <a:gd name="connsiteY20" fmla="*/ 421231 h 1238575"/>
                  <a:gd name="connsiteX21" fmla="*/ 1672827 w 2981399"/>
                  <a:gd name="connsiteY21" fmla="*/ 413194 h 1238575"/>
                  <a:gd name="connsiteX22" fmla="*/ 1804400 w 2981399"/>
                  <a:gd name="connsiteY22" fmla="*/ 390689 h 1238575"/>
                  <a:gd name="connsiteX23" fmla="*/ 2021014 w 2981399"/>
                  <a:gd name="connsiteY23" fmla="*/ 488747 h 1238575"/>
                  <a:gd name="connsiteX24" fmla="*/ 2029037 w 2981399"/>
                  <a:gd name="connsiteY24" fmla="*/ 610918 h 1238575"/>
                  <a:gd name="connsiteX25" fmla="*/ 1826864 w 2981399"/>
                  <a:gd name="connsiteY25" fmla="*/ 733089 h 1238575"/>
                  <a:gd name="connsiteX26" fmla="*/ 1680850 w 2981399"/>
                  <a:gd name="connsiteY26" fmla="*/ 649498 h 1238575"/>
                  <a:gd name="connsiteX27" fmla="*/ 1706523 w 2981399"/>
                  <a:gd name="connsiteY27" fmla="*/ 586805 h 1238575"/>
                  <a:gd name="connsiteX28" fmla="*/ 1764287 w 2981399"/>
                  <a:gd name="connsiteY28" fmla="*/ 578768 h 1238575"/>
                  <a:gd name="connsiteX29" fmla="*/ 1806005 w 2981399"/>
                  <a:gd name="connsiteY29" fmla="*/ 615740 h 1238575"/>
                  <a:gd name="connsiteX30" fmla="*/ 1788355 w 2981399"/>
                  <a:gd name="connsiteY30" fmla="*/ 509645 h 1238575"/>
                  <a:gd name="connsiteX31" fmla="*/ 1674432 w 2981399"/>
                  <a:gd name="connsiteY31" fmla="*/ 522505 h 1238575"/>
                  <a:gd name="connsiteX32" fmla="*/ 1610250 w 2981399"/>
                  <a:gd name="connsiteY32" fmla="*/ 668788 h 1238575"/>
                  <a:gd name="connsiteX33" fmla="*/ 1831678 w 2981399"/>
                  <a:gd name="connsiteY33" fmla="*/ 805426 h 1238575"/>
                  <a:gd name="connsiteX34" fmla="*/ 2094823 w 2981399"/>
                  <a:gd name="connsiteY34" fmla="*/ 641460 h 1238575"/>
                  <a:gd name="connsiteX35" fmla="*/ 2078778 w 2981399"/>
                  <a:gd name="connsiteY35" fmla="*/ 443737 h 1238575"/>
                  <a:gd name="connsiteX36" fmla="*/ 1866978 w 2981399"/>
                  <a:gd name="connsiteY36" fmla="*/ 321566 h 1238575"/>
                  <a:gd name="connsiteX37" fmla="*/ 2041623 w 2981399"/>
                  <a:gd name="connsiteY37" fmla="*/ 240638 h 1238575"/>
                  <a:gd name="connsiteX38" fmla="*/ 2019284 w 2981399"/>
                  <a:gd name="connsiteY38" fmla="*/ 6 h 1238575"/>
                  <a:gd name="connsiteX39" fmla="*/ 2106303 w 2981399"/>
                  <a:gd name="connsiteY39" fmla="*/ 6555 h 1238575"/>
                  <a:gd name="connsiteX40" fmla="*/ 2424175 w 2981399"/>
                  <a:gd name="connsiteY40" fmla="*/ 228354 h 1238575"/>
                  <a:gd name="connsiteX41" fmla="*/ 2440229 w 2981399"/>
                  <a:gd name="connsiteY41" fmla="*/ 262106 h 1238575"/>
                  <a:gd name="connsiteX42" fmla="*/ 2473943 w 2981399"/>
                  <a:gd name="connsiteY42" fmla="*/ 246034 h 1238575"/>
                  <a:gd name="connsiteX43" fmla="*/ 2661776 w 2981399"/>
                  <a:gd name="connsiteY43" fmla="*/ 274964 h 1238575"/>
                  <a:gd name="connsiteX44" fmla="*/ 2737231 w 2981399"/>
                  <a:gd name="connsiteY44" fmla="*/ 426046 h 1238575"/>
                  <a:gd name="connsiteX45" fmla="*/ 2734020 w 2981399"/>
                  <a:gd name="connsiteY45" fmla="*/ 463012 h 1238575"/>
                  <a:gd name="connsiteX46" fmla="*/ 2770944 w 2981399"/>
                  <a:gd name="connsiteY46" fmla="*/ 466227 h 1238575"/>
                  <a:gd name="connsiteX47" fmla="*/ 2981253 w 2981399"/>
                  <a:gd name="connsiteY47" fmla="*/ 662311 h 1238575"/>
                  <a:gd name="connsiteX48" fmla="*/ 2762917 w 2981399"/>
                  <a:gd name="connsiteY48" fmla="*/ 832679 h 1238575"/>
                  <a:gd name="connsiteX49" fmla="*/ 2737231 w 2981399"/>
                  <a:gd name="connsiteY49" fmla="*/ 835893 h 1238575"/>
                  <a:gd name="connsiteX50" fmla="*/ 2730809 w 2981399"/>
                  <a:gd name="connsiteY50" fmla="*/ 860002 h 1238575"/>
                  <a:gd name="connsiteX51" fmla="*/ 2568662 w 2981399"/>
                  <a:gd name="connsiteY51" fmla="*/ 1068944 h 1238575"/>
                  <a:gd name="connsiteX52" fmla="*/ 2284504 w 2981399"/>
                  <a:gd name="connsiteY52" fmla="*/ 1062515 h 1238575"/>
                  <a:gd name="connsiteX53" fmla="*/ 1887967 w 2981399"/>
                  <a:gd name="connsiteY53" fmla="*/ 1170200 h 1238575"/>
                  <a:gd name="connsiteX54" fmla="*/ 1955394 w 2981399"/>
                  <a:gd name="connsiteY54" fmla="*/ 1052871 h 1238575"/>
                  <a:gd name="connsiteX55" fmla="*/ 2170520 w 2981399"/>
                  <a:gd name="connsiteY55" fmla="*/ 898576 h 1238575"/>
                  <a:gd name="connsiteX56" fmla="*/ 2541370 w 2981399"/>
                  <a:gd name="connsiteY56" fmla="*/ 766782 h 1238575"/>
                  <a:gd name="connsiteX57" fmla="*/ 2528527 w 2981399"/>
                  <a:gd name="connsiteY57" fmla="*/ 522480 h 1238575"/>
                  <a:gd name="connsiteX58" fmla="*/ 2376012 w 2981399"/>
                  <a:gd name="connsiteY58" fmla="*/ 397115 h 1238575"/>
                  <a:gd name="connsiteX59" fmla="*/ 2122357 w 2981399"/>
                  <a:gd name="connsiteY59" fmla="*/ 149599 h 1238575"/>
                  <a:gd name="connsiteX60" fmla="*/ 1778799 w 2981399"/>
                  <a:gd name="connsiteY60" fmla="*/ 313538 h 1238575"/>
                  <a:gd name="connsiteX61" fmla="*/ 1658393 w 2981399"/>
                  <a:gd name="connsiteY61" fmla="*/ 353719 h 1238575"/>
                  <a:gd name="connsiteX62" fmla="*/ 1486613 w 2981399"/>
                  <a:gd name="connsiteY62" fmla="*/ 266928 h 1238575"/>
                  <a:gd name="connsiteX63" fmla="*/ 1204061 w 2981399"/>
                  <a:gd name="connsiteY63" fmla="*/ 418009 h 1238575"/>
                  <a:gd name="connsiteX64" fmla="*/ 1221720 w 2981399"/>
                  <a:gd name="connsiteY64" fmla="*/ 678383 h 1238575"/>
                  <a:gd name="connsiteX65" fmla="*/ 1457716 w 2981399"/>
                  <a:gd name="connsiteY65" fmla="*/ 802141 h 1238575"/>
                  <a:gd name="connsiteX66" fmla="*/ 1807696 w 2981399"/>
                  <a:gd name="connsiteY66" fmla="*/ 1060907 h 1238575"/>
                  <a:gd name="connsiteX67" fmla="*/ 1831777 w 2981399"/>
                  <a:gd name="connsiteY67" fmla="*/ 1060907 h 1238575"/>
                  <a:gd name="connsiteX68" fmla="*/ 1870307 w 2981399"/>
                  <a:gd name="connsiteY68" fmla="*/ 1062515 h 1238575"/>
                  <a:gd name="connsiteX69" fmla="*/ 1512300 w 2981399"/>
                  <a:gd name="connsiteY69" fmla="*/ 1234490 h 1238575"/>
                  <a:gd name="connsiteX70" fmla="*/ 1188006 w 2981399"/>
                  <a:gd name="connsiteY70" fmla="*/ 1112339 h 1238575"/>
                  <a:gd name="connsiteX71" fmla="*/ 1099709 w 2981399"/>
                  <a:gd name="connsiteY71" fmla="*/ 1019119 h 1238575"/>
                  <a:gd name="connsiteX72" fmla="*/ 1090076 w 2981399"/>
                  <a:gd name="connsiteY72" fmla="*/ 1003047 h 1238575"/>
                  <a:gd name="connsiteX73" fmla="*/ 1139844 w 2981399"/>
                  <a:gd name="connsiteY73" fmla="*/ 840715 h 1238575"/>
                  <a:gd name="connsiteX74" fmla="*/ 903848 w 2981399"/>
                  <a:gd name="connsiteY74" fmla="*/ 948400 h 1238575"/>
                  <a:gd name="connsiteX75" fmla="*/ 777020 w 2981399"/>
                  <a:gd name="connsiteY75" fmla="*/ 880896 h 1238575"/>
                  <a:gd name="connsiteX76" fmla="*/ 696750 w 2981399"/>
                  <a:gd name="connsiteY76" fmla="*/ 787676 h 1238575"/>
                  <a:gd name="connsiteX77" fmla="*/ 563500 w 2981399"/>
                  <a:gd name="connsiteY77" fmla="*/ 741066 h 1238575"/>
                  <a:gd name="connsiteX78" fmla="*/ 282553 w 2981399"/>
                  <a:gd name="connsiteY78" fmla="*/ 784461 h 1238575"/>
                  <a:gd name="connsiteX79" fmla="*/ 0 w 2981399"/>
                  <a:gd name="connsiteY79" fmla="*/ 607664 h 1238575"/>
                  <a:gd name="connsiteX80" fmla="*/ 364429 w 2981399"/>
                  <a:gd name="connsiteY80" fmla="*/ 578734 h 1238575"/>
                  <a:gd name="connsiteX81" fmla="*/ 634139 w 2981399"/>
                  <a:gd name="connsiteY81" fmla="*/ 496764 h 1238575"/>
                  <a:gd name="connsiteX82" fmla="*/ 749728 w 2981399"/>
                  <a:gd name="connsiteY82" fmla="*/ 511230 h 1238575"/>
                  <a:gd name="connsiteX83" fmla="*/ 805918 w 2981399"/>
                  <a:gd name="connsiteY83" fmla="*/ 467834 h 1238575"/>
                  <a:gd name="connsiteX84" fmla="*/ 974486 w 2981399"/>
                  <a:gd name="connsiteY84" fmla="*/ 424438 h 1238575"/>
                  <a:gd name="connsiteX85" fmla="*/ 1035492 w 2981399"/>
                  <a:gd name="connsiteY85" fmla="*/ 438904 h 1238575"/>
                  <a:gd name="connsiteX86" fmla="*/ 1342126 w 2981399"/>
                  <a:gd name="connsiteY86" fmla="*/ 88524 h 1238575"/>
                  <a:gd name="connsiteX87" fmla="*/ 1706555 w 2981399"/>
                  <a:gd name="connsiteY87" fmla="*/ 106204 h 1238575"/>
                  <a:gd name="connsiteX88" fmla="*/ 1733847 w 2981399"/>
                  <a:gd name="connsiteY88" fmla="*/ 117454 h 1238575"/>
                  <a:gd name="connsiteX89" fmla="*/ 1751507 w 2981399"/>
                  <a:gd name="connsiteY89" fmla="*/ 96560 h 1238575"/>
                  <a:gd name="connsiteX90" fmla="*/ 2019284 w 2981399"/>
                  <a:gd name="connsiteY90" fmla="*/ 6 h 12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981399" h="1238575">
                    <a:moveTo>
                      <a:pt x="2041623" y="240638"/>
                    </a:moveTo>
                    <a:cubicBezTo>
                      <a:pt x="2062231" y="239181"/>
                      <a:pt x="2082388" y="239985"/>
                      <a:pt x="2101242" y="242798"/>
                    </a:cubicBezTo>
                    <a:cubicBezTo>
                      <a:pt x="2269719" y="271733"/>
                      <a:pt x="2296996" y="426054"/>
                      <a:pt x="2298601" y="432484"/>
                    </a:cubicBezTo>
                    <a:cubicBezTo>
                      <a:pt x="2298601" y="432484"/>
                      <a:pt x="2298601" y="432484"/>
                      <a:pt x="2301810" y="454989"/>
                    </a:cubicBezTo>
                    <a:cubicBezTo>
                      <a:pt x="2301810" y="454989"/>
                      <a:pt x="2301810" y="454989"/>
                      <a:pt x="2324274" y="461419"/>
                    </a:cubicBezTo>
                    <a:cubicBezTo>
                      <a:pt x="2324274" y="463027"/>
                      <a:pt x="2401292" y="487139"/>
                      <a:pt x="2434988" y="554655"/>
                    </a:cubicBezTo>
                    <a:cubicBezTo>
                      <a:pt x="2457451" y="601273"/>
                      <a:pt x="2455847" y="657536"/>
                      <a:pt x="2430174" y="725051"/>
                    </a:cubicBezTo>
                    <a:cubicBezTo>
                      <a:pt x="2407710" y="782921"/>
                      <a:pt x="2356365" y="816679"/>
                      <a:pt x="2277742" y="824717"/>
                    </a:cubicBezTo>
                    <a:cubicBezTo>
                      <a:pt x="2213560" y="832754"/>
                      <a:pt x="2154192" y="818287"/>
                      <a:pt x="2154192" y="818287"/>
                    </a:cubicBezTo>
                    <a:cubicBezTo>
                      <a:pt x="2154192" y="818287"/>
                      <a:pt x="2154192" y="818287"/>
                      <a:pt x="2120496" y="810249"/>
                    </a:cubicBezTo>
                    <a:cubicBezTo>
                      <a:pt x="2120496" y="810249"/>
                      <a:pt x="2120496" y="810249"/>
                      <a:pt x="2110869" y="844007"/>
                    </a:cubicBezTo>
                    <a:cubicBezTo>
                      <a:pt x="2109264" y="845614"/>
                      <a:pt x="2062732" y="996720"/>
                      <a:pt x="1814028" y="979038"/>
                    </a:cubicBezTo>
                    <a:cubicBezTo>
                      <a:pt x="1578159" y="962962"/>
                      <a:pt x="1509163" y="771669"/>
                      <a:pt x="1507559" y="763631"/>
                    </a:cubicBezTo>
                    <a:cubicBezTo>
                      <a:pt x="1507559" y="763631"/>
                      <a:pt x="1507559" y="763631"/>
                      <a:pt x="1499536" y="741126"/>
                    </a:cubicBezTo>
                    <a:cubicBezTo>
                      <a:pt x="1499536" y="741126"/>
                      <a:pt x="1499536" y="741126"/>
                      <a:pt x="1475468" y="739519"/>
                    </a:cubicBezTo>
                    <a:cubicBezTo>
                      <a:pt x="1388822" y="731481"/>
                      <a:pt x="1327850" y="697723"/>
                      <a:pt x="1297363" y="641460"/>
                    </a:cubicBezTo>
                    <a:cubicBezTo>
                      <a:pt x="1262063" y="578768"/>
                      <a:pt x="1270086" y="501607"/>
                      <a:pt x="1292550" y="454989"/>
                    </a:cubicBezTo>
                    <a:cubicBezTo>
                      <a:pt x="1324640" y="390689"/>
                      <a:pt x="1414495" y="337641"/>
                      <a:pt x="1485095" y="340856"/>
                    </a:cubicBezTo>
                    <a:cubicBezTo>
                      <a:pt x="1491513" y="340856"/>
                      <a:pt x="1497932" y="340856"/>
                      <a:pt x="1504350" y="342463"/>
                    </a:cubicBezTo>
                    <a:cubicBezTo>
                      <a:pt x="1565323" y="355323"/>
                      <a:pt x="1637527" y="408371"/>
                      <a:pt x="1637527" y="408371"/>
                    </a:cubicBezTo>
                    <a:cubicBezTo>
                      <a:pt x="1637527" y="408371"/>
                      <a:pt x="1637527" y="408371"/>
                      <a:pt x="1653573" y="421231"/>
                    </a:cubicBezTo>
                    <a:cubicBezTo>
                      <a:pt x="1653573" y="421231"/>
                      <a:pt x="1653573" y="421231"/>
                      <a:pt x="1672827" y="413194"/>
                    </a:cubicBezTo>
                    <a:cubicBezTo>
                      <a:pt x="1672827" y="413194"/>
                      <a:pt x="1732196" y="390689"/>
                      <a:pt x="1804400" y="390689"/>
                    </a:cubicBezTo>
                    <a:cubicBezTo>
                      <a:pt x="1897464" y="389081"/>
                      <a:pt x="1969669" y="422839"/>
                      <a:pt x="2021014" y="488747"/>
                    </a:cubicBezTo>
                    <a:cubicBezTo>
                      <a:pt x="2046687" y="520897"/>
                      <a:pt x="2048292" y="565907"/>
                      <a:pt x="2029037" y="610918"/>
                    </a:cubicBezTo>
                    <a:cubicBezTo>
                      <a:pt x="2003364" y="665573"/>
                      <a:pt x="1937578" y="726658"/>
                      <a:pt x="1826864" y="733089"/>
                    </a:cubicBezTo>
                    <a:cubicBezTo>
                      <a:pt x="1743427" y="737911"/>
                      <a:pt x="1692082" y="692901"/>
                      <a:pt x="1680850" y="649498"/>
                    </a:cubicBezTo>
                    <a:cubicBezTo>
                      <a:pt x="1677641" y="636638"/>
                      <a:pt x="1672827" y="604488"/>
                      <a:pt x="1706523" y="586805"/>
                    </a:cubicBezTo>
                    <a:cubicBezTo>
                      <a:pt x="1728987" y="575552"/>
                      <a:pt x="1748241" y="573945"/>
                      <a:pt x="1764287" y="578768"/>
                    </a:cubicBezTo>
                    <a:cubicBezTo>
                      <a:pt x="1791564" y="588413"/>
                      <a:pt x="1804400" y="615740"/>
                      <a:pt x="1806005" y="615740"/>
                    </a:cubicBezTo>
                    <a:cubicBezTo>
                      <a:pt x="1806005" y="615740"/>
                      <a:pt x="1865373" y="556262"/>
                      <a:pt x="1788355" y="509645"/>
                    </a:cubicBezTo>
                    <a:cubicBezTo>
                      <a:pt x="1756264" y="490354"/>
                      <a:pt x="1714546" y="501607"/>
                      <a:pt x="1674432" y="522505"/>
                    </a:cubicBezTo>
                    <a:cubicBezTo>
                      <a:pt x="1619877" y="549832"/>
                      <a:pt x="1594205" y="606095"/>
                      <a:pt x="1610250" y="668788"/>
                    </a:cubicBezTo>
                    <a:cubicBezTo>
                      <a:pt x="1629505" y="739519"/>
                      <a:pt x="1706523" y="813464"/>
                      <a:pt x="1831678" y="805426"/>
                    </a:cubicBezTo>
                    <a:cubicBezTo>
                      <a:pt x="1950414" y="798996"/>
                      <a:pt x="2051501" y="736304"/>
                      <a:pt x="2094823" y="641460"/>
                    </a:cubicBezTo>
                    <a:cubicBezTo>
                      <a:pt x="2126914" y="572337"/>
                      <a:pt x="2120496" y="498392"/>
                      <a:pt x="2078778" y="443737"/>
                    </a:cubicBezTo>
                    <a:cubicBezTo>
                      <a:pt x="2019410" y="368184"/>
                      <a:pt x="1942391" y="334426"/>
                      <a:pt x="1866978" y="321566"/>
                    </a:cubicBezTo>
                    <a:cubicBezTo>
                      <a:pt x="1913911" y="269724"/>
                      <a:pt x="1979797" y="245008"/>
                      <a:pt x="2041623" y="240638"/>
                    </a:cubicBezTo>
                    <a:close/>
                    <a:moveTo>
                      <a:pt x="2019284" y="6"/>
                    </a:moveTo>
                    <a:cubicBezTo>
                      <a:pt x="2046025" y="126"/>
                      <a:pt x="2074997" y="2135"/>
                      <a:pt x="2106303" y="6555"/>
                    </a:cubicBezTo>
                    <a:cubicBezTo>
                      <a:pt x="2329455" y="38699"/>
                      <a:pt x="2420964" y="220318"/>
                      <a:pt x="2424175" y="228354"/>
                    </a:cubicBezTo>
                    <a:cubicBezTo>
                      <a:pt x="2424175" y="228354"/>
                      <a:pt x="2424175" y="228354"/>
                      <a:pt x="2440229" y="262106"/>
                    </a:cubicBezTo>
                    <a:cubicBezTo>
                      <a:pt x="2440229" y="262106"/>
                      <a:pt x="2440229" y="262106"/>
                      <a:pt x="2473943" y="246034"/>
                    </a:cubicBezTo>
                    <a:cubicBezTo>
                      <a:pt x="2475548" y="244427"/>
                      <a:pt x="2565451" y="202638"/>
                      <a:pt x="2661776" y="274964"/>
                    </a:cubicBezTo>
                    <a:cubicBezTo>
                      <a:pt x="2740441" y="331218"/>
                      <a:pt x="2737231" y="422831"/>
                      <a:pt x="2737231" y="426046"/>
                    </a:cubicBezTo>
                    <a:cubicBezTo>
                      <a:pt x="2737231" y="426046"/>
                      <a:pt x="2737231" y="426046"/>
                      <a:pt x="2734020" y="463012"/>
                    </a:cubicBezTo>
                    <a:cubicBezTo>
                      <a:pt x="2734020" y="463012"/>
                      <a:pt x="2734020" y="463012"/>
                      <a:pt x="2770944" y="466227"/>
                    </a:cubicBezTo>
                    <a:cubicBezTo>
                      <a:pt x="2780577" y="466227"/>
                      <a:pt x="2987675" y="480692"/>
                      <a:pt x="2981253" y="662311"/>
                    </a:cubicBezTo>
                    <a:cubicBezTo>
                      <a:pt x="2978043" y="805355"/>
                      <a:pt x="2764523" y="832679"/>
                      <a:pt x="2762917" y="832679"/>
                    </a:cubicBezTo>
                    <a:cubicBezTo>
                      <a:pt x="2762917" y="832679"/>
                      <a:pt x="2762917" y="832679"/>
                      <a:pt x="2737231" y="835893"/>
                    </a:cubicBezTo>
                    <a:cubicBezTo>
                      <a:pt x="2737231" y="835893"/>
                      <a:pt x="2737231" y="835893"/>
                      <a:pt x="2730809" y="860002"/>
                    </a:cubicBezTo>
                    <a:cubicBezTo>
                      <a:pt x="2730809" y="861609"/>
                      <a:pt x="2690674" y="1006261"/>
                      <a:pt x="2568662" y="1068944"/>
                    </a:cubicBezTo>
                    <a:cubicBezTo>
                      <a:pt x="2491602" y="1109125"/>
                      <a:pt x="2396883" y="1105910"/>
                      <a:pt x="2284504" y="1062515"/>
                    </a:cubicBezTo>
                    <a:cubicBezTo>
                      <a:pt x="2284504" y="1062515"/>
                      <a:pt x="2157676" y="1229668"/>
                      <a:pt x="1887967" y="1170200"/>
                    </a:cubicBezTo>
                    <a:cubicBezTo>
                      <a:pt x="1928102" y="1120375"/>
                      <a:pt x="1948972" y="1072158"/>
                      <a:pt x="1955394" y="1052871"/>
                    </a:cubicBezTo>
                    <a:cubicBezTo>
                      <a:pt x="2090249" y="1023941"/>
                      <a:pt x="2148044" y="943578"/>
                      <a:pt x="2170520" y="898576"/>
                    </a:cubicBezTo>
                    <a:cubicBezTo>
                      <a:pt x="2278082" y="916255"/>
                      <a:pt x="2483575" y="916255"/>
                      <a:pt x="2541370" y="766782"/>
                    </a:cubicBezTo>
                    <a:cubicBezTo>
                      <a:pt x="2575084" y="679990"/>
                      <a:pt x="2568662" y="588377"/>
                      <a:pt x="2528527" y="522480"/>
                    </a:cubicBezTo>
                    <a:cubicBezTo>
                      <a:pt x="2485181" y="453369"/>
                      <a:pt x="2409726" y="411580"/>
                      <a:pt x="2376012" y="397115"/>
                    </a:cubicBezTo>
                    <a:cubicBezTo>
                      <a:pt x="2355142" y="318360"/>
                      <a:pt x="2286109" y="176922"/>
                      <a:pt x="2122357" y="149599"/>
                    </a:cubicBezTo>
                    <a:cubicBezTo>
                      <a:pt x="1987502" y="127098"/>
                      <a:pt x="1847831" y="201031"/>
                      <a:pt x="1778799" y="313538"/>
                    </a:cubicBezTo>
                    <a:cubicBezTo>
                      <a:pt x="1733847" y="315146"/>
                      <a:pt x="1690501" y="344076"/>
                      <a:pt x="1658393" y="353719"/>
                    </a:cubicBezTo>
                    <a:cubicBezTo>
                      <a:pt x="1629495" y="334433"/>
                      <a:pt x="1563673" y="281393"/>
                      <a:pt x="1486613" y="266928"/>
                    </a:cubicBezTo>
                    <a:cubicBezTo>
                      <a:pt x="1380656" y="249249"/>
                      <a:pt x="1255434" y="316753"/>
                      <a:pt x="1204061" y="418009"/>
                    </a:cubicBezTo>
                    <a:cubicBezTo>
                      <a:pt x="1171952" y="483906"/>
                      <a:pt x="1171952" y="591592"/>
                      <a:pt x="1221720" y="678383"/>
                    </a:cubicBezTo>
                    <a:cubicBezTo>
                      <a:pt x="1250618" y="731422"/>
                      <a:pt x="1329283" y="782854"/>
                      <a:pt x="1457716" y="802141"/>
                    </a:cubicBezTo>
                    <a:cubicBezTo>
                      <a:pt x="1485008" y="863216"/>
                      <a:pt x="1565279" y="1043228"/>
                      <a:pt x="1807696" y="1060907"/>
                    </a:cubicBezTo>
                    <a:cubicBezTo>
                      <a:pt x="1815723" y="1060907"/>
                      <a:pt x="1823750" y="1060907"/>
                      <a:pt x="1831777" y="1060907"/>
                    </a:cubicBezTo>
                    <a:cubicBezTo>
                      <a:pt x="1844621" y="1062515"/>
                      <a:pt x="1857464" y="1062515"/>
                      <a:pt x="1870307" y="1062515"/>
                    </a:cubicBezTo>
                    <a:cubicBezTo>
                      <a:pt x="1836594" y="1131626"/>
                      <a:pt x="1740269" y="1263420"/>
                      <a:pt x="1512300" y="1234490"/>
                    </a:cubicBezTo>
                    <a:cubicBezTo>
                      <a:pt x="1350153" y="1213596"/>
                      <a:pt x="1247407" y="1155735"/>
                      <a:pt x="1188006" y="1112339"/>
                    </a:cubicBezTo>
                    <a:cubicBezTo>
                      <a:pt x="1125395" y="1064122"/>
                      <a:pt x="1099709" y="1019119"/>
                      <a:pt x="1099709" y="1019119"/>
                    </a:cubicBezTo>
                    <a:cubicBezTo>
                      <a:pt x="1099709" y="1019119"/>
                      <a:pt x="1099709" y="1019119"/>
                      <a:pt x="1090076" y="1003047"/>
                    </a:cubicBezTo>
                    <a:cubicBezTo>
                      <a:pt x="1245801" y="951615"/>
                      <a:pt x="1139844" y="840715"/>
                      <a:pt x="1139844" y="840715"/>
                    </a:cubicBezTo>
                    <a:cubicBezTo>
                      <a:pt x="1086865" y="938757"/>
                      <a:pt x="979303" y="962865"/>
                      <a:pt x="903848" y="948400"/>
                    </a:cubicBezTo>
                    <a:cubicBezTo>
                      <a:pt x="865318" y="940364"/>
                      <a:pt x="812340" y="917863"/>
                      <a:pt x="777020" y="880896"/>
                    </a:cubicBezTo>
                    <a:cubicBezTo>
                      <a:pt x="746517" y="847144"/>
                      <a:pt x="722436" y="814999"/>
                      <a:pt x="696750" y="787676"/>
                    </a:cubicBezTo>
                    <a:cubicBezTo>
                      <a:pt x="671063" y="760353"/>
                      <a:pt x="640560" y="720171"/>
                      <a:pt x="563500" y="741066"/>
                    </a:cubicBezTo>
                    <a:cubicBezTo>
                      <a:pt x="481624" y="761960"/>
                      <a:pt x="423829" y="827857"/>
                      <a:pt x="282553" y="784461"/>
                    </a:cubicBezTo>
                    <a:cubicBezTo>
                      <a:pt x="46557" y="710528"/>
                      <a:pt x="0" y="607664"/>
                      <a:pt x="0" y="607664"/>
                    </a:cubicBezTo>
                    <a:cubicBezTo>
                      <a:pt x="0" y="607664"/>
                      <a:pt x="242418" y="683205"/>
                      <a:pt x="364429" y="578734"/>
                    </a:cubicBezTo>
                    <a:cubicBezTo>
                      <a:pt x="512127" y="451761"/>
                      <a:pt x="590792" y="490335"/>
                      <a:pt x="634139" y="496764"/>
                    </a:cubicBezTo>
                    <a:cubicBezTo>
                      <a:pt x="675879" y="501586"/>
                      <a:pt x="724042" y="519266"/>
                      <a:pt x="749728" y="511230"/>
                    </a:cubicBezTo>
                    <a:cubicBezTo>
                      <a:pt x="777020" y="504801"/>
                      <a:pt x="786653" y="487121"/>
                      <a:pt x="805918" y="467834"/>
                    </a:cubicBezTo>
                    <a:cubicBezTo>
                      <a:pt x="865318" y="408366"/>
                      <a:pt x="937562" y="418009"/>
                      <a:pt x="974486" y="424438"/>
                    </a:cubicBezTo>
                    <a:cubicBezTo>
                      <a:pt x="1006595" y="429260"/>
                      <a:pt x="1033887" y="438904"/>
                      <a:pt x="1035492" y="438904"/>
                    </a:cubicBezTo>
                    <a:cubicBezTo>
                      <a:pt x="1035492" y="438904"/>
                      <a:pt x="1070811" y="173708"/>
                      <a:pt x="1342126" y="88524"/>
                    </a:cubicBezTo>
                    <a:cubicBezTo>
                      <a:pt x="1529959" y="30663"/>
                      <a:pt x="1704950" y="106204"/>
                      <a:pt x="1706555" y="106204"/>
                    </a:cubicBezTo>
                    <a:cubicBezTo>
                      <a:pt x="1706555" y="106204"/>
                      <a:pt x="1706555" y="106204"/>
                      <a:pt x="1733847" y="117454"/>
                    </a:cubicBezTo>
                    <a:cubicBezTo>
                      <a:pt x="1733847" y="117454"/>
                      <a:pt x="1733847" y="117454"/>
                      <a:pt x="1751507" y="96560"/>
                    </a:cubicBezTo>
                    <a:cubicBezTo>
                      <a:pt x="1754316" y="90935"/>
                      <a:pt x="1832103" y="-829"/>
                      <a:pt x="2019284" y="6"/>
                    </a:cubicBez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noAutofit/>
              </a:bodyPr>
              <a:lstStyle/>
              <a:p>
                <a:endParaRPr lang="zh-CN" altLang="en-US"/>
              </a:p>
            </p:txBody>
          </p:sp>
          <p:pic>
            <p:nvPicPr>
              <p:cNvPr id="38" name="图片 65">
                <a:extLst>
                  <a:ext uri="{FF2B5EF4-FFF2-40B4-BE49-F238E27FC236}">
                    <a16:creationId xmlns="" xmlns:a16="http://schemas.microsoft.com/office/drawing/2014/main" id="{03844F82-10D9-A46D-4D23-6940E954B1A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46126" y="3077880"/>
                <a:ext cx="398525" cy="845827"/>
              </a:xfrm>
              <a:prstGeom prst="rect">
                <a:avLst/>
              </a:prstGeom>
              <a:effectLst>
                <a:outerShdw blurRad="114300" dist="88900" dir="8100000" algn="tr" rotWithShape="0">
                  <a:prstClr val="black">
                    <a:alpha val="62000"/>
                  </a:prstClr>
                </a:outerShdw>
              </a:effectLst>
            </p:spPr>
          </p:pic>
        </p:grpSp>
        <p:sp>
          <p:nvSpPr>
            <p:cNvPr id="32" name="文本框 59">
              <a:extLst>
                <a:ext uri="{FF2B5EF4-FFF2-40B4-BE49-F238E27FC236}">
                  <a16:creationId xmlns="" xmlns:a16="http://schemas.microsoft.com/office/drawing/2014/main" id="{BBA31C0C-FDC0-A0A1-7E9A-728B44FC95EE}"/>
                </a:ext>
              </a:extLst>
            </p:cNvPr>
            <p:cNvSpPr txBox="1"/>
            <p:nvPr/>
          </p:nvSpPr>
          <p:spPr>
            <a:xfrm>
              <a:off x="2047805" y="3468916"/>
              <a:ext cx="431528" cy="369332"/>
            </a:xfrm>
            <a:prstGeom prst="rect">
              <a:avLst/>
            </a:prstGeom>
            <a:noFill/>
          </p:spPr>
          <p:txBody>
            <a:bodyPr wrap="none" rtlCol="0">
              <a:spAutoFit/>
            </a:bodyPr>
            <a:lstStyle/>
            <a:p>
              <a:r>
                <a:rPr lang="en-US" altLang="zh-CN" dirty="0">
                  <a:solidFill>
                    <a:srgbClr val="7030A0"/>
                  </a:solidFill>
                  <a:latin typeface="Impact" panose="020B0806030902050204" pitchFamily="34" charset="0"/>
                </a:rPr>
                <a:t>05</a:t>
              </a:r>
              <a:endParaRPr lang="zh-CN" altLang="en-US" dirty="0">
                <a:solidFill>
                  <a:srgbClr val="7030A0"/>
                </a:solidFill>
                <a:latin typeface="Impact" panose="020B0806030902050204" pitchFamily="34" charset="0"/>
              </a:endParaRPr>
            </a:p>
          </p:txBody>
        </p:sp>
      </p:grpSp>
      <p:sp>
        <p:nvSpPr>
          <p:cNvPr id="39" name="文本框 79">
            <a:extLst>
              <a:ext uri="{FF2B5EF4-FFF2-40B4-BE49-F238E27FC236}">
                <a16:creationId xmlns="" xmlns:a16="http://schemas.microsoft.com/office/drawing/2014/main" id="{16C3F1FB-E830-E5EF-5AEA-9406344052EA}"/>
              </a:ext>
            </a:extLst>
          </p:cNvPr>
          <p:cNvSpPr txBox="1"/>
          <p:nvPr/>
        </p:nvSpPr>
        <p:spPr>
          <a:xfrm>
            <a:off x="9893299" y="3259466"/>
            <a:ext cx="1684398" cy="1610140"/>
          </a:xfrm>
          <a:prstGeom prst="rect">
            <a:avLst/>
          </a:prstGeom>
          <a:noFill/>
          <a:ln>
            <a:solidFill>
              <a:schemeClr val="accent1"/>
            </a:solidFill>
            <a:prstDash val="sysDot"/>
          </a:ln>
        </p:spPr>
        <p:txBody>
          <a:bodyPr wrap="none" rtlCol="0" anchor="ctr">
            <a:noAutofit/>
          </a:bodyPr>
          <a:lstStyle/>
          <a:p>
            <a:pPr algn="ctr"/>
            <a:endParaRPr lang="zh-CN" altLang="en-US" sz="1600" dirty="0">
              <a:solidFill>
                <a:schemeClr val="accent1"/>
              </a:solidFill>
            </a:endParaRPr>
          </a:p>
        </p:txBody>
      </p:sp>
      <p:grpSp>
        <p:nvGrpSpPr>
          <p:cNvPr id="40" name="组合 56">
            <a:extLst>
              <a:ext uri="{FF2B5EF4-FFF2-40B4-BE49-F238E27FC236}">
                <a16:creationId xmlns="" xmlns:a16="http://schemas.microsoft.com/office/drawing/2014/main" id="{BFA451AC-7EF9-F3ED-F9BE-81E9A5BED7E7}"/>
              </a:ext>
            </a:extLst>
          </p:cNvPr>
          <p:cNvGrpSpPr/>
          <p:nvPr/>
        </p:nvGrpSpPr>
        <p:grpSpPr>
          <a:xfrm>
            <a:off x="10041846" y="2796137"/>
            <a:ext cx="1233774" cy="967442"/>
            <a:chOff x="1630496" y="3207090"/>
            <a:chExt cx="1233774" cy="967442"/>
          </a:xfrm>
        </p:grpSpPr>
        <p:grpSp>
          <p:nvGrpSpPr>
            <p:cNvPr id="41" name="组合 58">
              <a:extLst>
                <a:ext uri="{FF2B5EF4-FFF2-40B4-BE49-F238E27FC236}">
                  <a16:creationId xmlns="" xmlns:a16="http://schemas.microsoft.com/office/drawing/2014/main" id="{E672AF4D-6AC3-AAAE-E91D-19243DFF8783}"/>
                </a:ext>
              </a:extLst>
            </p:cNvPr>
            <p:cNvGrpSpPr/>
            <p:nvPr/>
          </p:nvGrpSpPr>
          <p:grpSpPr>
            <a:xfrm>
              <a:off x="1630496" y="3207090"/>
              <a:ext cx="1233774" cy="967442"/>
              <a:chOff x="2233436" y="3077880"/>
              <a:chExt cx="1575622" cy="1235496"/>
            </a:xfrm>
          </p:grpSpPr>
          <p:sp>
            <p:nvSpPr>
              <p:cNvPr id="43" name="Freeform 7">
                <a:extLst>
                  <a:ext uri="{FF2B5EF4-FFF2-40B4-BE49-F238E27FC236}">
                    <a16:creationId xmlns="" xmlns:a16="http://schemas.microsoft.com/office/drawing/2014/main" id="{1F2C7E47-39DA-B38E-31E9-A4A59302DF28}"/>
                  </a:ext>
                </a:extLst>
              </p:cNvPr>
              <p:cNvSpPr>
                <a:spLocks/>
              </p:cNvSpPr>
              <p:nvPr/>
            </p:nvSpPr>
            <p:spPr bwMode="auto">
              <a:xfrm>
                <a:off x="2233436" y="3533608"/>
                <a:ext cx="444166" cy="238127"/>
              </a:xfrm>
              <a:custGeom>
                <a:avLst/>
                <a:gdLst>
                  <a:gd name="T0" fmla="*/ 1458 w 1560"/>
                  <a:gd name="T1" fmla="*/ 339 h 836"/>
                  <a:gd name="T2" fmla="*/ 1459 w 1560"/>
                  <a:gd name="T3" fmla="*/ 323 h 836"/>
                  <a:gd name="T4" fmla="*/ 1448 w 1560"/>
                  <a:gd name="T5" fmla="*/ 212 h 836"/>
                  <a:gd name="T6" fmla="*/ 1326 w 1560"/>
                  <a:gd name="T7" fmla="*/ 68 h 836"/>
                  <a:gd name="T8" fmla="*/ 1082 w 1560"/>
                  <a:gd name="T9" fmla="*/ 85 h 836"/>
                  <a:gd name="T10" fmla="*/ 1066 w 1560"/>
                  <a:gd name="T11" fmla="*/ 99 h 836"/>
                  <a:gd name="T12" fmla="*/ 1047 w 1560"/>
                  <a:gd name="T13" fmla="*/ 90 h 836"/>
                  <a:gd name="T14" fmla="*/ 697 w 1560"/>
                  <a:gd name="T15" fmla="*/ 95 h 836"/>
                  <a:gd name="T16" fmla="*/ 565 w 1560"/>
                  <a:gd name="T17" fmla="*/ 211 h 836"/>
                  <a:gd name="T18" fmla="*/ 420 w 1560"/>
                  <a:gd name="T19" fmla="*/ 270 h 836"/>
                  <a:gd name="T20" fmla="*/ 320 w 1560"/>
                  <a:gd name="T21" fmla="*/ 150 h 836"/>
                  <a:gd name="T22" fmla="*/ 191 w 1560"/>
                  <a:gd name="T23" fmla="*/ 29 h 836"/>
                  <a:gd name="T24" fmla="*/ 75 w 1560"/>
                  <a:gd name="T25" fmla="*/ 60 h 836"/>
                  <a:gd name="T26" fmla="*/ 0 w 1560"/>
                  <a:gd name="T27" fmla="*/ 90 h 836"/>
                  <a:gd name="T28" fmla="*/ 58 w 1560"/>
                  <a:gd name="T29" fmla="*/ 135 h 836"/>
                  <a:gd name="T30" fmla="*/ 136 w 1560"/>
                  <a:gd name="T31" fmla="*/ 128 h 836"/>
                  <a:gd name="T32" fmla="*/ 206 w 1560"/>
                  <a:gd name="T33" fmla="*/ 132 h 836"/>
                  <a:gd name="T34" fmla="*/ 259 w 1560"/>
                  <a:gd name="T35" fmla="*/ 305 h 836"/>
                  <a:gd name="T36" fmla="*/ 302 w 1560"/>
                  <a:gd name="T37" fmla="*/ 488 h 836"/>
                  <a:gd name="T38" fmla="*/ 502 w 1560"/>
                  <a:gd name="T39" fmla="*/ 540 h 836"/>
                  <a:gd name="T40" fmla="*/ 741 w 1560"/>
                  <a:gd name="T41" fmla="*/ 365 h 836"/>
                  <a:gd name="T42" fmla="*/ 759 w 1560"/>
                  <a:gd name="T43" fmla="*/ 308 h 836"/>
                  <a:gd name="T44" fmla="*/ 939 w 1560"/>
                  <a:gd name="T45" fmla="*/ 166 h 836"/>
                  <a:gd name="T46" fmla="*/ 1239 w 1560"/>
                  <a:gd name="T47" fmla="*/ 297 h 836"/>
                  <a:gd name="T48" fmla="*/ 1243 w 1560"/>
                  <a:gd name="T49" fmla="*/ 483 h 836"/>
                  <a:gd name="T50" fmla="*/ 1111 w 1560"/>
                  <a:gd name="T51" fmla="*/ 592 h 836"/>
                  <a:gd name="T52" fmla="*/ 894 w 1560"/>
                  <a:gd name="T53" fmla="*/ 570 h 836"/>
                  <a:gd name="T54" fmla="*/ 860 w 1560"/>
                  <a:gd name="T55" fmla="*/ 476 h 836"/>
                  <a:gd name="T56" fmla="*/ 893 w 1560"/>
                  <a:gd name="T57" fmla="*/ 407 h 836"/>
                  <a:gd name="T58" fmla="*/ 1001 w 1560"/>
                  <a:gd name="T59" fmla="*/ 380 h 836"/>
                  <a:gd name="T60" fmla="*/ 1048 w 1560"/>
                  <a:gd name="T61" fmla="*/ 437 h 836"/>
                  <a:gd name="T62" fmla="*/ 937 w 1560"/>
                  <a:gd name="T63" fmla="*/ 459 h 836"/>
                  <a:gd name="T64" fmla="*/ 927 w 1560"/>
                  <a:gd name="T65" fmla="*/ 480 h 836"/>
                  <a:gd name="T66" fmla="*/ 939 w 1560"/>
                  <a:gd name="T67" fmla="*/ 520 h 836"/>
                  <a:gd name="T68" fmla="*/ 1099 w 1560"/>
                  <a:gd name="T69" fmla="*/ 525 h 836"/>
                  <a:gd name="T70" fmla="*/ 1182 w 1560"/>
                  <a:gd name="T71" fmla="*/ 454 h 836"/>
                  <a:gd name="T72" fmla="*/ 1180 w 1560"/>
                  <a:gd name="T73" fmla="*/ 330 h 836"/>
                  <a:gd name="T74" fmla="*/ 958 w 1560"/>
                  <a:gd name="T75" fmla="*/ 248 h 836"/>
                  <a:gd name="T76" fmla="*/ 821 w 1560"/>
                  <a:gd name="T77" fmla="*/ 335 h 836"/>
                  <a:gd name="T78" fmla="*/ 808 w 1560"/>
                  <a:gd name="T79" fmla="*/ 388 h 836"/>
                  <a:gd name="T80" fmla="*/ 814 w 1560"/>
                  <a:gd name="T81" fmla="*/ 421 h 836"/>
                  <a:gd name="T82" fmla="*/ 780 w 1560"/>
                  <a:gd name="T83" fmla="*/ 426 h 836"/>
                  <a:gd name="T84" fmla="*/ 587 w 1560"/>
                  <a:gd name="T85" fmla="*/ 562 h 836"/>
                  <a:gd name="T86" fmla="*/ 629 w 1560"/>
                  <a:gd name="T87" fmla="*/ 686 h 836"/>
                  <a:gd name="T88" fmla="*/ 848 w 1560"/>
                  <a:gd name="T89" fmla="*/ 700 h 836"/>
                  <a:gd name="T90" fmla="*/ 886 w 1560"/>
                  <a:gd name="T91" fmla="*/ 691 h 836"/>
                  <a:gd name="T92" fmla="*/ 889 w 1560"/>
                  <a:gd name="T93" fmla="*/ 730 h 836"/>
                  <a:gd name="T94" fmla="*/ 911 w 1560"/>
                  <a:gd name="T95" fmla="*/ 776 h 836"/>
                  <a:gd name="T96" fmla="*/ 1038 w 1560"/>
                  <a:gd name="T97" fmla="*/ 829 h 836"/>
                  <a:gd name="T98" fmla="*/ 1194 w 1560"/>
                  <a:gd name="T99" fmla="*/ 715 h 836"/>
                  <a:gd name="T100" fmla="*/ 1199 w 1560"/>
                  <a:gd name="T101" fmla="*/ 682 h 836"/>
                  <a:gd name="T102" fmla="*/ 1231 w 1560"/>
                  <a:gd name="T103" fmla="*/ 686 h 836"/>
                  <a:gd name="T104" fmla="*/ 1438 w 1560"/>
                  <a:gd name="T105" fmla="*/ 616 h 836"/>
                  <a:gd name="T106" fmla="*/ 1469 w 1560"/>
                  <a:gd name="T107" fmla="*/ 350 h 836"/>
                  <a:gd name="T108" fmla="*/ 1458 w 1560"/>
                  <a:gd name="T109" fmla="*/ 33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0" h="836">
                    <a:moveTo>
                      <a:pt x="1458" y="339"/>
                    </a:moveTo>
                    <a:cubicBezTo>
                      <a:pt x="1459" y="323"/>
                      <a:pt x="1459" y="323"/>
                      <a:pt x="1459" y="323"/>
                    </a:cubicBezTo>
                    <a:cubicBezTo>
                      <a:pt x="1459" y="322"/>
                      <a:pt x="1463" y="270"/>
                      <a:pt x="1448" y="212"/>
                    </a:cubicBezTo>
                    <a:cubicBezTo>
                      <a:pt x="1428" y="139"/>
                      <a:pt x="1387" y="91"/>
                      <a:pt x="1326" y="68"/>
                    </a:cubicBezTo>
                    <a:cubicBezTo>
                      <a:pt x="1171" y="12"/>
                      <a:pt x="1083" y="85"/>
                      <a:pt x="1082" y="85"/>
                    </a:cubicBezTo>
                    <a:cubicBezTo>
                      <a:pt x="1066" y="99"/>
                      <a:pt x="1066" y="99"/>
                      <a:pt x="1066" y="99"/>
                    </a:cubicBezTo>
                    <a:cubicBezTo>
                      <a:pt x="1047" y="90"/>
                      <a:pt x="1047" y="90"/>
                      <a:pt x="1047" y="90"/>
                    </a:cubicBezTo>
                    <a:cubicBezTo>
                      <a:pt x="1044" y="89"/>
                      <a:pt x="839" y="0"/>
                      <a:pt x="697" y="95"/>
                    </a:cubicBezTo>
                    <a:cubicBezTo>
                      <a:pt x="633" y="139"/>
                      <a:pt x="595" y="179"/>
                      <a:pt x="565" y="211"/>
                    </a:cubicBezTo>
                    <a:cubicBezTo>
                      <a:pt x="522" y="256"/>
                      <a:pt x="486" y="295"/>
                      <a:pt x="420" y="270"/>
                    </a:cubicBezTo>
                    <a:cubicBezTo>
                      <a:pt x="360" y="247"/>
                      <a:pt x="339" y="195"/>
                      <a:pt x="320" y="150"/>
                    </a:cubicBezTo>
                    <a:cubicBezTo>
                      <a:pt x="297" y="93"/>
                      <a:pt x="277" y="44"/>
                      <a:pt x="191" y="29"/>
                    </a:cubicBezTo>
                    <a:cubicBezTo>
                      <a:pt x="153" y="22"/>
                      <a:pt x="116" y="41"/>
                      <a:pt x="75" y="60"/>
                    </a:cubicBezTo>
                    <a:cubicBezTo>
                      <a:pt x="51" y="72"/>
                      <a:pt x="26" y="84"/>
                      <a:pt x="0" y="90"/>
                    </a:cubicBezTo>
                    <a:cubicBezTo>
                      <a:pt x="14" y="108"/>
                      <a:pt x="34" y="126"/>
                      <a:pt x="58" y="135"/>
                    </a:cubicBezTo>
                    <a:cubicBezTo>
                      <a:pt x="83" y="144"/>
                      <a:pt x="108" y="142"/>
                      <a:pt x="136" y="128"/>
                    </a:cubicBezTo>
                    <a:cubicBezTo>
                      <a:pt x="161" y="117"/>
                      <a:pt x="185" y="118"/>
                      <a:pt x="206" y="132"/>
                    </a:cubicBezTo>
                    <a:cubicBezTo>
                      <a:pt x="263" y="171"/>
                      <a:pt x="259" y="304"/>
                      <a:pt x="259" y="305"/>
                    </a:cubicBezTo>
                    <a:cubicBezTo>
                      <a:pt x="254" y="360"/>
                      <a:pt x="254" y="439"/>
                      <a:pt x="302" y="488"/>
                    </a:cubicBezTo>
                    <a:cubicBezTo>
                      <a:pt x="341" y="528"/>
                      <a:pt x="408" y="545"/>
                      <a:pt x="502" y="540"/>
                    </a:cubicBezTo>
                    <a:cubicBezTo>
                      <a:pt x="562" y="385"/>
                      <a:pt x="653" y="363"/>
                      <a:pt x="741" y="365"/>
                    </a:cubicBezTo>
                    <a:cubicBezTo>
                      <a:pt x="743" y="349"/>
                      <a:pt x="748" y="329"/>
                      <a:pt x="759" y="308"/>
                    </a:cubicBezTo>
                    <a:cubicBezTo>
                      <a:pt x="796" y="233"/>
                      <a:pt x="876" y="182"/>
                      <a:pt x="939" y="166"/>
                    </a:cubicBezTo>
                    <a:cubicBezTo>
                      <a:pt x="1080" y="130"/>
                      <a:pt x="1200" y="228"/>
                      <a:pt x="1239" y="297"/>
                    </a:cubicBezTo>
                    <a:cubicBezTo>
                      <a:pt x="1271" y="354"/>
                      <a:pt x="1272" y="422"/>
                      <a:pt x="1243" y="483"/>
                    </a:cubicBezTo>
                    <a:cubicBezTo>
                      <a:pt x="1215" y="541"/>
                      <a:pt x="1166" y="582"/>
                      <a:pt x="1111" y="592"/>
                    </a:cubicBezTo>
                    <a:cubicBezTo>
                      <a:pt x="1031" y="606"/>
                      <a:pt x="944" y="614"/>
                      <a:pt x="894" y="570"/>
                    </a:cubicBezTo>
                    <a:cubicBezTo>
                      <a:pt x="869" y="548"/>
                      <a:pt x="857" y="516"/>
                      <a:pt x="860" y="476"/>
                    </a:cubicBezTo>
                    <a:cubicBezTo>
                      <a:pt x="861" y="449"/>
                      <a:pt x="873" y="426"/>
                      <a:pt x="893" y="407"/>
                    </a:cubicBezTo>
                    <a:cubicBezTo>
                      <a:pt x="929" y="375"/>
                      <a:pt x="973" y="367"/>
                      <a:pt x="1001" y="380"/>
                    </a:cubicBezTo>
                    <a:cubicBezTo>
                      <a:pt x="1034" y="395"/>
                      <a:pt x="1048" y="437"/>
                      <a:pt x="1048" y="437"/>
                    </a:cubicBezTo>
                    <a:cubicBezTo>
                      <a:pt x="1018" y="435"/>
                      <a:pt x="961" y="438"/>
                      <a:pt x="937" y="459"/>
                    </a:cubicBezTo>
                    <a:cubicBezTo>
                      <a:pt x="931" y="464"/>
                      <a:pt x="928" y="471"/>
                      <a:pt x="927" y="480"/>
                    </a:cubicBezTo>
                    <a:cubicBezTo>
                      <a:pt x="925" y="508"/>
                      <a:pt x="936" y="517"/>
                      <a:pt x="939" y="520"/>
                    </a:cubicBezTo>
                    <a:cubicBezTo>
                      <a:pt x="971" y="548"/>
                      <a:pt x="1067" y="531"/>
                      <a:pt x="1099" y="525"/>
                    </a:cubicBezTo>
                    <a:cubicBezTo>
                      <a:pt x="1132" y="519"/>
                      <a:pt x="1164" y="492"/>
                      <a:pt x="1182" y="454"/>
                    </a:cubicBezTo>
                    <a:cubicBezTo>
                      <a:pt x="1201" y="413"/>
                      <a:pt x="1201" y="368"/>
                      <a:pt x="1180" y="330"/>
                    </a:cubicBezTo>
                    <a:cubicBezTo>
                      <a:pt x="1159" y="292"/>
                      <a:pt x="1073" y="219"/>
                      <a:pt x="958" y="248"/>
                    </a:cubicBezTo>
                    <a:cubicBezTo>
                      <a:pt x="890" y="266"/>
                      <a:pt x="842" y="296"/>
                      <a:pt x="821" y="335"/>
                    </a:cubicBezTo>
                    <a:cubicBezTo>
                      <a:pt x="805" y="363"/>
                      <a:pt x="808" y="387"/>
                      <a:pt x="808" y="388"/>
                    </a:cubicBezTo>
                    <a:cubicBezTo>
                      <a:pt x="814" y="421"/>
                      <a:pt x="814" y="421"/>
                      <a:pt x="814" y="421"/>
                    </a:cubicBezTo>
                    <a:cubicBezTo>
                      <a:pt x="780" y="426"/>
                      <a:pt x="780" y="426"/>
                      <a:pt x="780" y="426"/>
                    </a:cubicBezTo>
                    <a:cubicBezTo>
                      <a:pt x="778" y="427"/>
                      <a:pt x="623" y="451"/>
                      <a:pt x="587" y="562"/>
                    </a:cubicBezTo>
                    <a:cubicBezTo>
                      <a:pt x="572" y="610"/>
                      <a:pt x="600" y="662"/>
                      <a:pt x="629" y="686"/>
                    </a:cubicBezTo>
                    <a:cubicBezTo>
                      <a:pt x="693" y="739"/>
                      <a:pt x="803" y="711"/>
                      <a:pt x="848" y="700"/>
                    </a:cubicBezTo>
                    <a:cubicBezTo>
                      <a:pt x="886" y="691"/>
                      <a:pt x="886" y="691"/>
                      <a:pt x="886" y="691"/>
                    </a:cubicBezTo>
                    <a:cubicBezTo>
                      <a:pt x="889" y="730"/>
                      <a:pt x="889" y="730"/>
                      <a:pt x="889" y="730"/>
                    </a:cubicBezTo>
                    <a:cubicBezTo>
                      <a:pt x="889" y="730"/>
                      <a:pt x="892" y="753"/>
                      <a:pt x="911" y="776"/>
                    </a:cubicBezTo>
                    <a:cubicBezTo>
                      <a:pt x="937" y="808"/>
                      <a:pt x="980" y="826"/>
                      <a:pt x="1038" y="829"/>
                    </a:cubicBezTo>
                    <a:cubicBezTo>
                      <a:pt x="1172" y="836"/>
                      <a:pt x="1192" y="727"/>
                      <a:pt x="1194" y="715"/>
                    </a:cubicBezTo>
                    <a:cubicBezTo>
                      <a:pt x="1199" y="682"/>
                      <a:pt x="1199" y="682"/>
                      <a:pt x="1199" y="682"/>
                    </a:cubicBezTo>
                    <a:cubicBezTo>
                      <a:pt x="1231" y="686"/>
                      <a:pt x="1231" y="686"/>
                      <a:pt x="1231" y="686"/>
                    </a:cubicBezTo>
                    <a:cubicBezTo>
                      <a:pt x="1233" y="686"/>
                      <a:pt x="1362" y="700"/>
                      <a:pt x="1438" y="616"/>
                    </a:cubicBezTo>
                    <a:cubicBezTo>
                      <a:pt x="1461" y="591"/>
                      <a:pt x="1560" y="441"/>
                      <a:pt x="1469" y="350"/>
                    </a:cubicBezTo>
                    <a:lnTo>
                      <a:pt x="1458" y="339"/>
                    </a:ln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44" name="椭圆 61">
                <a:extLst>
                  <a:ext uri="{FF2B5EF4-FFF2-40B4-BE49-F238E27FC236}">
                    <a16:creationId xmlns="" xmlns:a16="http://schemas.microsoft.com/office/drawing/2014/main" id="{C315066E-E973-38CC-1C1D-B3C23DD10395}"/>
                  </a:ext>
                </a:extLst>
              </p:cNvPr>
              <p:cNvSpPr/>
              <p:nvPr/>
            </p:nvSpPr>
            <p:spPr>
              <a:xfrm>
                <a:off x="2558445" y="3111032"/>
                <a:ext cx="1083281" cy="1083281"/>
              </a:xfrm>
              <a:prstGeom prst="ellipse">
                <a:avLst/>
              </a:prstGeom>
              <a:gradFill>
                <a:gsLst>
                  <a:gs pos="0">
                    <a:srgbClr val="E4D9C5"/>
                  </a:gs>
                  <a:gs pos="100000">
                    <a:srgbClr val="F8F2E2"/>
                  </a:gs>
                </a:gsLst>
                <a:lin ang="5400000" scaled="1"/>
              </a:gradFill>
              <a:ln w="38100">
                <a:gradFill flip="none" rotWithShape="1">
                  <a:gsLst>
                    <a:gs pos="0">
                      <a:srgbClr val="D7C8B3"/>
                    </a:gs>
                    <a:gs pos="100000">
                      <a:srgbClr val="F8F2E2"/>
                    </a:gs>
                  </a:gsLst>
                  <a:lin ang="16200000" scaled="1"/>
                  <a:tileRect/>
                </a:gradFill>
              </a:ln>
              <a:effectLst>
                <a:outerShdw blurRad="114300" dist="88900" dir="8100000" algn="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自由: 形状 62">
                <a:extLst>
                  <a:ext uri="{FF2B5EF4-FFF2-40B4-BE49-F238E27FC236}">
                    <a16:creationId xmlns="" xmlns:a16="http://schemas.microsoft.com/office/drawing/2014/main" id="{0E07C6A1-9C11-3235-EB5B-70525A6C757C}"/>
                  </a:ext>
                </a:extLst>
              </p:cNvPr>
              <p:cNvSpPr>
                <a:spLocks/>
              </p:cNvSpPr>
              <p:nvPr/>
            </p:nvSpPr>
            <p:spPr bwMode="auto">
              <a:xfrm>
                <a:off x="2313816" y="3913231"/>
                <a:ext cx="527337" cy="219075"/>
              </a:xfrm>
              <a:custGeom>
                <a:avLst/>
                <a:gdLst>
                  <a:gd name="connsiteX0" fmla="*/ 2041623 w 2981399"/>
                  <a:gd name="connsiteY0" fmla="*/ 240638 h 1238575"/>
                  <a:gd name="connsiteX1" fmla="*/ 2101242 w 2981399"/>
                  <a:gd name="connsiteY1" fmla="*/ 242798 h 1238575"/>
                  <a:gd name="connsiteX2" fmla="*/ 2298601 w 2981399"/>
                  <a:gd name="connsiteY2" fmla="*/ 432484 h 1238575"/>
                  <a:gd name="connsiteX3" fmla="*/ 2301810 w 2981399"/>
                  <a:gd name="connsiteY3" fmla="*/ 454989 h 1238575"/>
                  <a:gd name="connsiteX4" fmla="*/ 2324274 w 2981399"/>
                  <a:gd name="connsiteY4" fmla="*/ 461419 h 1238575"/>
                  <a:gd name="connsiteX5" fmla="*/ 2434988 w 2981399"/>
                  <a:gd name="connsiteY5" fmla="*/ 554655 h 1238575"/>
                  <a:gd name="connsiteX6" fmla="*/ 2430174 w 2981399"/>
                  <a:gd name="connsiteY6" fmla="*/ 725051 h 1238575"/>
                  <a:gd name="connsiteX7" fmla="*/ 2277742 w 2981399"/>
                  <a:gd name="connsiteY7" fmla="*/ 824717 h 1238575"/>
                  <a:gd name="connsiteX8" fmla="*/ 2154192 w 2981399"/>
                  <a:gd name="connsiteY8" fmla="*/ 818287 h 1238575"/>
                  <a:gd name="connsiteX9" fmla="*/ 2120496 w 2981399"/>
                  <a:gd name="connsiteY9" fmla="*/ 810249 h 1238575"/>
                  <a:gd name="connsiteX10" fmla="*/ 2110869 w 2981399"/>
                  <a:gd name="connsiteY10" fmla="*/ 844007 h 1238575"/>
                  <a:gd name="connsiteX11" fmla="*/ 1814028 w 2981399"/>
                  <a:gd name="connsiteY11" fmla="*/ 979038 h 1238575"/>
                  <a:gd name="connsiteX12" fmla="*/ 1507559 w 2981399"/>
                  <a:gd name="connsiteY12" fmla="*/ 763631 h 1238575"/>
                  <a:gd name="connsiteX13" fmla="*/ 1499536 w 2981399"/>
                  <a:gd name="connsiteY13" fmla="*/ 741126 h 1238575"/>
                  <a:gd name="connsiteX14" fmla="*/ 1475468 w 2981399"/>
                  <a:gd name="connsiteY14" fmla="*/ 739519 h 1238575"/>
                  <a:gd name="connsiteX15" fmla="*/ 1297363 w 2981399"/>
                  <a:gd name="connsiteY15" fmla="*/ 641460 h 1238575"/>
                  <a:gd name="connsiteX16" fmla="*/ 1292550 w 2981399"/>
                  <a:gd name="connsiteY16" fmla="*/ 454989 h 1238575"/>
                  <a:gd name="connsiteX17" fmla="*/ 1485095 w 2981399"/>
                  <a:gd name="connsiteY17" fmla="*/ 340856 h 1238575"/>
                  <a:gd name="connsiteX18" fmla="*/ 1504350 w 2981399"/>
                  <a:gd name="connsiteY18" fmla="*/ 342463 h 1238575"/>
                  <a:gd name="connsiteX19" fmla="*/ 1637527 w 2981399"/>
                  <a:gd name="connsiteY19" fmla="*/ 408371 h 1238575"/>
                  <a:gd name="connsiteX20" fmla="*/ 1653573 w 2981399"/>
                  <a:gd name="connsiteY20" fmla="*/ 421231 h 1238575"/>
                  <a:gd name="connsiteX21" fmla="*/ 1672827 w 2981399"/>
                  <a:gd name="connsiteY21" fmla="*/ 413194 h 1238575"/>
                  <a:gd name="connsiteX22" fmla="*/ 1804400 w 2981399"/>
                  <a:gd name="connsiteY22" fmla="*/ 390689 h 1238575"/>
                  <a:gd name="connsiteX23" fmla="*/ 2021014 w 2981399"/>
                  <a:gd name="connsiteY23" fmla="*/ 488747 h 1238575"/>
                  <a:gd name="connsiteX24" fmla="*/ 2029037 w 2981399"/>
                  <a:gd name="connsiteY24" fmla="*/ 610918 h 1238575"/>
                  <a:gd name="connsiteX25" fmla="*/ 1826864 w 2981399"/>
                  <a:gd name="connsiteY25" fmla="*/ 733089 h 1238575"/>
                  <a:gd name="connsiteX26" fmla="*/ 1680850 w 2981399"/>
                  <a:gd name="connsiteY26" fmla="*/ 649498 h 1238575"/>
                  <a:gd name="connsiteX27" fmla="*/ 1706523 w 2981399"/>
                  <a:gd name="connsiteY27" fmla="*/ 586805 h 1238575"/>
                  <a:gd name="connsiteX28" fmla="*/ 1764287 w 2981399"/>
                  <a:gd name="connsiteY28" fmla="*/ 578768 h 1238575"/>
                  <a:gd name="connsiteX29" fmla="*/ 1806005 w 2981399"/>
                  <a:gd name="connsiteY29" fmla="*/ 615740 h 1238575"/>
                  <a:gd name="connsiteX30" fmla="*/ 1788355 w 2981399"/>
                  <a:gd name="connsiteY30" fmla="*/ 509645 h 1238575"/>
                  <a:gd name="connsiteX31" fmla="*/ 1674432 w 2981399"/>
                  <a:gd name="connsiteY31" fmla="*/ 522505 h 1238575"/>
                  <a:gd name="connsiteX32" fmla="*/ 1610250 w 2981399"/>
                  <a:gd name="connsiteY32" fmla="*/ 668788 h 1238575"/>
                  <a:gd name="connsiteX33" fmla="*/ 1831678 w 2981399"/>
                  <a:gd name="connsiteY33" fmla="*/ 805426 h 1238575"/>
                  <a:gd name="connsiteX34" fmla="*/ 2094823 w 2981399"/>
                  <a:gd name="connsiteY34" fmla="*/ 641460 h 1238575"/>
                  <a:gd name="connsiteX35" fmla="*/ 2078778 w 2981399"/>
                  <a:gd name="connsiteY35" fmla="*/ 443737 h 1238575"/>
                  <a:gd name="connsiteX36" fmla="*/ 1866978 w 2981399"/>
                  <a:gd name="connsiteY36" fmla="*/ 321566 h 1238575"/>
                  <a:gd name="connsiteX37" fmla="*/ 2041623 w 2981399"/>
                  <a:gd name="connsiteY37" fmla="*/ 240638 h 1238575"/>
                  <a:gd name="connsiteX38" fmla="*/ 2019284 w 2981399"/>
                  <a:gd name="connsiteY38" fmla="*/ 6 h 1238575"/>
                  <a:gd name="connsiteX39" fmla="*/ 2106303 w 2981399"/>
                  <a:gd name="connsiteY39" fmla="*/ 6555 h 1238575"/>
                  <a:gd name="connsiteX40" fmla="*/ 2424175 w 2981399"/>
                  <a:gd name="connsiteY40" fmla="*/ 228354 h 1238575"/>
                  <a:gd name="connsiteX41" fmla="*/ 2440229 w 2981399"/>
                  <a:gd name="connsiteY41" fmla="*/ 262106 h 1238575"/>
                  <a:gd name="connsiteX42" fmla="*/ 2473943 w 2981399"/>
                  <a:gd name="connsiteY42" fmla="*/ 246034 h 1238575"/>
                  <a:gd name="connsiteX43" fmla="*/ 2661776 w 2981399"/>
                  <a:gd name="connsiteY43" fmla="*/ 274964 h 1238575"/>
                  <a:gd name="connsiteX44" fmla="*/ 2737231 w 2981399"/>
                  <a:gd name="connsiteY44" fmla="*/ 426046 h 1238575"/>
                  <a:gd name="connsiteX45" fmla="*/ 2734020 w 2981399"/>
                  <a:gd name="connsiteY45" fmla="*/ 463012 h 1238575"/>
                  <a:gd name="connsiteX46" fmla="*/ 2770944 w 2981399"/>
                  <a:gd name="connsiteY46" fmla="*/ 466227 h 1238575"/>
                  <a:gd name="connsiteX47" fmla="*/ 2981253 w 2981399"/>
                  <a:gd name="connsiteY47" fmla="*/ 662311 h 1238575"/>
                  <a:gd name="connsiteX48" fmla="*/ 2762917 w 2981399"/>
                  <a:gd name="connsiteY48" fmla="*/ 832679 h 1238575"/>
                  <a:gd name="connsiteX49" fmla="*/ 2737231 w 2981399"/>
                  <a:gd name="connsiteY49" fmla="*/ 835893 h 1238575"/>
                  <a:gd name="connsiteX50" fmla="*/ 2730809 w 2981399"/>
                  <a:gd name="connsiteY50" fmla="*/ 860002 h 1238575"/>
                  <a:gd name="connsiteX51" fmla="*/ 2568662 w 2981399"/>
                  <a:gd name="connsiteY51" fmla="*/ 1068944 h 1238575"/>
                  <a:gd name="connsiteX52" fmla="*/ 2284504 w 2981399"/>
                  <a:gd name="connsiteY52" fmla="*/ 1062515 h 1238575"/>
                  <a:gd name="connsiteX53" fmla="*/ 1887967 w 2981399"/>
                  <a:gd name="connsiteY53" fmla="*/ 1170200 h 1238575"/>
                  <a:gd name="connsiteX54" fmla="*/ 1955394 w 2981399"/>
                  <a:gd name="connsiteY54" fmla="*/ 1052871 h 1238575"/>
                  <a:gd name="connsiteX55" fmla="*/ 2170520 w 2981399"/>
                  <a:gd name="connsiteY55" fmla="*/ 898576 h 1238575"/>
                  <a:gd name="connsiteX56" fmla="*/ 2541370 w 2981399"/>
                  <a:gd name="connsiteY56" fmla="*/ 766782 h 1238575"/>
                  <a:gd name="connsiteX57" fmla="*/ 2528527 w 2981399"/>
                  <a:gd name="connsiteY57" fmla="*/ 522480 h 1238575"/>
                  <a:gd name="connsiteX58" fmla="*/ 2376012 w 2981399"/>
                  <a:gd name="connsiteY58" fmla="*/ 397115 h 1238575"/>
                  <a:gd name="connsiteX59" fmla="*/ 2122357 w 2981399"/>
                  <a:gd name="connsiteY59" fmla="*/ 149599 h 1238575"/>
                  <a:gd name="connsiteX60" fmla="*/ 1778799 w 2981399"/>
                  <a:gd name="connsiteY60" fmla="*/ 313538 h 1238575"/>
                  <a:gd name="connsiteX61" fmla="*/ 1658393 w 2981399"/>
                  <a:gd name="connsiteY61" fmla="*/ 353719 h 1238575"/>
                  <a:gd name="connsiteX62" fmla="*/ 1486613 w 2981399"/>
                  <a:gd name="connsiteY62" fmla="*/ 266928 h 1238575"/>
                  <a:gd name="connsiteX63" fmla="*/ 1204061 w 2981399"/>
                  <a:gd name="connsiteY63" fmla="*/ 418009 h 1238575"/>
                  <a:gd name="connsiteX64" fmla="*/ 1221720 w 2981399"/>
                  <a:gd name="connsiteY64" fmla="*/ 678383 h 1238575"/>
                  <a:gd name="connsiteX65" fmla="*/ 1457716 w 2981399"/>
                  <a:gd name="connsiteY65" fmla="*/ 802141 h 1238575"/>
                  <a:gd name="connsiteX66" fmla="*/ 1807696 w 2981399"/>
                  <a:gd name="connsiteY66" fmla="*/ 1060907 h 1238575"/>
                  <a:gd name="connsiteX67" fmla="*/ 1831777 w 2981399"/>
                  <a:gd name="connsiteY67" fmla="*/ 1060907 h 1238575"/>
                  <a:gd name="connsiteX68" fmla="*/ 1870307 w 2981399"/>
                  <a:gd name="connsiteY68" fmla="*/ 1062515 h 1238575"/>
                  <a:gd name="connsiteX69" fmla="*/ 1512300 w 2981399"/>
                  <a:gd name="connsiteY69" fmla="*/ 1234490 h 1238575"/>
                  <a:gd name="connsiteX70" fmla="*/ 1188006 w 2981399"/>
                  <a:gd name="connsiteY70" fmla="*/ 1112339 h 1238575"/>
                  <a:gd name="connsiteX71" fmla="*/ 1099709 w 2981399"/>
                  <a:gd name="connsiteY71" fmla="*/ 1019119 h 1238575"/>
                  <a:gd name="connsiteX72" fmla="*/ 1090076 w 2981399"/>
                  <a:gd name="connsiteY72" fmla="*/ 1003047 h 1238575"/>
                  <a:gd name="connsiteX73" fmla="*/ 1139844 w 2981399"/>
                  <a:gd name="connsiteY73" fmla="*/ 840715 h 1238575"/>
                  <a:gd name="connsiteX74" fmla="*/ 903848 w 2981399"/>
                  <a:gd name="connsiteY74" fmla="*/ 948400 h 1238575"/>
                  <a:gd name="connsiteX75" fmla="*/ 777020 w 2981399"/>
                  <a:gd name="connsiteY75" fmla="*/ 880896 h 1238575"/>
                  <a:gd name="connsiteX76" fmla="*/ 696750 w 2981399"/>
                  <a:gd name="connsiteY76" fmla="*/ 787676 h 1238575"/>
                  <a:gd name="connsiteX77" fmla="*/ 563500 w 2981399"/>
                  <a:gd name="connsiteY77" fmla="*/ 741066 h 1238575"/>
                  <a:gd name="connsiteX78" fmla="*/ 282553 w 2981399"/>
                  <a:gd name="connsiteY78" fmla="*/ 784461 h 1238575"/>
                  <a:gd name="connsiteX79" fmla="*/ 0 w 2981399"/>
                  <a:gd name="connsiteY79" fmla="*/ 607664 h 1238575"/>
                  <a:gd name="connsiteX80" fmla="*/ 364429 w 2981399"/>
                  <a:gd name="connsiteY80" fmla="*/ 578734 h 1238575"/>
                  <a:gd name="connsiteX81" fmla="*/ 634139 w 2981399"/>
                  <a:gd name="connsiteY81" fmla="*/ 496764 h 1238575"/>
                  <a:gd name="connsiteX82" fmla="*/ 749728 w 2981399"/>
                  <a:gd name="connsiteY82" fmla="*/ 511230 h 1238575"/>
                  <a:gd name="connsiteX83" fmla="*/ 805918 w 2981399"/>
                  <a:gd name="connsiteY83" fmla="*/ 467834 h 1238575"/>
                  <a:gd name="connsiteX84" fmla="*/ 974486 w 2981399"/>
                  <a:gd name="connsiteY84" fmla="*/ 424438 h 1238575"/>
                  <a:gd name="connsiteX85" fmla="*/ 1035492 w 2981399"/>
                  <a:gd name="connsiteY85" fmla="*/ 438904 h 1238575"/>
                  <a:gd name="connsiteX86" fmla="*/ 1342126 w 2981399"/>
                  <a:gd name="connsiteY86" fmla="*/ 88524 h 1238575"/>
                  <a:gd name="connsiteX87" fmla="*/ 1706555 w 2981399"/>
                  <a:gd name="connsiteY87" fmla="*/ 106204 h 1238575"/>
                  <a:gd name="connsiteX88" fmla="*/ 1733847 w 2981399"/>
                  <a:gd name="connsiteY88" fmla="*/ 117454 h 1238575"/>
                  <a:gd name="connsiteX89" fmla="*/ 1751507 w 2981399"/>
                  <a:gd name="connsiteY89" fmla="*/ 96560 h 1238575"/>
                  <a:gd name="connsiteX90" fmla="*/ 2019284 w 2981399"/>
                  <a:gd name="connsiteY90" fmla="*/ 6 h 12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981399" h="1238575">
                    <a:moveTo>
                      <a:pt x="2041623" y="240638"/>
                    </a:moveTo>
                    <a:cubicBezTo>
                      <a:pt x="2062231" y="239181"/>
                      <a:pt x="2082388" y="239985"/>
                      <a:pt x="2101242" y="242798"/>
                    </a:cubicBezTo>
                    <a:cubicBezTo>
                      <a:pt x="2269719" y="271733"/>
                      <a:pt x="2296996" y="426054"/>
                      <a:pt x="2298601" y="432484"/>
                    </a:cubicBezTo>
                    <a:cubicBezTo>
                      <a:pt x="2298601" y="432484"/>
                      <a:pt x="2298601" y="432484"/>
                      <a:pt x="2301810" y="454989"/>
                    </a:cubicBezTo>
                    <a:cubicBezTo>
                      <a:pt x="2301810" y="454989"/>
                      <a:pt x="2301810" y="454989"/>
                      <a:pt x="2324274" y="461419"/>
                    </a:cubicBezTo>
                    <a:cubicBezTo>
                      <a:pt x="2324274" y="463027"/>
                      <a:pt x="2401292" y="487139"/>
                      <a:pt x="2434988" y="554655"/>
                    </a:cubicBezTo>
                    <a:cubicBezTo>
                      <a:pt x="2457451" y="601273"/>
                      <a:pt x="2455847" y="657536"/>
                      <a:pt x="2430174" y="725051"/>
                    </a:cubicBezTo>
                    <a:cubicBezTo>
                      <a:pt x="2407710" y="782921"/>
                      <a:pt x="2356365" y="816679"/>
                      <a:pt x="2277742" y="824717"/>
                    </a:cubicBezTo>
                    <a:cubicBezTo>
                      <a:pt x="2213560" y="832754"/>
                      <a:pt x="2154192" y="818287"/>
                      <a:pt x="2154192" y="818287"/>
                    </a:cubicBezTo>
                    <a:cubicBezTo>
                      <a:pt x="2154192" y="818287"/>
                      <a:pt x="2154192" y="818287"/>
                      <a:pt x="2120496" y="810249"/>
                    </a:cubicBezTo>
                    <a:cubicBezTo>
                      <a:pt x="2120496" y="810249"/>
                      <a:pt x="2120496" y="810249"/>
                      <a:pt x="2110869" y="844007"/>
                    </a:cubicBezTo>
                    <a:cubicBezTo>
                      <a:pt x="2109264" y="845614"/>
                      <a:pt x="2062732" y="996720"/>
                      <a:pt x="1814028" y="979038"/>
                    </a:cubicBezTo>
                    <a:cubicBezTo>
                      <a:pt x="1578159" y="962962"/>
                      <a:pt x="1509163" y="771669"/>
                      <a:pt x="1507559" y="763631"/>
                    </a:cubicBezTo>
                    <a:cubicBezTo>
                      <a:pt x="1507559" y="763631"/>
                      <a:pt x="1507559" y="763631"/>
                      <a:pt x="1499536" y="741126"/>
                    </a:cubicBezTo>
                    <a:cubicBezTo>
                      <a:pt x="1499536" y="741126"/>
                      <a:pt x="1499536" y="741126"/>
                      <a:pt x="1475468" y="739519"/>
                    </a:cubicBezTo>
                    <a:cubicBezTo>
                      <a:pt x="1388822" y="731481"/>
                      <a:pt x="1327850" y="697723"/>
                      <a:pt x="1297363" y="641460"/>
                    </a:cubicBezTo>
                    <a:cubicBezTo>
                      <a:pt x="1262063" y="578768"/>
                      <a:pt x="1270086" y="501607"/>
                      <a:pt x="1292550" y="454989"/>
                    </a:cubicBezTo>
                    <a:cubicBezTo>
                      <a:pt x="1324640" y="390689"/>
                      <a:pt x="1414495" y="337641"/>
                      <a:pt x="1485095" y="340856"/>
                    </a:cubicBezTo>
                    <a:cubicBezTo>
                      <a:pt x="1491513" y="340856"/>
                      <a:pt x="1497932" y="340856"/>
                      <a:pt x="1504350" y="342463"/>
                    </a:cubicBezTo>
                    <a:cubicBezTo>
                      <a:pt x="1565323" y="355323"/>
                      <a:pt x="1637527" y="408371"/>
                      <a:pt x="1637527" y="408371"/>
                    </a:cubicBezTo>
                    <a:cubicBezTo>
                      <a:pt x="1637527" y="408371"/>
                      <a:pt x="1637527" y="408371"/>
                      <a:pt x="1653573" y="421231"/>
                    </a:cubicBezTo>
                    <a:cubicBezTo>
                      <a:pt x="1653573" y="421231"/>
                      <a:pt x="1653573" y="421231"/>
                      <a:pt x="1672827" y="413194"/>
                    </a:cubicBezTo>
                    <a:cubicBezTo>
                      <a:pt x="1672827" y="413194"/>
                      <a:pt x="1732196" y="390689"/>
                      <a:pt x="1804400" y="390689"/>
                    </a:cubicBezTo>
                    <a:cubicBezTo>
                      <a:pt x="1897464" y="389081"/>
                      <a:pt x="1969669" y="422839"/>
                      <a:pt x="2021014" y="488747"/>
                    </a:cubicBezTo>
                    <a:cubicBezTo>
                      <a:pt x="2046687" y="520897"/>
                      <a:pt x="2048292" y="565907"/>
                      <a:pt x="2029037" y="610918"/>
                    </a:cubicBezTo>
                    <a:cubicBezTo>
                      <a:pt x="2003364" y="665573"/>
                      <a:pt x="1937578" y="726658"/>
                      <a:pt x="1826864" y="733089"/>
                    </a:cubicBezTo>
                    <a:cubicBezTo>
                      <a:pt x="1743427" y="737911"/>
                      <a:pt x="1692082" y="692901"/>
                      <a:pt x="1680850" y="649498"/>
                    </a:cubicBezTo>
                    <a:cubicBezTo>
                      <a:pt x="1677641" y="636638"/>
                      <a:pt x="1672827" y="604488"/>
                      <a:pt x="1706523" y="586805"/>
                    </a:cubicBezTo>
                    <a:cubicBezTo>
                      <a:pt x="1728987" y="575552"/>
                      <a:pt x="1748241" y="573945"/>
                      <a:pt x="1764287" y="578768"/>
                    </a:cubicBezTo>
                    <a:cubicBezTo>
                      <a:pt x="1791564" y="588413"/>
                      <a:pt x="1804400" y="615740"/>
                      <a:pt x="1806005" y="615740"/>
                    </a:cubicBezTo>
                    <a:cubicBezTo>
                      <a:pt x="1806005" y="615740"/>
                      <a:pt x="1865373" y="556262"/>
                      <a:pt x="1788355" y="509645"/>
                    </a:cubicBezTo>
                    <a:cubicBezTo>
                      <a:pt x="1756264" y="490354"/>
                      <a:pt x="1714546" y="501607"/>
                      <a:pt x="1674432" y="522505"/>
                    </a:cubicBezTo>
                    <a:cubicBezTo>
                      <a:pt x="1619877" y="549832"/>
                      <a:pt x="1594205" y="606095"/>
                      <a:pt x="1610250" y="668788"/>
                    </a:cubicBezTo>
                    <a:cubicBezTo>
                      <a:pt x="1629505" y="739519"/>
                      <a:pt x="1706523" y="813464"/>
                      <a:pt x="1831678" y="805426"/>
                    </a:cubicBezTo>
                    <a:cubicBezTo>
                      <a:pt x="1950414" y="798996"/>
                      <a:pt x="2051501" y="736304"/>
                      <a:pt x="2094823" y="641460"/>
                    </a:cubicBezTo>
                    <a:cubicBezTo>
                      <a:pt x="2126914" y="572337"/>
                      <a:pt x="2120496" y="498392"/>
                      <a:pt x="2078778" y="443737"/>
                    </a:cubicBezTo>
                    <a:cubicBezTo>
                      <a:pt x="2019410" y="368184"/>
                      <a:pt x="1942391" y="334426"/>
                      <a:pt x="1866978" y="321566"/>
                    </a:cubicBezTo>
                    <a:cubicBezTo>
                      <a:pt x="1913911" y="269724"/>
                      <a:pt x="1979797" y="245008"/>
                      <a:pt x="2041623" y="240638"/>
                    </a:cubicBezTo>
                    <a:close/>
                    <a:moveTo>
                      <a:pt x="2019284" y="6"/>
                    </a:moveTo>
                    <a:cubicBezTo>
                      <a:pt x="2046025" y="126"/>
                      <a:pt x="2074997" y="2135"/>
                      <a:pt x="2106303" y="6555"/>
                    </a:cubicBezTo>
                    <a:cubicBezTo>
                      <a:pt x="2329455" y="38699"/>
                      <a:pt x="2420964" y="220318"/>
                      <a:pt x="2424175" y="228354"/>
                    </a:cubicBezTo>
                    <a:cubicBezTo>
                      <a:pt x="2424175" y="228354"/>
                      <a:pt x="2424175" y="228354"/>
                      <a:pt x="2440229" y="262106"/>
                    </a:cubicBezTo>
                    <a:cubicBezTo>
                      <a:pt x="2440229" y="262106"/>
                      <a:pt x="2440229" y="262106"/>
                      <a:pt x="2473943" y="246034"/>
                    </a:cubicBezTo>
                    <a:cubicBezTo>
                      <a:pt x="2475548" y="244427"/>
                      <a:pt x="2565451" y="202638"/>
                      <a:pt x="2661776" y="274964"/>
                    </a:cubicBezTo>
                    <a:cubicBezTo>
                      <a:pt x="2740441" y="331218"/>
                      <a:pt x="2737231" y="422831"/>
                      <a:pt x="2737231" y="426046"/>
                    </a:cubicBezTo>
                    <a:cubicBezTo>
                      <a:pt x="2737231" y="426046"/>
                      <a:pt x="2737231" y="426046"/>
                      <a:pt x="2734020" y="463012"/>
                    </a:cubicBezTo>
                    <a:cubicBezTo>
                      <a:pt x="2734020" y="463012"/>
                      <a:pt x="2734020" y="463012"/>
                      <a:pt x="2770944" y="466227"/>
                    </a:cubicBezTo>
                    <a:cubicBezTo>
                      <a:pt x="2780577" y="466227"/>
                      <a:pt x="2987675" y="480692"/>
                      <a:pt x="2981253" y="662311"/>
                    </a:cubicBezTo>
                    <a:cubicBezTo>
                      <a:pt x="2978043" y="805355"/>
                      <a:pt x="2764523" y="832679"/>
                      <a:pt x="2762917" y="832679"/>
                    </a:cubicBezTo>
                    <a:cubicBezTo>
                      <a:pt x="2762917" y="832679"/>
                      <a:pt x="2762917" y="832679"/>
                      <a:pt x="2737231" y="835893"/>
                    </a:cubicBezTo>
                    <a:cubicBezTo>
                      <a:pt x="2737231" y="835893"/>
                      <a:pt x="2737231" y="835893"/>
                      <a:pt x="2730809" y="860002"/>
                    </a:cubicBezTo>
                    <a:cubicBezTo>
                      <a:pt x="2730809" y="861609"/>
                      <a:pt x="2690674" y="1006261"/>
                      <a:pt x="2568662" y="1068944"/>
                    </a:cubicBezTo>
                    <a:cubicBezTo>
                      <a:pt x="2491602" y="1109125"/>
                      <a:pt x="2396883" y="1105910"/>
                      <a:pt x="2284504" y="1062515"/>
                    </a:cubicBezTo>
                    <a:cubicBezTo>
                      <a:pt x="2284504" y="1062515"/>
                      <a:pt x="2157676" y="1229668"/>
                      <a:pt x="1887967" y="1170200"/>
                    </a:cubicBezTo>
                    <a:cubicBezTo>
                      <a:pt x="1928102" y="1120375"/>
                      <a:pt x="1948972" y="1072158"/>
                      <a:pt x="1955394" y="1052871"/>
                    </a:cubicBezTo>
                    <a:cubicBezTo>
                      <a:pt x="2090249" y="1023941"/>
                      <a:pt x="2148044" y="943578"/>
                      <a:pt x="2170520" y="898576"/>
                    </a:cubicBezTo>
                    <a:cubicBezTo>
                      <a:pt x="2278082" y="916255"/>
                      <a:pt x="2483575" y="916255"/>
                      <a:pt x="2541370" y="766782"/>
                    </a:cubicBezTo>
                    <a:cubicBezTo>
                      <a:pt x="2575084" y="679990"/>
                      <a:pt x="2568662" y="588377"/>
                      <a:pt x="2528527" y="522480"/>
                    </a:cubicBezTo>
                    <a:cubicBezTo>
                      <a:pt x="2485181" y="453369"/>
                      <a:pt x="2409726" y="411580"/>
                      <a:pt x="2376012" y="397115"/>
                    </a:cubicBezTo>
                    <a:cubicBezTo>
                      <a:pt x="2355142" y="318360"/>
                      <a:pt x="2286109" y="176922"/>
                      <a:pt x="2122357" y="149599"/>
                    </a:cubicBezTo>
                    <a:cubicBezTo>
                      <a:pt x="1987502" y="127098"/>
                      <a:pt x="1847831" y="201031"/>
                      <a:pt x="1778799" y="313538"/>
                    </a:cubicBezTo>
                    <a:cubicBezTo>
                      <a:pt x="1733847" y="315146"/>
                      <a:pt x="1690501" y="344076"/>
                      <a:pt x="1658393" y="353719"/>
                    </a:cubicBezTo>
                    <a:cubicBezTo>
                      <a:pt x="1629495" y="334433"/>
                      <a:pt x="1563673" y="281393"/>
                      <a:pt x="1486613" y="266928"/>
                    </a:cubicBezTo>
                    <a:cubicBezTo>
                      <a:pt x="1380656" y="249249"/>
                      <a:pt x="1255434" y="316753"/>
                      <a:pt x="1204061" y="418009"/>
                    </a:cubicBezTo>
                    <a:cubicBezTo>
                      <a:pt x="1171952" y="483906"/>
                      <a:pt x="1171952" y="591592"/>
                      <a:pt x="1221720" y="678383"/>
                    </a:cubicBezTo>
                    <a:cubicBezTo>
                      <a:pt x="1250618" y="731422"/>
                      <a:pt x="1329283" y="782854"/>
                      <a:pt x="1457716" y="802141"/>
                    </a:cubicBezTo>
                    <a:cubicBezTo>
                      <a:pt x="1485008" y="863216"/>
                      <a:pt x="1565279" y="1043228"/>
                      <a:pt x="1807696" y="1060907"/>
                    </a:cubicBezTo>
                    <a:cubicBezTo>
                      <a:pt x="1815723" y="1060907"/>
                      <a:pt x="1823750" y="1060907"/>
                      <a:pt x="1831777" y="1060907"/>
                    </a:cubicBezTo>
                    <a:cubicBezTo>
                      <a:pt x="1844621" y="1062515"/>
                      <a:pt x="1857464" y="1062515"/>
                      <a:pt x="1870307" y="1062515"/>
                    </a:cubicBezTo>
                    <a:cubicBezTo>
                      <a:pt x="1836594" y="1131626"/>
                      <a:pt x="1740269" y="1263420"/>
                      <a:pt x="1512300" y="1234490"/>
                    </a:cubicBezTo>
                    <a:cubicBezTo>
                      <a:pt x="1350153" y="1213596"/>
                      <a:pt x="1247407" y="1155735"/>
                      <a:pt x="1188006" y="1112339"/>
                    </a:cubicBezTo>
                    <a:cubicBezTo>
                      <a:pt x="1125395" y="1064122"/>
                      <a:pt x="1099709" y="1019119"/>
                      <a:pt x="1099709" y="1019119"/>
                    </a:cubicBezTo>
                    <a:cubicBezTo>
                      <a:pt x="1099709" y="1019119"/>
                      <a:pt x="1099709" y="1019119"/>
                      <a:pt x="1090076" y="1003047"/>
                    </a:cubicBezTo>
                    <a:cubicBezTo>
                      <a:pt x="1245801" y="951615"/>
                      <a:pt x="1139844" y="840715"/>
                      <a:pt x="1139844" y="840715"/>
                    </a:cubicBezTo>
                    <a:cubicBezTo>
                      <a:pt x="1086865" y="938757"/>
                      <a:pt x="979303" y="962865"/>
                      <a:pt x="903848" y="948400"/>
                    </a:cubicBezTo>
                    <a:cubicBezTo>
                      <a:pt x="865318" y="940364"/>
                      <a:pt x="812340" y="917863"/>
                      <a:pt x="777020" y="880896"/>
                    </a:cubicBezTo>
                    <a:cubicBezTo>
                      <a:pt x="746517" y="847144"/>
                      <a:pt x="722436" y="814999"/>
                      <a:pt x="696750" y="787676"/>
                    </a:cubicBezTo>
                    <a:cubicBezTo>
                      <a:pt x="671063" y="760353"/>
                      <a:pt x="640560" y="720171"/>
                      <a:pt x="563500" y="741066"/>
                    </a:cubicBezTo>
                    <a:cubicBezTo>
                      <a:pt x="481624" y="761960"/>
                      <a:pt x="423829" y="827857"/>
                      <a:pt x="282553" y="784461"/>
                    </a:cubicBezTo>
                    <a:cubicBezTo>
                      <a:pt x="46557" y="710528"/>
                      <a:pt x="0" y="607664"/>
                      <a:pt x="0" y="607664"/>
                    </a:cubicBezTo>
                    <a:cubicBezTo>
                      <a:pt x="0" y="607664"/>
                      <a:pt x="242418" y="683205"/>
                      <a:pt x="364429" y="578734"/>
                    </a:cubicBezTo>
                    <a:cubicBezTo>
                      <a:pt x="512127" y="451761"/>
                      <a:pt x="590792" y="490335"/>
                      <a:pt x="634139" y="496764"/>
                    </a:cubicBezTo>
                    <a:cubicBezTo>
                      <a:pt x="675879" y="501586"/>
                      <a:pt x="724042" y="519266"/>
                      <a:pt x="749728" y="511230"/>
                    </a:cubicBezTo>
                    <a:cubicBezTo>
                      <a:pt x="777020" y="504801"/>
                      <a:pt x="786653" y="487121"/>
                      <a:pt x="805918" y="467834"/>
                    </a:cubicBezTo>
                    <a:cubicBezTo>
                      <a:pt x="865318" y="408366"/>
                      <a:pt x="937562" y="418009"/>
                      <a:pt x="974486" y="424438"/>
                    </a:cubicBezTo>
                    <a:cubicBezTo>
                      <a:pt x="1006595" y="429260"/>
                      <a:pt x="1033887" y="438904"/>
                      <a:pt x="1035492" y="438904"/>
                    </a:cubicBezTo>
                    <a:cubicBezTo>
                      <a:pt x="1035492" y="438904"/>
                      <a:pt x="1070811" y="173708"/>
                      <a:pt x="1342126" y="88524"/>
                    </a:cubicBezTo>
                    <a:cubicBezTo>
                      <a:pt x="1529959" y="30663"/>
                      <a:pt x="1704950" y="106204"/>
                      <a:pt x="1706555" y="106204"/>
                    </a:cubicBezTo>
                    <a:cubicBezTo>
                      <a:pt x="1706555" y="106204"/>
                      <a:pt x="1706555" y="106204"/>
                      <a:pt x="1733847" y="117454"/>
                    </a:cubicBezTo>
                    <a:cubicBezTo>
                      <a:pt x="1733847" y="117454"/>
                      <a:pt x="1733847" y="117454"/>
                      <a:pt x="1751507" y="96560"/>
                    </a:cubicBezTo>
                    <a:cubicBezTo>
                      <a:pt x="1754316" y="90935"/>
                      <a:pt x="1832103" y="-829"/>
                      <a:pt x="2019284" y="6"/>
                    </a:cubicBez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46" name="Freeform 7">
                <a:extLst>
                  <a:ext uri="{FF2B5EF4-FFF2-40B4-BE49-F238E27FC236}">
                    <a16:creationId xmlns="" xmlns:a16="http://schemas.microsoft.com/office/drawing/2014/main" id="{68B6703B-0EF8-4010-305D-B162BFC653E7}"/>
                  </a:ext>
                </a:extLst>
              </p:cNvPr>
              <p:cNvSpPr>
                <a:spLocks/>
              </p:cNvSpPr>
              <p:nvPr/>
            </p:nvSpPr>
            <p:spPr bwMode="auto">
              <a:xfrm>
                <a:off x="2878002" y="4075249"/>
                <a:ext cx="444166" cy="238127"/>
              </a:xfrm>
              <a:custGeom>
                <a:avLst/>
                <a:gdLst>
                  <a:gd name="T0" fmla="*/ 1458 w 1560"/>
                  <a:gd name="T1" fmla="*/ 339 h 836"/>
                  <a:gd name="T2" fmla="*/ 1459 w 1560"/>
                  <a:gd name="T3" fmla="*/ 323 h 836"/>
                  <a:gd name="T4" fmla="*/ 1448 w 1560"/>
                  <a:gd name="T5" fmla="*/ 212 h 836"/>
                  <a:gd name="T6" fmla="*/ 1326 w 1560"/>
                  <a:gd name="T7" fmla="*/ 68 h 836"/>
                  <a:gd name="T8" fmla="*/ 1082 w 1560"/>
                  <a:gd name="T9" fmla="*/ 85 h 836"/>
                  <a:gd name="T10" fmla="*/ 1066 w 1560"/>
                  <a:gd name="T11" fmla="*/ 99 h 836"/>
                  <a:gd name="T12" fmla="*/ 1047 w 1560"/>
                  <a:gd name="T13" fmla="*/ 90 h 836"/>
                  <a:gd name="T14" fmla="*/ 697 w 1560"/>
                  <a:gd name="T15" fmla="*/ 95 h 836"/>
                  <a:gd name="T16" fmla="*/ 565 w 1560"/>
                  <a:gd name="T17" fmla="*/ 211 h 836"/>
                  <a:gd name="T18" fmla="*/ 420 w 1560"/>
                  <a:gd name="T19" fmla="*/ 270 h 836"/>
                  <a:gd name="T20" fmla="*/ 320 w 1560"/>
                  <a:gd name="T21" fmla="*/ 150 h 836"/>
                  <a:gd name="T22" fmla="*/ 191 w 1560"/>
                  <a:gd name="T23" fmla="*/ 29 h 836"/>
                  <a:gd name="T24" fmla="*/ 75 w 1560"/>
                  <a:gd name="T25" fmla="*/ 60 h 836"/>
                  <a:gd name="T26" fmla="*/ 0 w 1560"/>
                  <a:gd name="T27" fmla="*/ 90 h 836"/>
                  <a:gd name="T28" fmla="*/ 58 w 1560"/>
                  <a:gd name="T29" fmla="*/ 135 h 836"/>
                  <a:gd name="T30" fmla="*/ 136 w 1560"/>
                  <a:gd name="T31" fmla="*/ 128 h 836"/>
                  <a:gd name="T32" fmla="*/ 206 w 1560"/>
                  <a:gd name="T33" fmla="*/ 132 h 836"/>
                  <a:gd name="T34" fmla="*/ 259 w 1560"/>
                  <a:gd name="T35" fmla="*/ 305 h 836"/>
                  <a:gd name="T36" fmla="*/ 302 w 1560"/>
                  <a:gd name="T37" fmla="*/ 488 h 836"/>
                  <a:gd name="T38" fmla="*/ 502 w 1560"/>
                  <a:gd name="T39" fmla="*/ 540 h 836"/>
                  <a:gd name="T40" fmla="*/ 741 w 1560"/>
                  <a:gd name="T41" fmla="*/ 365 h 836"/>
                  <a:gd name="T42" fmla="*/ 759 w 1560"/>
                  <a:gd name="T43" fmla="*/ 308 h 836"/>
                  <a:gd name="T44" fmla="*/ 939 w 1560"/>
                  <a:gd name="T45" fmla="*/ 166 h 836"/>
                  <a:gd name="T46" fmla="*/ 1239 w 1560"/>
                  <a:gd name="T47" fmla="*/ 297 h 836"/>
                  <a:gd name="T48" fmla="*/ 1243 w 1560"/>
                  <a:gd name="T49" fmla="*/ 483 h 836"/>
                  <a:gd name="T50" fmla="*/ 1111 w 1560"/>
                  <a:gd name="T51" fmla="*/ 592 h 836"/>
                  <a:gd name="T52" fmla="*/ 894 w 1560"/>
                  <a:gd name="T53" fmla="*/ 570 h 836"/>
                  <a:gd name="T54" fmla="*/ 860 w 1560"/>
                  <a:gd name="T55" fmla="*/ 476 h 836"/>
                  <a:gd name="T56" fmla="*/ 893 w 1560"/>
                  <a:gd name="T57" fmla="*/ 407 h 836"/>
                  <a:gd name="T58" fmla="*/ 1001 w 1560"/>
                  <a:gd name="T59" fmla="*/ 380 h 836"/>
                  <a:gd name="T60" fmla="*/ 1048 w 1560"/>
                  <a:gd name="T61" fmla="*/ 437 h 836"/>
                  <a:gd name="T62" fmla="*/ 937 w 1560"/>
                  <a:gd name="T63" fmla="*/ 459 h 836"/>
                  <a:gd name="T64" fmla="*/ 927 w 1560"/>
                  <a:gd name="T65" fmla="*/ 480 h 836"/>
                  <a:gd name="T66" fmla="*/ 939 w 1560"/>
                  <a:gd name="T67" fmla="*/ 520 h 836"/>
                  <a:gd name="T68" fmla="*/ 1099 w 1560"/>
                  <a:gd name="T69" fmla="*/ 525 h 836"/>
                  <a:gd name="T70" fmla="*/ 1182 w 1560"/>
                  <a:gd name="T71" fmla="*/ 454 h 836"/>
                  <a:gd name="T72" fmla="*/ 1180 w 1560"/>
                  <a:gd name="T73" fmla="*/ 330 h 836"/>
                  <a:gd name="T74" fmla="*/ 958 w 1560"/>
                  <a:gd name="T75" fmla="*/ 248 h 836"/>
                  <a:gd name="T76" fmla="*/ 821 w 1560"/>
                  <a:gd name="T77" fmla="*/ 335 h 836"/>
                  <a:gd name="T78" fmla="*/ 808 w 1560"/>
                  <a:gd name="T79" fmla="*/ 388 h 836"/>
                  <a:gd name="T80" fmla="*/ 814 w 1560"/>
                  <a:gd name="T81" fmla="*/ 421 h 836"/>
                  <a:gd name="T82" fmla="*/ 780 w 1560"/>
                  <a:gd name="T83" fmla="*/ 426 h 836"/>
                  <a:gd name="T84" fmla="*/ 587 w 1560"/>
                  <a:gd name="T85" fmla="*/ 562 h 836"/>
                  <a:gd name="T86" fmla="*/ 629 w 1560"/>
                  <a:gd name="T87" fmla="*/ 686 h 836"/>
                  <a:gd name="T88" fmla="*/ 848 w 1560"/>
                  <a:gd name="T89" fmla="*/ 700 h 836"/>
                  <a:gd name="T90" fmla="*/ 886 w 1560"/>
                  <a:gd name="T91" fmla="*/ 691 h 836"/>
                  <a:gd name="T92" fmla="*/ 889 w 1560"/>
                  <a:gd name="T93" fmla="*/ 730 h 836"/>
                  <a:gd name="T94" fmla="*/ 911 w 1560"/>
                  <a:gd name="T95" fmla="*/ 776 h 836"/>
                  <a:gd name="T96" fmla="*/ 1038 w 1560"/>
                  <a:gd name="T97" fmla="*/ 829 h 836"/>
                  <a:gd name="T98" fmla="*/ 1194 w 1560"/>
                  <a:gd name="T99" fmla="*/ 715 h 836"/>
                  <a:gd name="T100" fmla="*/ 1199 w 1560"/>
                  <a:gd name="T101" fmla="*/ 682 h 836"/>
                  <a:gd name="T102" fmla="*/ 1231 w 1560"/>
                  <a:gd name="T103" fmla="*/ 686 h 836"/>
                  <a:gd name="T104" fmla="*/ 1438 w 1560"/>
                  <a:gd name="T105" fmla="*/ 616 h 836"/>
                  <a:gd name="T106" fmla="*/ 1469 w 1560"/>
                  <a:gd name="T107" fmla="*/ 350 h 836"/>
                  <a:gd name="T108" fmla="*/ 1458 w 1560"/>
                  <a:gd name="T109" fmla="*/ 33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0" h="836">
                    <a:moveTo>
                      <a:pt x="1458" y="339"/>
                    </a:moveTo>
                    <a:cubicBezTo>
                      <a:pt x="1459" y="323"/>
                      <a:pt x="1459" y="323"/>
                      <a:pt x="1459" y="323"/>
                    </a:cubicBezTo>
                    <a:cubicBezTo>
                      <a:pt x="1459" y="322"/>
                      <a:pt x="1463" y="270"/>
                      <a:pt x="1448" y="212"/>
                    </a:cubicBezTo>
                    <a:cubicBezTo>
                      <a:pt x="1428" y="139"/>
                      <a:pt x="1387" y="91"/>
                      <a:pt x="1326" y="68"/>
                    </a:cubicBezTo>
                    <a:cubicBezTo>
                      <a:pt x="1171" y="12"/>
                      <a:pt x="1083" y="85"/>
                      <a:pt x="1082" y="85"/>
                    </a:cubicBezTo>
                    <a:cubicBezTo>
                      <a:pt x="1066" y="99"/>
                      <a:pt x="1066" y="99"/>
                      <a:pt x="1066" y="99"/>
                    </a:cubicBezTo>
                    <a:cubicBezTo>
                      <a:pt x="1047" y="90"/>
                      <a:pt x="1047" y="90"/>
                      <a:pt x="1047" y="90"/>
                    </a:cubicBezTo>
                    <a:cubicBezTo>
                      <a:pt x="1044" y="89"/>
                      <a:pt x="839" y="0"/>
                      <a:pt x="697" y="95"/>
                    </a:cubicBezTo>
                    <a:cubicBezTo>
                      <a:pt x="633" y="139"/>
                      <a:pt x="595" y="179"/>
                      <a:pt x="565" y="211"/>
                    </a:cubicBezTo>
                    <a:cubicBezTo>
                      <a:pt x="522" y="256"/>
                      <a:pt x="486" y="295"/>
                      <a:pt x="420" y="270"/>
                    </a:cubicBezTo>
                    <a:cubicBezTo>
                      <a:pt x="360" y="247"/>
                      <a:pt x="339" y="195"/>
                      <a:pt x="320" y="150"/>
                    </a:cubicBezTo>
                    <a:cubicBezTo>
                      <a:pt x="297" y="93"/>
                      <a:pt x="277" y="44"/>
                      <a:pt x="191" y="29"/>
                    </a:cubicBezTo>
                    <a:cubicBezTo>
                      <a:pt x="153" y="22"/>
                      <a:pt x="116" y="41"/>
                      <a:pt x="75" y="60"/>
                    </a:cubicBezTo>
                    <a:cubicBezTo>
                      <a:pt x="51" y="72"/>
                      <a:pt x="26" y="84"/>
                      <a:pt x="0" y="90"/>
                    </a:cubicBezTo>
                    <a:cubicBezTo>
                      <a:pt x="14" y="108"/>
                      <a:pt x="34" y="126"/>
                      <a:pt x="58" y="135"/>
                    </a:cubicBezTo>
                    <a:cubicBezTo>
                      <a:pt x="83" y="144"/>
                      <a:pt x="108" y="142"/>
                      <a:pt x="136" y="128"/>
                    </a:cubicBezTo>
                    <a:cubicBezTo>
                      <a:pt x="161" y="117"/>
                      <a:pt x="185" y="118"/>
                      <a:pt x="206" y="132"/>
                    </a:cubicBezTo>
                    <a:cubicBezTo>
                      <a:pt x="263" y="171"/>
                      <a:pt x="259" y="304"/>
                      <a:pt x="259" y="305"/>
                    </a:cubicBezTo>
                    <a:cubicBezTo>
                      <a:pt x="254" y="360"/>
                      <a:pt x="254" y="439"/>
                      <a:pt x="302" y="488"/>
                    </a:cubicBezTo>
                    <a:cubicBezTo>
                      <a:pt x="341" y="528"/>
                      <a:pt x="408" y="545"/>
                      <a:pt x="502" y="540"/>
                    </a:cubicBezTo>
                    <a:cubicBezTo>
                      <a:pt x="562" y="385"/>
                      <a:pt x="653" y="363"/>
                      <a:pt x="741" y="365"/>
                    </a:cubicBezTo>
                    <a:cubicBezTo>
                      <a:pt x="743" y="349"/>
                      <a:pt x="748" y="329"/>
                      <a:pt x="759" y="308"/>
                    </a:cubicBezTo>
                    <a:cubicBezTo>
                      <a:pt x="796" y="233"/>
                      <a:pt x="876" y="182"/>
                      <a:pt x="939" y="166"/>
                    </a:cubicBezTo>
                    <a:cubicBezTo>
                      <a:pt x="1080" y="130"/>
                      <a:pt x="1200" y="228"/>
                      <a:pt x="1239" y="297"/>
                    </a:cubicBezTo>
                    <a:cubicBezTo>
                      <a:pt x="1271" y="354"/>
                      <a:pt x="1272" y="422"/>
                      <a:pt x="1243" y="483"/>
                    </a:cubicBezTo>
                    <a:cubicBezTo>
                      <a:pt x="1215" y="541"/>
                      <a:pt x="1166" y="582"/>
                      <a:pt x="1111" y="592"/>
                    </a:cubicBezTo>
                    <a:cubicBezTo>
                      <a:pt x="1031" y="606"/>
                      <a:pt x="944" y="614"/>
                      <a:pt x="894" y="570"/>
                    </a:cubicBezTo>
                    <a:cubicBezTo>
                      <a:pt x="869" y="548"/>
                      <a:pt x="857" y="516"/>
                      <a:pt x="860" y="476"/>
                    </a:cubicBezTo>
                    <a:cubicBezTo>
                      <a:pt x="861" y="449"/>
                      <a:pt x="873" y="426"/>
                      <a:pt x="893" y="407"/>
                    </a:cubicBezTo>
                    <a:cubicBezTo>
                      <a:pt x="929" y="375"/>
                      <a:pt x="973" y="367"/>
                      <a:pt x="1001" y="380"/>
                    </a:cubicBezTo>
                    <a:cubicBezTo>
                      <a:pt x="1034" y="395"/>
                      <a:pt x="1048" y="437"/>
                      <a:pt x="1048" y="437"/>
                    </a:cubicBezTo>
                    <a:cubicBezTo>
                      <a:pt x="1018" y="435"/>
                      <a:pt x="961" y="438"/>
                      <a:pt x="937" y="459"/>
                    </a:cubicBezTo>
                    <a:cubicBezTo>
                      <a:pt x="931" y="464"/>
                      <a:pt x="928" y="471"/>
                      <a:pt x="927" y="480"/>
                    </a:cubicBezTo>
                    <a:cubicBezTo>
                      <a:pt x="925" y="508"/>
                      <a:pt x="936" y="517"/>
                      <a:pt x="939" y="520"/>
                    </a:cubicBezTo>
                    <a:cubicBezTo>
                      <a:pt x="971" y="548"/>
                      <a:pt x="1067" y="531"/>
                      <a:pt x="1099" y="525"/>
                    </a:cubicBezTo>
                    <a:cubicBezTo>
                      <a:pt x="1132" y="519"/>
                      <a:pt x="1164" y="492"/>
                      <a:pt x="1182" y="454"/>
                    </a:cubicBezTo>
                    <a:cubicBezTo>
                      <a:pt x="1201" y="413"/>
                      <a:pt x="1201" y="368"/>
                      <a:pt x="1180" y="330"/>
                    </a:cubicBezTo>
                    <a:cubicBezTo>
                      <a:pt x="1159" y="292"/>
                      <a:pt x="1073" y="219"/>
                      <a:pt x="958" y="248"/>
                    </a:cubicBezTo>
                    <a:cubicBezTo>
                      <a:pt x="890" y="266"/>
                      <a:pt x="842" y="296"/>
                      <a:pt x="821" y="335"/>
                    </a:cubicBezTo>
                    <a:cubicBezTo>
                      <a:pt x="805" y="363"/>
                      <a:pt x="808" y="387"/>
                      <a:pt x="808" y="388"/>
                    </a:cubicBezTo>
                    <a:cubicBezTo>
                      <a:pt x="814" y="421"/>
                      <a:pt x="814" y="421"/>
                      <a:pt x="814" y="421"/>
                    </a:cubicBezTo>
                    <a:cubicBezTo>
                      <a:pt x="780" y="426"/>
                      <a:pt x="780" y="426"/>
                      <a:pt x="780" y="426"/>
                    </a:cubicBezTo>
                    <a:cubicBezTo>
                      <a:pt x="778" y="427"/>
                      <a:pt x="623" y="451"/>
                      <a:pt x="587" y="562"/>
                    </a:cubicBezTo>
                    <a:cubicBezTo>
                      <a:pt x="572" y="610"/>
                      <a:pt x="600" y="662"/>
                      <a:pt x="629" y="686"/>
                    </a:cubicBezTo>
                    <a:cubicBezTo>
                      <a:pt x="693" y="739"/>
                      <a:pt x="803" y="711"/>
                      <a:pt x="848" y="700"/>
                    </a:cubicBezTo>
                    <a:cubicBezTo>
                      <a:pt x="886" y="691"/>
                      <a:pt x="886" y="691"/>
                      <a:pt x="886" y="691"/>
                    </a:cubicBezTo>
                    <a:cubicBezTo>
                      <a:pt x="889" y="730"/>
                      <a:pt x="889" y="730"/>
                      <a:pt x="889" y="730"/>
                    </a:cubicBezTo>
                    <a:cubicBezTo>
                      <a:pt x="889" y="730"/>
                      <a:pt x="892" y="753"/>
                      <a:pt x="911" y="776"/>
                    </a:cubicBezTo>
                    <a:cubicBezTo>
                      <a:pt x="937" y="808"/>
                      <a:pt x="980" y="826"/>
                      <a:pt x="1038" y="829"/>
                    </a:cubicBezTo>
                    <a:cubicBezTo>
                      <a:pt x="1172" y="836"/>
                      <a:pt x="1192" y="727"/>
                      <a:pt x="1194" y="715"/>
                    </a:cubicBezTo>
                    <a:cubicBezTo>
                      <a:pt x="1199" y="682"/>
                      <a:pt x="1199" y="682"/>
                      <a:pt x="1199" y="682"/>
                    </a:cubicBezTo>
                    <a:cubicBezTo>
                      <a:pt x="1231" y="686"/>
                      <a:pt x="1231" y="686"/>
                      <a:pt x="1231" y="686"/>
                    </a:cubicBezTo>
                    <a:cubicBezTo>
                      <a:pt x="1233" y="686"/>
                      <a:pt x="1362" y="700"/>
                      <a:pt x="1438" y="616"/>
                    </a:cubicBezTo>
                    <a:cubicBezTo>
                      <a:pt x="1461" y="591"/>
                      <a:pt x="1560" y="441"/>
                      <a:pt x="1469" y="350"/>
                    </a:cubicBezTo>
                    <a:lnTo>
                      <a:pt x="1458" y="339"/>
                    </a:ln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48" name="自由: 形状 64">
                <a:extLst>
                  <a:ext uri="{FF2B5EF4-FFF2-40B4-BE49-F238E27FC236}">
                    <a16:creationId xmlns="" xmlns:a16="http://schemas.microsoft.com/office/drawing/2014/main" id="{95D4E5A2-7E07-9778-A2BE-C92D52B7F97D}"/>
                  </a:ext>
                </a:extLst>
              </p:cNvPr>
              <p:cNvSpPr>
                <a:spLocks/>
              </p:cNvSpPr>
              <p:nvPr/>
            </p:nvSpPr>
            <p:spPr bwMode="auto">
              <a:xfrm flipH="1">
                <a:off x="3281720" y="3900491"/>
                <a:ext cx="527338" cy="219074"/>
              </a:xfrm>
              <a:custGeom>
                <a:avLst/>
                <a:gdLst>
                  <a:gd name="connsiteX0" fmla="*/ 2041623 w 2981399"/>
                  <a:gd name="connsiteY0" fmla="*/ 240638 h 1238575"/>
                  <a:gd name="connsiteX1" fmla="*/ 2101242 w 2981399"/>
                  <a:gd name="connsiteY1" fmla="*/ 242798 h 1238575"/>
                  <a:gd name="connsiteX2" fmla="*/ 2298601 w 2981399"/>
                  <a:gd name="connsiteY2" fmla="*/ 432484 h 1238575"/>
                  <a:gd name="connsiteX3" fmla="*/ 2301810 w 2981399"/>
                  <a:gd name="connsiteY3" fmla="*/ 454989 h 1238575"/>
                  <a:gd name="connsiteX4" fmla="*/ 2324274 w 2981399"/>
                  <a:gd name="connsiteY4" fmla="*/ 461419 h 1238575"/>
                  <a:gd name="connsiteX5" fmla="*/ 2434988 w 2981399"/>
                  <a:gd name="connsiteY5" fmla="*/ 554655 h 1238575"/>
                  <a:gd name="connsiteX6" fmla="*/ 2430174 w 2981399"/>
                  <a:gd name="connsiteY6" fmla="*/ 725051 h 1238575"/>
                  <a:gd name="connsiteX7" fmla="*/ 2277742 w 2981399"/>
                  <a:gd name="connsiteY7" fmla="*/ 824717 h 1238575"/>
                  <a:gd name="connsiteX8" fmla="*/ 2154192 w 2981399"/>
                  <a:gd name="connsiteY8" fmla="*/ 818287 h 1238575"/>
                  <a:gd name="connsiteX9" fmla="*/ 2120496 w 2981399"/>
                  <a:gd name="connsiteY9" fmla="*/ 810249 h 1238575"/>
                  <a:gd name="connsiteX10" fmla="*/ 2110869 w 2981399"/>
                  <a:gd name="connsiteY10" fmla="*/ 844007 h 1238575"/>
                  <a:gd name="connsiteX11" fmla="*/ 1814028 w 2981399"/>
                  <a:gd name="connsiteY11" fmla="*/ 979038 h 1238575"/>
                  <a:gd name="connsiteX12" fmla="*/ 1507559 w 2981399"/>
                  <a:gd name="connsiteY12" fmla="*/ 763631 h 1238575"/>
                  <a:gd name="connsiteX13" fmla="*/ 1499536 w 2981399"/>
                  <a:gd name="connsiteY13" fmla="*/ 741126 h 1238575"/>
                  <a:gd name="connsiteX14" fmla="*/ 1475468 w 2981399"/>
                  <a:gd name="connsiteY14" fmla="*/ 739519 h 1238575"/>
                  <a:gd name="connsiteX15" fmla="*/ 1297363 w 2981399"/>
                  <a:gd name="connsiteY15" fmla="*/ 641460 h 1238575"/>
                  <a:gd name="connsiteX16" fmla="*/ 1292550 w 2981399"/>
                  <a:gd name="connsiteY16" fmla="*/ 454989 h 1238575"/>
                  <a:gd name="connsiteX17" fmla="*/ 1485095 w 2981399"/>
                  <a:gd name="connsiteY17" fmla="*/ 340856 h 1238575"/>
                  <a:gd name="connsiteX18" fmla="*/ 1504350 w 2981399"/>
                  <a:gd name="connsiteY18" fmla="*/ 342463 h 1238575"/>
                  <a:gd name="connsiteX19" fmla="*/ 1637527 w 2981399"/>
                  <a:gd name="connsiteY19" fmla="*/ 408371 h 1238575"/>
                  <a:gd name="connsiteX20" fmla="*/ 1653573 w 2981399"/>
                  <a:gd name="connsiteY20" fmla="*/ 421231 h 1238575"/>
                  <a:gd name="connsiteX21" fmla="*/ 1672827 w 2981399"/>
                  <a:gd name="connsiteY21" fmla="*/ 413194 h 1238575"/>
                  <a:gd name="connsiteX22" fmla="*/ 1804400 w 2981399"/>
                  <a:gd name="connsiteY22" fmla="*/ 390689 h 1238575"/>
                  <a:gd name="connsiteX23" fmla="*/ 2021014 w 2981399"/>
                  <a:gd name="connsiteY23" fmla="*/ 488747 h 1238575"/>
                  <a:gd name="connsiteX24" fmla="*/ 2029037 w 2981399"/>
                  <a:gd name="connsiteY24" fmla="*/ 610918 h 1238575"/>
                  <a:gd name="connsiteX25" fmla="*/ 1826864 w 2981399"/>
                  <a:gd name="connsiteY25" fmla="*/ 733089 h 1238575"/>
                  <a:gd name="connsiteX26" fmla="*/ 1680850 w 2981399"/>
                  <a:gd name="connsiteY26" fmla="*/ 649498 h 1238575"/>
                  <a:gd name="connsiteX27" fmla="*/ 1706523 w 2981399"/>
                  <a:gd name="connsiteY27" fmla="*/ 586805 h 1238575"/>
                  <a:gd name="connsiteX28" fmla="*/ 1764287 w 2981399"/>
                  <a:gd name="connsiteY28" fmla="*/ 578768 h 1238575"/>
                  <a:gd name="connsiteX29" fmla="*/ 1806005 w 2981399"/>
                  <a:gd name="connsiteY29" fmla="*/ 615740 h 1238575"/>
                  <a:gd name="connsiteX30" fmla="*/ 1788355 w 2981399"/>
                  <a:gd name="connsiteY30" fmla="*/ 509645 h 1238575"/>
                  <a:gd name="connsiteX31" fmla="*/ 1674432 w 2981399"/>
                  <a:gd name="connsiteY31" fmla="*/ 522505 h 1238575"/>
                  <a:gd name="connsiteX32" fmla="*/ 1610250 w 2981399"/>
                  <a:gd name="connsiteY32" fmla="*/ 668788 h 1238575"/>
                  <a:gd name="connsiteX33" fmla="*/ 1831678 w 2981399"/>
                  <a:gd name="connsiteY33" fmla="*/ 805426 h 1238575"/>
                  <a:gd name="connsiteX34" fmla="*/ 2094823 w 2981399"/>
                  <a:gd name="connsiteY34" fmla="*/ 641460 h 1238575"/>
                  <a:gd name="connsiteX35" fmla="*/ 2078778 w 2981399"/>
                  <a:gd name="connsiteY35" fmla="*/ 443737 h 1238575"/>
                  <a:gd name="connsiteX36" fmla="*/ 1866978 w 2981399"/>
                  <a:gd name="connsiteY36" fmla="*/ 321566 h 1238575"/>
                  <a:gd name="connsiteX37" fmla="*/ 2041623 w 2981399"/>
                  <a:gd name="connsiteY37" fmla="*/ 240638 h 1238575"/>
                  <a:gd name="connsiteX38" fmla="*/ 2019284 w 2981399"/>
                  <a:gd name="connsiteY38" fmla="*/ 6 h 1238575"/>
                  <a:gd name="connsiteX39" fmla="*/ 2106303 w 2981399"/>
                  <a:gd name="connsiteY39" fmla="*/ 6555 h 1238575"/>
                  <a:gd name="connsiteX40" fmla="*/ 2424175 w 2981399"/>
                  <a:gd name="connsiteY40" fmla="*/ 228354 h 1238575"/>
                  <a:gd name="connsiteX41" fmla="*/ 2440229 w 2981399"/>
                  <a:gd name="connsiteY41" fmla="*/ 262106 h 1238575"/>
                  <a:gd name="connsiteX42" fmla="*/ 2473943 w 2981399"/>
                  <a:gd name="connsiteY42" fmla="*/ 246034 h 1238575"/>
                  <a:gd name="connsiteX43" fmla="*/ 2661776 w 2981399"/>
                  <a:gd name="connsiteY43" fmla="*/ 274964 h 1238575"/>
                  <a:gd name="connsiteX44" fmla="*/ 2737231 w 2981399"/>
                  <a:gd name="connsiteY44" fmla="*/ 426046 h 1238575"/>
                  <a:gd name="connsiteX45" fmla="*/ 2734020 w 2981399"/>
                  <a:gd name="connsiteY45" fmla="*/ 463012 h 1238575"/>
                  <a:gd name="connsiteX46" fmla="*/ 2770944 w 2981399"/>
                  <a:gd name="connsiteY46" fmla="*/ 466227 h 1238575"/>
                  <a:gd name="connsiteX47" fmla="*/ 2981253 w 2981399"/>
                  <a:gd name="connsiteY47" fmla="*/ 662311 h 1238575"/>
                  <a:gd name="connsiteX48" fmla="*/ 2762917 w 2981399"/>
                  <a:gd name="connsiteY48" fmla="*/ 832679 h 1238575"/>
                  <a:gd name="connsiteX49" fmla="*/ 2737231 w 2981399"/>
                  <a:gd name="connsiteY49" fmla="*/ 835893 h 1238575"/>
                  <a:gd name="connsiteX50" fmla="*/ 2730809 w 2981399"/>
                  <a:gd name="connsiteY50" fmla="*/ 860002 h 1238575"/>
                  <a:gd name="connsiteX51" fmla="*/ 2568662 w 2981399"/>
                  <a:gd name="connsiteY51" fmla="*/ 1068944 h 1238575"/>
                  <a:gd name="connsiteX52" fmla="*/ 2284504 w 2981399"/>
                  <a:gd name="connsiteY52" fmla="*/ 1062515 h 1238575"/>
                  <a:gd name="connsiteX53" fmla="*/ 1887967 w 2981399"/>
                  <a:gd name="connsiteY53" fmla="*/ 1170200 h 1238575"/>
                  <a:gd name="connsiteX54" fmla="*/ 1955394 w 2981399"/>
                  <a:gd name="connsiteY54" fmla="*/ 1052871 h 1238575"/>
                  <a:gd name="connsiteX55" fmla="*/ 2170520 w 2981399"/>
                  <a:gd name="connsiteY55" fmla="*/ 898576 h 1238575"/>
                  <a:gd name="connsiteX56" fmla="*/ 2541370 w 2981399"/>
                  <a:gd name="connsiteY56" fmla="*/ 766782 h 1238575"/>
                  <a:gd name="connsiteX57" fmla="*/ 2528527 w 2981399"/>
                  <a:gd name="connsiteY57" fmla="*/ 522480 h 1238575"/>
                  <a:gd name="connsiteX58" fmla="*/ 2376012 w 2981399"/>
                  <a:gd name="connsiteY58" fmla="*/ 397115 h 1238575"/>
                  <a:gd name="connsiteX59" fmla="*/ 2122357 w 2981399"/>
                  <a:gd name="connsiteY59" fmla="*/ 149599 h 1238575"/>
                  <a:gd name="connsiteX60" fmla="*/ 1778799 w 2981399"/>
                  <a:gd name="connsiteY60" fmla="*/ 313538 h 1238575"/>
                  <a:gd name="connsiteX61" fmla="*/ 1658393 w 2981399"/>
                  <a:gd name="connsiteY61" fmla="*/ 353719 h 1238575"/>
                  <a:gd name="connsiteX62" fmla="*/ 1486613 w 2981399"/>
                  <a:gd name="connsiteY62" fmla="*/ 266928 h 1238575"/>
                  <a:gd name="connsiteX63" fmla="*/ 1204061 w 2981399"/>
                  <a:gd name="connsiteY63" fmla="*/ 418009 h 1238575"/>
                  <a:gd name="connsiteX64" fmla="*/ 1221720 w 2981399"/>
                  <a:gd name="connsiteY64" fmla="*/ 678383 h 1238575"/>
                  <a:gd name="connsiteX65" fmla="*/ 1457716 w 2981399"/>
                  <a:gd name="connsiteY65" fmla="*/ 802141 h 1238575"/>
                  <a:gd name="connsiteX66" fmla="*/ 1807696 w 2981399"/>
                  <a:gd name="connsiteY66" fmla="*/ 1060907 h 1238575"/>
                  <a:gd name="connsiteX67" fmla="*/ 1831777 w 2981399"/>
                  <a:gd name="connsiteY67" fmla="*/ 1060907 h 1238575"/>
                  <a:gd name="connsiteX68" fmla="*/ 1870307 w 2981399"/>
                  <a:gd name="connsiteY68" fmla="*/ 1062515 h 1238575"/>
                  <a:gd name="connsiteX69" fmla="*/ 1512300 w 2981399"/>
                  <a:gd name="connsiteY69" fmla="*/ 1234490 h 1238575"/>
                  <a:gd name="connsiteX70" fmla="*/ 1188006 w 2981399"/>
                  <a:gd name="connsiteY70" fmla="*/ 1112339 h 1238575"/>
                  <a:gd name="connsiteX71" fmla="*/ 1099709 w 2981399"/>
                  <a:gd name="connsiteY71" fmla="*/ 1019119 h 1238575"/>
                  <a:gd name="connsiteX72" fmla="*/ 1090076 w 2981399"/>
                  <a:gd name="connsiteY72" fmla="*/ 1003047 h 1238575"/>
                  <a:gd name="connsiteX73" fmla="*/ 1139844 w 2981399"/>
                  <a:gd name="connsiteY73" fmla="*/ 840715 h 1238575"/>
                  <a:gd name="connsiteX74" fmla="*/ 903848 w 2981399"/>
                  <a:gd name="connsiteY74" fmla="*/ 948400 h 1238575"/>
                  <a:gd name="connsiteX75" fmla="*/ 777020 w 2981399"/>
                  <a:gd name="connsiteY75" fmla="*/ 880896 h 1238575"/>
                  <a:gd name="connsiteX76" fmla="*/ 696750 w 2981399"/>
                  <a:gd name="connsiteY76" fmla="*/ 787676 h 1238575"/>
                  <a:gd name="connsiteX77" fmla="*/ 563500 w 2981399"/>
                  <a:gd name="connsiteY77" fmla="*/ 741066 h 1238575"/>
                  <a:gd name="connsiteX78" fmla="*/ 282553 w 2981399"/>
                  <a:gd name="connsiteY78" fmla="*/ 784461 h 1238575"/>
                  <a:gd name="connsiteX79" fmla="*/ 0 w 2981399"/>
                  <a:gd name="connsiteY79" fmla="*/ 607664 h 1238575"/>
                  <a:gd name="connsiteX80" fmla="*/ 364429 w 2981399"/>
                  <a:gd name="connsiteY80" fmla="*/ 578734 h 1238575"/>
                  <a:gd name="connsiteX81" fmla="*/ 634139 w 2981399"/>
                  <a:gd name="connsiteY81" fmla="*/ 496764 h 1238575"/>
                  <a:gd name="connsiteX82" fmla="*/ 749728 w 2981399"/>
                  <a:gd name="connsiteY82" fmla="*/ 511230 h 1238575"/>
                  <a:gd name="connsiteX83" fmla="*/ 805918 w 2981399"/>
                  <a:gd name="connsiteY83" fmla="*/ 467834 h 1238575"/>
                  <a:gd name="connsiteX84" fmla="*/ 974486 w 2981399"/>
                  <a:gd name="connsiteY84" fmla="*/ 424438 h 1238575"/>
                  <a:gd name="connsiteX85" fmla="*/ 1035492 w 2981399"/>
                  <a:gd name="connsiteY85" fmla="*/ 438904 h 1238575"/>
                  <a:gd name="connsiteX86" fmla="*/ 1342126 w 2981399"/>
                  <a:gd name="connsiteY86" fmla="*/ 88524 h 1238575"/>
                  <a:gd name="connsiteX87" fmla="*/ 1706555 w 2981399"/>
                  <a:gd name="connsiteY87" fmla="*/ 106204 h 1238575"/>
                  <a:gd name="connsiteX88" fmla="*/ 1733847 w 2981399"/>
                  <a:gd name="connsiteY88" fmla="*/ 117454 h 1238575"/>
                  <a:gd name="connsiteX89" fmla="*/ 1751507 w 2981399"/>
                  <a:gd name="connsiteY89" fmla="*/ 96560 h 1238575"/>
                  <a:gd name="connsiteX90" fmla="*/ 2019284 w 2981399"/>
                  <a:gd name="connsiteY90" fmla="*/ 6 h 12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981399" h="1238575">
                    <a:moveTo>
                      <a:pt x="2041623" y="240638"/>
                    </a:moveTo>
                    <a:cubicBezTo>
                      <a:pt x="2062231" y="239181"/>
                      <a:pt x="2082388" y="239985"/>
                      <a:pt x="2101242" y="242798"/>
                    </a:cubicBezTo>
                    <a:cubicBezTo>
                      <a:pt x="2269719" y="271733"/>
                      <a:pt x="2296996" y="426054"/>
                      <a:pt x="2298601" y="432484"/>
                    </a:cubicBezTo>
                    <a:cubicBezTo>
                      <a:pt x="2298601" y="432484"/>
                      <a:pt x="2298601" y="432484"/>
                      <a:pt x="2301810" y="454989"/>
                    </a:cubicBezTo>
                    <a:cubicBezTo>
                      <a:pt x="2301810" y="454989"/>
                      <a:pt x="2301810" y="454989"/>
                      <a:pt x="2324274" y="461419"/>
                    </a:cubicBezTo>
                    <a:cubicBezTo>
                      <a:pt x="2324274" y="463027"/>
                      <a:pt x="2401292" y="487139"/>
                      <a:pt x="2434988" y="554655"/>
                    </a:cubicBezTo>
                    <a:cubicBezTo>
                      <a:pt x="2457451" y="601273"/>
                      <a:pt x="2455847" y="657536"/>
                      <a:pt x="2430174" y="725051"/>
                    </a:cubicBezTo>
                    <a:cubicBezTo>
                      <a:pt x="2407710" y="782921"/>
                      <a:pt x="2356365" y="816679"/>
                      <a:pt x="2277742" y="824717"/>
                    </a:cubicBezTo>
                    <a:cubicBezTo>
                      <a:pt x="2213560" y="832754"/>
                      <a:pt x="2154192" y="818287"/>
                      <a:pt x="2154192" y="818287"/>
                    </a:cubicBezTo>
                    <a:cubicBezTo>
                      <a:pt x="2154192" y="818287"/>
                      <a:pt x="2154192" y="818287"/>
                      <a:pt x="2120496" y="810249"/>
                    </a:cubicBezTo>
                    <a:cubicBezTo>
                      <a:pt x="2120496" y="810249"/>
                      <a:pt x="2120496" y="810249"/>
                      <a:pt x="2110869" y="844007"/>
                    </a:cubicBezTo>
                    <a:cubicBezTo>
                      <a:pt x="2109264" y="845614"/>
                      <a:pt x="2062732" y="996720"/>
                      <a:pt x="1814028" y="979038"/>
                    </a:cubicBezTo>
                    <a:cubicBezTo>
                      <a:pt x="1578159" y="962962"/>
                      <a:pt x="1509163" y="771669"/>
                      <a:pt x="1507559" y="763631"/>
                    </a:cubicBezTo>
                    <a:cubicBezTo>
                      <a:pt x="1507559" y="763631"/>
                      <a:pt x="1507559" y="763631"/>
                      <a:pt x="1499536" y="741126"/>
                    </a:cubicBezTo>
                    <a:cubicBezTo>
                      <a:pt x="1499536" y="741126"/>
                      <a:pt x="1499536" y="741126"/>
                      <a:pt x="1475468" y="739519"/>
                    </a:cubicBezTo>
                    <a:cubicBezTo>
                      <a:pt x="1388822" y="731481"/>
                      <a:pt x="1327850" y="697723"/>
                      <a:pt x="1297363" y="641460"/>
                    </a:cubicBezTo>
                    <a:cubicBezTo>
                      <a:pt x="1262063" y="578768"/>
                      <a:pt x="1270086" y="501607"/>
                      <a:pt x="1292550" y="454989"/>
                    </a:cubicBezTo>
                    <a:cubicBezTo>
                      <a:pt x="1324640" y="390689"/>
                      <a:pt x="1414495" y="337641"/>
                      <a:pt x="1485095" y="340856"/>
                    </a:cubicBezTo>
                    <a:cubicBezTo>
                      <a:pt x="1491513" y="340856"/>
                      <a:pt x="1497932" y="340856"/>
                      <a:pt x="1504350" y="342463"/>
                    </a:cubicBezTo>
                    <a:cubicBezTo>
                      <a:pt x="1565323" y="355323"/>
                      <a:pt x="1637527" y="408371"/>
                      <a:pt x="1637527" y="408371"/>
                    </a:cubicBezTo>
                    <a:cubicBezTo>
                      <a:pt x="1637527" y="408371"/>
                      <a:pt x="1637527" y="408371"/>
                      <a:pt x="1653573" y="421231"/>
                    </a:cubicBezTo>
                    <a:cubicBezTo>
                      <a:pt x="1653573" y="421231"/>
                      <a:pt x="1653573" y="421231"/>
                      <a:pt x="1672827" y="413194"/>
                    </a:cubicBezTo>
                    <a:cubicBezTo>
                      <a:pt x="1672827" y="413194"/>
                      <a:pt x="1732196" y="390689"/>
                      <a:pt x="1804400" y="390689"/>
                    </a:cubicBezTo>
                    <a:cubicBezTo>
                      <a:pt x="1897464" y="389081"/>
                      <a:pt x="1969669" y="422839"/>
                      <a:pt x="2021014" y="488747"/>
                    </a:cubicBezTo>
                    <a:cubicBezTo>
                      <a:pt x="2046687" y="520897"/>
                      <a:pt x="2048292" y="565907"/>
                      <a:pt x="2029037" y="610918"/>
                    </a:cubicBezTo>
                    <a:cubicBezTo>
                      <a:pt x="2003364" y="665573"/>
                      <a:pt x="1937578" y="726658"/>
                      <a:pt x="1826864" y="733089"/>
                    </a:cubicBezTo>
                    <a:cubicBezTo>
                      <a:pt x="1743427" y="737911"/>
                      <a:pt x="1692082" y="692901"/>
                      <a:pt x="1680850" y="649498"/>
                    </a:cubicBezTo>
                    <a:cubicBezTo>
                      <a:pt x="1677641" y="636638"/>
                      <a:pt x="1672827" y="604488"/>
                      <a:pt x="1706523" y="586805"/>
                    </a:cubicBezTo>
                    <a:cubicBezTo>
                      <a:pt x="1728987" y="575552"/>
                      <a:pt x="1748241" y="573945"/>
                      <a:pt x="1764287" y="578768"/>
                    </a:cubicBezTo>
                    <a:cubicBezTo>
                      <a:pt x="1791564" y="588413"/>
                      <a:pt x="1804400" y="615740"/>
                      <a:pt x="1806005" y="615740"/>
                    </a:cubicBezTo>
                    <a:cubicBezTo>
                      <a:pt x="1806005" y="615740"/>
                      <a:pt x="1865373" y="556262"/>
                      <a:pt x="1788355" y="509645"/>
                    </a:cubicBezTo>
                    <a:cubicBezTo>
                      <a:pt x="1756264" y="490354"/>
                      <a:pt x="1714546" y="501607"/>
                      <a:pt x="1674432" y="522505"/>
                    </a:cubicBezTo>
                    <a:cubicBezTo>
                      <a:pt x="1619877" y="549832"/>
                      <a:pt x="1594205" y="606095"/>
                      <a:pt x="1610250" y="668788"/>
                    </a:cubicBezTo>
                    <a:cubicBezTo>
                      <a:pt x="1629505" y="739519"/>
                      <a:pt x="1706523" y="813464"/>
                      <a:pt x="1831678" y="805426"/>
                    </a:cubicBezTo>
                    <a:cubicBezTo>
                      <a:pt x="1950414" y="798996"/>
                      <a:pt x="2051501" y="736304"/>
                      <a:pt x="2094823" y="641460"/>
                    </a:cubicBezTo>
                    <a:cubicBezTo>
                      <a:pt x="2126914" y="572337"/>
                      <a:pt x="2120496" y="498392"/>
                      <a:pt x="2078778" y="443737"/>
                    </a:cubicBezTo>
                    <a:cubicBezTo>
                      <a:pt x="2019410" y="368184"/>
                      <a:pt x="1942391" y="334426"/>
                      <a:pt x="1866978" y="321566"/>
                    </a:cubicBezTo>
                    <a:cubicBezTo>
                      <a:pt x="1913911" y="269724"/>
                      <a:pt x="1979797" y="245008"/>
                      <a:pt x="2041623" y="240638"/>
                    </a:cubicBezTo>
                    <a:close/>
                    <a:moveTo>
                      <a:pt x="2019284" y="6"/>
                    </a:moveTo>
                    <a:cubicBezTo>
                      <a:pt x="2046025" y="126"/>
                      <a:pt x="2074997" y="2135"/>
                      <a:pt x="2106303" y="6555"/>
                    </a:cubicBezTo>
                    <a:cubicBezTo>
                      <a:pt x="2329455" y="38699"/>
                      <a:pt x="2420964" y="220318"/>
                      <a:pt x="2424175" y="228354"/>
                    </a:cubicBezTo>
                    <a:cubicBezTo>
                      <a:pt x="2424175" y="228354"/>
                      <a:pt x="2424175" y="228354"/>
                      <a:pt x="2440229" y="262106"/>
                    </a:cubicBezTo>
                    <a:cubicBezTo>
                      <a:pt x="2440229" y="262106"/>
                      <a:pt x="2440229" y="262106"/>
                      <a:pt x="2473943" y="246034"/>
                    </a:cubicBezTo>
                    <a:cubicBezTo>
                      <a:pt x="2475548" y="244427"/>
                      <a:pt x="2565451" y="202638"/>
                      <a:pt x="2661776" y="274964"/>
                    </a:cubicBezTo>
                    <a:cubicBezTo>
                      <a:pt x="2740441" y="331218"/>
                      <a:pt x="2737231" y="422831"/>
                      <a:pt x="2737231" y="426046"/>
                    </a:cubicBezTo>
                    <a:cubicBezTo>
                      <a:pt x="2737231" y="426046"/>
                      <a:pt x="2737231" y="426046"/>
                      <a:pt x="2734020" y="463012"/>
                    </a:cubicBezTo>
                    <a:cubicBezTo>
                      <a:pt x="2734020" y="463012"/>
                      <a:pt x="2734020" y="463012"/>
                      <a:pt x="2770944" y="466227"/>
                    </a:cubicBezTo>
                    <a:cubicBezTo>
                      <a:pt x="2780577" y="466227"/>
                      <a:pt x="2987675" y="480692"/>
                      <a:pt x="2981253" y="662311"/>
                    </a:cubicBezTo>
                    <a:cubicBezTo>
                      <a:pt x="2978043" y="805355"/>
                      <a:pt x="2764523" y="832679"/>
                      <a:pt x="2762917" y="832679"/>
                    </a:cubicBezTo>
                    <a:cubicBezTo>
                      <a:pt x="2762917" y="832679"/>
                      <a:pt x="2762917" y="832679"/>
                      <a:pt x="2737231" y="835893"/>
                    </a:cubicBezTo>
                    <a:cubicBezTo>
                      <a:pt x="2737231" y="835893"/>
                      <a:pt x="2737231" y="835893"/>
                      <a:pt x="2730809" y="860002"/>
                    </a:cubicBezTo>
                    <a:cubicBezTo>
                      <a:pt x="2730809" y="861609"/>
                      <a:pt x="2690674" y="1006261"/>
                      <a:pt x="2568662" y="1068944"/>
                    </a:cubicBezTo>
                    <a:cubicBezTo>
                      <a:pt x="2491602" y="1109125"/>
                      <a:pt x="2396883" y="1105910"/>
                      <a:pt x="2284504" y="1062515"/>
                    </a:cubicBezTo>
                    <a:cubicBezTo>
                      <a:pt x="2284504" y="1062515"/>
                      <a:pt x="2157676" y="1229668"/>
                      <a:pt x="1887967" y="1170200"/>
                    </a:cubicBezTo>
                    <a:cubicBezTo>
                      <a:pt x="1928102" y="1120375"/>
                      <a:pt x="1948972" y="1072158"/>
                      <a:pt x="1955394" y="1052871"/>
                    </a:cubicBezTo>
                    <a:cubicBezTo>
                      <a:pt x="2090249" y="1023941"/>
                      <a:pt x="2148044" y="943578"/>
                      <a:pt x="2170520" y="898576"/>
                    </a:cubicBezTo>
                    <a:cubicBezTo>
                      <a:pt x="2278082" y="916255"/>
                      <a:pt x="2483575" y="916255"/>
                      <a:pt x="2541370" y="766782"/>
                    </a:cubicBezTo>
                    <a:cubicBezTo>
                      <a:pt x="2575084" y="679990"/>
                      <a:pt x="2568662" y="588377"/>
                      <a:pt x="2528527" y="522480"/>
                    </a:cubicBezTo>
                    <a:cubicBezTo>
                      <a:pt x="2485181" y="453369"/>
                      <a:pt x="2409726" y="411580"/>
                      <a:pt x="2376012" y="397115"/>
                    </a:cubicBezTo>
                    <a:cubicBezTo>
                      <a:pt x="2355142" y="318360"/>
                      <a:pt x="2286109" y="176922"/>
                      <a:pt x="2122357" y="149599"/>
                    </a:cubicBezTo>
                    <a:cubicBezTo>
                      <a:pt x="1987502" y="127098"/>
                      <a:pt x="1847831" y="201031"/>
                      <a:pt x="1778799" y="313538"/>
                    </a:cubicBezTo>
                    <a:cubicBezTo>
                      <a:pt x="1733847" y="315146"/>
                      <a:pt x="1690501" y="344076"/>
                      <a:pt x="1658393" y="353719"/>
                    </a:cubicBezTo>
                    <a:cubicBezTo>
                      <a:pt x="1629495" y="334433"/>
                      <a:pt x="1563673" y="281393"/>
                      <a:pt x="1486613" y="266928"/>
                    </a:cubicBezTo>
                    <a:cubicBezTo>
                      <a:pt x="1380656" y="249249"/>
                      <a:pt x="1255434" y="316753"/>
                      <a:pt x="1204061" y="418009"/>
                    </a:cubicBezTo>
                    <a:cubicBezTo>
                      <a:pt x="1171952" y="483906"/>
                      <a:pt x="1171952" y="591592"/>
                      <a:pt x="1221720" y="678383"/>
                    </a:cubicBezTo>
                    <a:cubicBezTo>
                      <a:pt x="1250618" y="731422"/>
                      <a:pt x="1329283" y="782854"/>
                      <a:pt x="1457716" y="802141"/>
                    </a:cubicBezTo>
                    <a:cubicBezTo>
                      <a:pt x="1485008" y="863216"/>
                      <a:pt x="1565279" y="1043228"/>
                      <a:pt x="1807696" y="1060907"/>
                    </a:cubicBezTo>
                    <a:cubicBezTo>
                      <a:pt x="1815723" y="1060907"/>
                      <a:pt x="1823750" y="1060907"/>
                      <a:pt x="1831777" y="1060907"/>
                    </a:cubicBezTo>
                    <a:cubicBezTo>
                      <a:pt x="1844621" y="1062515"/>
                      <a:pt x="1857464" y="1062515"/>
                      <a:pt x="1870307" y="1062515"/>
                    </a:cubicBezTo>
                    <a:cubicBezTo>
                      <a:pt x="1836594" y="1131626"/>
                      <a:pt x="1740269" y="1263420"/>
                      <a:pt x="1512300" y="1234490"/>
                    </a:cubicBezTo>
                    <a:cubicBezTo>
                      <a:pt x="1350153" y="1213596"/>
                      <a:pt x="1247407" y="1155735"/>
                      <a:pt x="1188006" y="1112339"/>
                    </a:cubicBezTo>
                    <a:cubicBezTo>
                      <a:pt x="1125395" y="1064122"/>
                      <a:pt x="1099709" y="1019119"/>
                      <a:pt x="1099709" y="1019119"/>
                    </a:cubicBezTo>
                    <a:cubicBezTo>
                      <a:pt x="1099709" y="1019119"/>
                      <a:pt x="1099709" y="1019119"/>
                      <a:pt x="1090076" y="1003047"/>
                    </a:cubicBezTo>
                    <a:cubicBezTo>
                      <a:pt x="1245801" y="951615"/>
                      <a:pt x="1139844" y="840715"/>
                      <a:pt x="1139844" y="840715"/>
                    </a:cubicBezTo>
                    <a:cubicBezTo>
                      <a:pt x="1086865" y="938757"/>
                      <a:pt x="979303" y="962865"/>
                      <a:pt x="903848" y="948400"/>
                    </a:cubicBezTo>
                    <a:cubicBezTo>
                      <a:pt x="865318" y="940364"/>
                      <a:pt x="812340" y="917863"/>
                      <a:pt x="777020" y="880896"/>
                    </a:cubicBezTo>
                    <a:cubicBezTo>
                      <a:pt x="746517" y="847144"/>
                      <a:pt x="722436" y="814999"/>
                      <a:pt x="696750" y="787676"/>
                    </a:cubicBezTo>
                    <a:cubicBezTo>
                      <a:pt x="671063" y="760353"/>
                      <a:pt x="640560" y="720171"/>
                      <a:pt x="563500" y="741066"/>
                    </a:cubicBezTo>
                    <a:cubicBezTo>
                      <a:pt x="481624" y="761960"/>
                      <a:pt x="423829" y="827857"/>
                      <a:pt x="282553" y="784461"/>
                    </a:cubicBezTo>
                    <a:cubicBezTo>
                      <a:pt x="46557" y="710528"/>
                      <a:pt x="0" y="607664"/>
                      <a:pt x="0" y="607664"/>
                    </a:cubicBezTo>
                    <a:cubicBezTo>
                      <a:pt x="0" y="607664"/>
                      <a:pt x="242418" y="683205"/>
                      <a:pt x="364429" y="578734"/>
                    </a:cubicBezTo>
                    <a:cubicBezTo>
                      <a:pt x="512127" y="451761"/>
                      <a:pt x="590792" y="490335"/>
                      <a:pt x="634139" y="496764"/>
                    </a:cubicBezTo>
                    <a:cubicBezTo>
                      <a:pt x="675879" y="501586"/>
                      <a:pt x="724042" y="519266"/>
                      <a:pt x="749728" y="511230"/>
                    </a:cubicBezTo>
                    <a:cubicBezTo>
                      <a:pt x="777020" y="504801"/>
                      <a:pt x="786653" y="487121"/>
                      <a:pt x="805918" y="467834"/>
                    </a:cubicBezTo>
                    <a:cubicBezTo>
                      <a:pt x="865318" y="408366"/>
                      <a:pt x="937562" y="418009"/>
                      <a:pt x="974486" y="424438"/>
                    </a:cubicBezTo>
                    <a:cubicBezTo>
                      <a:pt x="1006595" y="429260"/>
                      <a:pt x="1033887" y="438904"/>
                      <a:pt x="1035492" y="438904"/>
                    </a:cubicBezTo>
                    <a:cubicBezTo>
                      <a:pt x="1035492" y="438904"/>
                      <a:pt x="1070811" y="173708"/>
                      <a:pt x="1342126" y="88524"/>
                    </a:cubicBezTo>
                    <a:cubicBezTo>
                      <a:pt x="1529959" y="30663"/>
                      <a:pt x="1704950" y="106204"/>
                      <a:pt x="1706555" y="106204"/>
                    </a:cubicBezTo>
                    <a:cubicBezTo>
                      <a:pt x="1706555" y="106204"/>
                      <a:pt x="1706555" y="106204"/>
                      <a:pt x="1733847" y="117454"/>
                    </a:cubicBezTo>
                    <a:cubicBezTo>
                      <a:pt x="1733847" y="117454"/>
                      <a:pt x="1733847" y="117454"/>
                      <a:pt x="1751507" y="96560"/>
                    </a:cubicBezTo>
                    <a:cubicBezTo>
                      <a:pt x="1754316" y="90935"/>
                      <a:pt x="1832103" y="-829"/>
                      <a:pt x="2019284" y="6"/>
                    </a:cubicBez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noAutofit/>
              </a:bodyPr>
              <a:lstStyle/>
              <a:p>
                <a:endParaRPr lang="zh-CN" altLang="en-US"/>
              </a:p>
            </p:txBody>
          </p:sp>
          <p:pic>
            <p:nvPicPr>
              <p:cNvPr id="49" name="图片 65">
                <a:extLst>
                  <a:ext uri="{FF2B5EF4-FFF2-40B4-BE49-F238E27FC236}">
                    <a16:creationId xmlns="" xmlns:a16="http://schemas.microsoft.com/office/drawing/2014/main" id="{F4C3965D-DF64-BF0F-59C3-8DFAD471D43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46126" y="3077880"/>
                <a:ext cx="398525" cy="845827"/>
              </a:xfrm>
              <a:prstGeom prst="rect">
                <a:avLst/>
              </a:prstGeom>
              <a:effectLst>
                <a:outerShdw blurRad="114300" dist="88900" dir="8100000" algn="tr" rotWithShape="0">
                  <a:prstClr val="black">
                    <a:alpha val="62000"/>
                  </a:prstClr>
                </a:outerShdw>
              </a:effectLst>
            </p:spPr>
          </p:pic>
        </p:grpSp>
        <p:sp>
          <p:nvSpPr>
            <p:cNvPr id="42" name="文本框 59">
              <a:extLst>
                <a:ext uri="{FF2B5EF4-FFF2-40B4-BE49-F238E27FC236}">
                  <a16:creationId xmlns="" xmlns:a16="http://schemas.microsoft.com/office/drawing/2014/main" id="{2DEE62A3-5533-BF92-1B12-2ECA065A21BF}"/>
                </a:ext>
              </a:extLst>
            </p:cNvPr>
            <p:cNvSpPr txBox="1"/>
            <p:nvPr/>
          </p:nvSpPr>
          <p:spPr>
            <a:xfrm>
              <a:off x="2047805" y="3468916"/>
              <a:ext cx="433132" cy="369332"/>
            </a:xfrm>
            <a:prstGeom prst="rect">
              <a:avLst/>
            </a:prstGeom>
            <a:noFill/>
          </p:spPr>
          <p:txBody>
            <a:bodyPr wrap="none" rtlCol="0">
              <a:spAutoFit/>
            </a:bodyPr>
            <a:lstStyle/>
            <a:p>
              <a:r>
                <a:rPr lang="en-US" altLang="zh-CN" dirty="0">
                  <a:solidFill>
                    <a:srgbClr val="7030A0"/>
                  </a:solidFill>
                  <a:latin typeface="Impact" panose="020B0806030902050204" pitchFamily="34" charset="0"/>
                </a:rPr>
                <a:t>06</a:t>
              </a:r>
              <a:endParaRPr lang="zh-CN" altLang="en-US" dirty="0">
                <a:solidFill>
                  <a:srgbClr val="7030A0"/>
                </a:solidFill>
                <a:latin typeface="Impact" panose="020B0806030902050204" pitchFamily="34" charset="0"/>
              </a:endParaRPr>
            </a:p>
          </p:txBody>
        </p:sp>
      </p:grpSp>
      <p:sp>
        <p:nvSpPr>
          <p:cNvPr id="50" name="矩形 69">
            <a:extLst>
              <a:ext uri="{FF2B5EF4-FFF2-40B4-BE49-F238E27FC236}">
                <a16:creationId xmlns="" xmlns:a16="http://schemas.microsoft.com/office/drawing/2014/main" id="{B33B80CB-913E-B4E0-98F1-4C18278C2B13}"/>
              </a:ext>
            </a:extLst>
          </p:cNvPr>
          <p:cNvSpPr/>
          <p:nvPr/>
        </p:nvSpPr>
        <p:spPr>
          <a:xfrm>
            <a:off x="4469983" y="3964400"/>
            <a:ext cx="1404552" cy="584775"/>
          </a:xfrm>
          <a:prstGeom prst="rect">
            <a:avLst/>
          </a:prstGeom>
        </p:spPr>
        <p:txBody>
          <a:bodyPr wrap="none">
            <a:spAutoFit/>
          </a:bodyPr>
          <a:lstStyle/>
          <a:p>
            <a:pPr lvl="0" algn="ctr"/>
            <a:r>
              <a:rPr lang="vi-VN" altLang="zh-CN" sz="1600" dirty="0">
                <a:solidFill>
                  <a:srgbClr val="ECDD8B"/>
                </a:solidFill>
                <a:latin typeface="Times New Roman" panose="02020603050405020304" pitchFamily="18" charset="0"/>
                <a:cs typeface="Times New Roman" panose="02020603050405020304" pitchFamily="18" charset="0"/>
              </a:rPr>
              <a:t>ƯỚC LƯỢNG</a:t>
            </a:r>
          </a:p>
          <a:p>
            <a:pPr lvl="0" algn="ctr"/>
            <a:r>
              <a:rPr lang="vi-VN" altLang="zh-CN" sz="1600" dirty="0">
                <a:solidFill>
                  <a:srgbClr val="ECDD8B"/>
                </a:solidFill>
                <a:latin typeface="Times New Roman" panose="02020603050405020304" pitchFamily="18" charset="0"/>
                <a:cs typeface="Times New Roman" panose="02020603050405020304" pitchFamily="18" charset="0"/>
              </a:rPr>
              <a:t>STORY</a:t>
            </a:r>
            <a:endParaRPr lang="zh-CN" altLang="en-US" sz="1600" dirty="0">
              <a:solidFill>
                <a:srgbClr val="ECDD8B"/>
              </a:solidFill>
              <a:latin typeface="Times New Roman" panose="02020603050405020304" pitchFamily="18" charset="0"/>
              <a:cs typeface="Times New Roman" panose="02020603050405020304" pitchFamily="18" charset="0"/>
            </a:endParaRPr>
          </a:p>
        </p:txBody>
      </p:sp>
      <p:sp>
        <p:nvSpPr>
          <p:cNvPr id="54" name="矩形 69">
            <a:extLst>
              <a:ext uri="{FF2B5EF4-FFF2-40B4-BE49-F238E27FC236}">
                <a16:creationId xmlns="" xmlns:a16="http://schemas.microsoft.com/office/drawing/2014/main" id="{6E235E47-46A5-CFC5-87FF-E9ABED3786BC}"/>
              </a:ext>
            </a:extLst>
          </p:cNvPr>
          <p:cNvSpPr/>
          <p:nvPr/>
        </p:nvSpPr>
        <p:spPr>
          <a:xfrm>
            <a:off x="6468923" y="3998681"/>
            <a:ext cx="1249061" cy="584775"/>
          </a:xfrm>
          <a:prstGeom prst="rect">
            <a:avLst/>
          </a:prstGeom>
        </p:spPr>
        <p:txBody>
          <a:bodyPr wrap="none">
            <a:spAutoFit/>
          </a:bodyPr>
          <a:lstStyle/>
          <a:p>
            <a:pPr lvl="0" algn="ctr"/>
            <a:r>
              <a:rPr lang="vi-VN" altLang="zh-CN" sz="1600" dirty="0">
                <a:solidFill>
                  <a:srgbClr val="ECDD8B"/>
                </a:solidFill>
                <a:latin typeface="Times New Roman" panose="02020603050405020304" pitchFamily="18" charset="0"/>
                <a:cs typeface="Times New Roman" panose="02020603050405020304" pitchFamily="18" charset="0"/>
              </a:rPr>
              <a:t>QUẢN LÝ</a:t>
            </a:r>
          </a:p>
          <a:p>
            <a:pPr lvl="0" algn="ctr"/>
            <a:r>
              <a:rPr lang="vi-VN" altLang="zh-CN" sz="1600" dirty="0">
                <a:solidFill>
                  <a:srgbClr val="ECDD8B"/>
                </a:solidFill>
                <a:latin typeface="Times New Roman" panose="02020603050405020304" pitchFamily="18" charset="0"/>
                <a:cs typeface="Times New Roman" panose="02020603050405020304" pitchFamily="18" charset="0"/>
              </a:rPr>
              <a:t>THỜI GIAN</a:t>
            </a:r>
            <a:endParaRPr lang="zh-CN" altLang="en-US" sz="1600" dirty="0">
              <a:solidFill>
                <a:srgbClr val="ECDD8B"/>
              </a:solidFill>
              <a:latin typeface="Times New Roman" panose="02020603050405020304" pitchFamily="18" charset="0"/>
              <a:cs typeface="Times New Roman" panose="02020603050405020304" pitchFamily="18" charset="0"/>
            </a:endParaRPr>
          </a:p>
        </p:txBody>
      </p:sp>
      <p:sp>
        <p:nvSpPr>
          <p:cNvPr id="55" name="矩形 69">
            <a:extLst>
              <a:ext uri="{FF2B5EF4-FFF2-40B4-BE49-F238E27FC236}">
                <a16:creationId xmlns="" xmlns:a16="http://schemas.microsoft.com/office/drawing/2014/main" id="{BF99D9B3-A985-56E4-4A91-9B207B76A5E3}"/>
              </a:ext>
            </a:extLst>
          </p:cNvPr>
          <p:cNvSpPr/>
          <p:nvPr/>
        </p:nvSpPr>
        <p:spPr>
          <a:xfrm>
            <a:off x="8255919" y="3912285"/>
            <a:ext cx="1388522" cy="830997"/>
          </a:xfrm>
          <a:prstGeom prst="rect">
            <a:avLst/>
          </a:prstGeom>
        </p:spPr>
        <p:txBody>
          <a:bodyPr wrap="none">
            <a:spAutoFit/>
          </a:bodyPr>
          <a:lstStyle/>
          <a:p>
            <a:pPr lvl="0" algn="ctr"/>
            <a:r>
              <a:rPr lang="vi-VN" altLang="zh-CN" sz="1600" dirty="0">
                <a:solidFill>
                  <a:srgbClr val="ECDD8B"/>
                </a:solidFill>
                <a:latin typeface="Times New Roman" panose="02020603050405020304" pitchFamily="18" charset="0"/>
                <a:cs typeface="Times New Roman" panose="02020603050405020304" pitchFamily="18" charset="0"/>
              </a:rPr>
              <a:t>TRELLO VÀ</a:t>
            </a:r>
          </a:p>
          <a:p>
            <a:pPr lvl="0" algn="ctr"/>
            <a:r>
              <a:rPr lang="vi-VN" altLang="zh-CN" sz="1600" dirty="0">
                <a:solidFill>
                  <a:srgbClr val="ECDD8B"/>
                </a:solidFill>
                <a:latin typeface="Times New Roman" panose="02020603050405020304" pitchFamily="18" charset="0"/>
                <a:cs typeface="Times New Roman" panose="02020603050405020304" pitchFamily="18" charset="0"/>
              </a:rPr>
              <a:t>BIỂU ĐỒ </a:t>
            </a:r>
          </a:p>
          <a:p>
            <a:pPr lvl="0" algn="ctr"/>
            <a:r>
              <a:rPr lang="vi-VN" altLang="zh-CN" sz="1600" dirty="0">
                <a:solidFill>
                  <a:srgbClr val="ECDD8B"/>
                </a:solidFill>
                <a:latin typeface="Times New Roman" panose="02020603050405020304" pitchFamily="18" charset="0"/>
                <a:cs typeface="Times New Roman" panose="02020603050405020304" pitchFamily="18" charset="0"/>
              </a:rPr>
              <a:t>BRUNDOWN</a:t>
            </a:r>
            <a:endParaRPr lang="zh-CN" altLang="en-US" sz="1600" dirty="0">
              <a:solidFill>
                <a:srgbClr val="ECDD8B"/>
              </a:solidFill>
              <a:latin typeface="Times New Roman" panose="02020603050405020304" pitchFamily="18" charset="0"/>
              <a:cs typeface="Times New Roman" panose="02020603050405020304" pitchFamily="18" charset="0"/>
            </a:endParaRPr>
          </a:p>
        </p:txBody>
      </p:sp>
      <p:sp>
        <p:nvSpPr>
          <p:cNvPr id="67" name="矩形 69">
            <a:extLst>
              <a:ext uri="{FF2B5EF4-FFF2-40B4-BE49-F238E27FC236}">
                <a16:creationId xmlns="" xmlns:a16="http://schemas.microsoft.com/office/drawing/2014/main" id="{90AA3D18-B678-5398-EE78-A57165675955}"/>
              </a:ext>
            </a:extLst>
          </p:cNvPr>
          <p:cNvSpPr/>
          <p:nvPr/>
        </p:nvSpPr>
        <p:spPr>
          <a:xfrm>
            <a:off x="10077096" y="4017378"/>
            <a:ext cx="1197251" cy="338554"/>
          </a:xfrm>
          <a:prstGeom prst="rect">
            <a:avLst/>
          </a:prstGeom>
        </p:spPr>
        <p:txBody>
          <a:bodyPr wrap="none">
            <a:spAutoFit/>
          </a:bodyPr>
          <a:lstStyle/>
          <a:p>
            <a:pPr lvl="0" algn="ctr"/>
            <a:r>
              <a:rPr lang="vi-VN" altLang="zh-CN" sz="1600" dirty="0">
                <a:solidFill>
                  <a:srgbClr val="ECDD8B"/>
                </a:solidFill>
                <a:latin typeface="Times New Roman" panose="02020603050405020304" pitchFamily="18" charset="0"/>
                <a:cs typeface="Times New Roman" panose="02020603050405020304" pitchFamily="18" charset="0"/>
              </a:rPr>
              <a:t>KẾT LUẬN</a:t>
            </a:r>
            <a:endParaRPr lang="zh-CN" altLang="en-US" sz="1600" dirty="0">
              <a:solidFill>
                <a:srgbClr val="ECDD8B"/>
              </a:solidFill>
              <a:latin typeface="Times New Roman" panose="02020603050405020304" pitchFamily="18" charset="0"/>
              <a:cs typeface="Times New Roman" panose="02020603050405020304" pitchFamily="18" charset="0"/>
            </a:endParaRPr>
          </a:p>
        </p:txBody>
      </p:sp>
      <p:sp>
        <p:nvSpPr>
          <p:cNvPr id="79" name="TextBox 78">
            <a:extLst>
              <a:ext uri="{FF2B5EF4-FFF2-40B4-BE49-F238E27FC236}">
                <a16:creationId xmlns="" xmlns:a16="http://schemas.microsoft.com/office/drawing/2014/main" id="{B4A35418-A799-A21E-CFF4-2FF417EE1983}"/>
              </a:ext>
            </a:extLst>
          </p:cNvPr>
          <p:cNvSpPr txBox="1"/>
          <p:nvPr/>
        </p:nvSpPr>
        <p:spPr>
          <a:xfrm>
            <a:off x="588299" y="1943045"/>
            <a:ext cx="1408187" cy="369332"/>
          </a:xfrm>
          <a:prstGeom prst="rect">
            <a:avLst/>
          </a:prstGeom>
          <a:noFill/>
        </p:spPr>
        <p:txBody>
          <a:bodyPr wrap="square" rtlCol="0">
            <a:spAutoFit/>
          </a:bodyPr>
          <a:lstStyle/>
          <a:p>
            <a:r>
              <a:rPr lang="vi-VN" dirty="0">
                <a:latin typeface="Times New Roman" panose="02020603050405020304" pitchFamily="18" charset="0"/>
                <a:cs typeface="Times New Roman" panose="02020603050405020304" pitchFamily="18" charset="0"/>
              </a:rPr>
              <a:t>MỤC LỤC</a:t>
            </a:r>
          </a:p>
        </p:txBody>
      </p:sp>
    </p:spTree>
    <p:extLst>
      <p:ext uri="{BB962C8B-B14F-4D97-AF65-F5344CB8AC3E}">
        <p14:creationId xmlns:p14="http://schemas.microsoft.com/office/powerpoint/2010/main" val="14156596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94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47" presetClass="entr" presetSubtype="0" fill="hold" nodeType="after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1000"/>
                                        <p:tgtEl>
                                          <p:spTgt spid="51"/>
                                        </p:tgtEl>
                                      </p:cBhvr>
                                    </p:animEffect>
                                    <p:anim calcmode="lin" valueType="num">
                                      <p:cBhvr>
                                        <p:cTn id="13" dur="1000" fill="hold"/>
                                        <p:tgtEl>
                                          <p:spTgt spid="51"/>
                                        </p:tgtEl>
                                        <p:attrNameLst>
                                          <p:attrName>ppt_x</p:attrName>
                                        </p:attrNameLst>
                                      </p:cBhvr>
                                      <p:tavLst>
                                        <p:tav tm="0">
                                          <p:val>
                                            <p:strVal val="#ppt_x"/>
                                          </p:val>
                                        </p:tav>
                                        <p:tav tm="100000">
                                          <p:val>
                                            <p:strVal val="#ppt_x"/>
                                          </p:val>
                                        </p:tav>
                                      </p:tavLst>
                                    </p:anim>
                                    <p:anim calcmode="lin" valueType="num">
                                      <p:cBhvr>
                                        <p:cTn id="14" dur="1000" fill="hold"/>
                                        <p:tgtEl>
                                          <p:spTgt spid="5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1000"/>
                                        <p:tgtEl>
                                          <p:spTgt spid="52"/>
                                        </p:tgtEl>
                                      </p:cBhvr>
                                    </p:animEffect>
                                    <p:anim calcmode="lin" valueType="num">
                                      <p:cBhvr>
                                        <p:cTn id="18" dur="1000" fill="hold"/>
                                        <p:tgtEl>
                                          <p:spTgt spid="52"/>
                                        </p:tgtEl>
                                        <p:attrNameLst>
                                          <p:attrName>ppt_x</p:attrName>
                                        </p:attrNameLst>
                                      </p:cBhvr>
                                      <p:tavLst>
                                        <p:tav tm="0">
                                          <p:val>
                                            <p:strVal val="#ppt_x"/>
                                          </p:val>
                                        </p:tav>
                                        <p:tav tm="100000">
                                          <p:val>
                                            <p:strVal val="#ppt_x"/>
                                          </p:val>
                                        </p:tav>
                                      </p:tavLst>
                                    </p:anim>
                                    <p:anim calcmode="lin" valueType="num">
                                      <p:cBhvr>
                                        <p:cTn id="19" dur="1000" fill="hold"/>
                                        <p:tgtEl>
                                          <p:spTgt spid="52"/>
                                        </p:tgtEl>
                                        <p:attrNameLst>
                                          <p:attrName>ppt_y</p:attrName>
                                        </p:attrNameLst>
                                      </p:cBhvr>
                                      <p:tavLst>
                                        <p:tav tm="0">
                                          <p:val>
                                            <p:strVal val="#ppt_y+.1"/>
                                          </p:val>
                                        </p:tav>
                                        <p:tav tm="100000">
                                          <p:val>
                                            <p:strVal val="#ppt_y"/>
                                          </p:val>
                                        </p:tav>
                                      </p:tavLst>
                                    </p:anim>
                                  </p:childTnLst>
                                </p:cTn>
                              </p:par>
                              <p:par>
                                <p:cTn id="20" presetID="53" presetClass="entr" presetSubtype="16"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p:cTn id="22" dur="1000" fill="hold"/>
                                        <p:tgtEl>
                                          <p:spTgt spid="53"/>
                                        </p:tgtEl>
                                        <p:attrNameLst>
                                          <p:attrName>ppt_w</p:attrName>
                                        </p:attrNameLst>
                                      </p:cBhvr>
                                      <p:tavLst>
                                        <p:tav tm="0">
                                          <p:val>
                                            <p:fltVal val="0"/>
                                          </p:val>
                                        </p:tav>
                                        <p:tav tm="100000">
                                          <p:val>
                                            <p:strVal val="#ppt_w"/>
                                          </p:val>
                                        </p:tav>
                                      </p:tavLst>
                                    </p:anim>
                                    <p:anim calcmode="lin" valueType="num">
                                      <p:cBhvr>
                                        <p:cTn id="23" dur="1000" fill="hold"/>
                                        <p:tgtEl>
                                          <p:spTgt spid="53"/>
                                        </p:tgtEl>
                                        <p:attrNameLst>
                                          <p:attrName>ppt_h</p:attrName>
                                        </p:attrNameLst>
                                      </p:cBhvr>
                                      <p:tavLst>
                                        <p:tav tm="0">
                                          <p:val>
                                            <p:fltVal val="0"/>
                                          </p:val>
                                        </p:tav>
                                        <p:tav tm="100000">
                                          <p:val>
                                            <p:strVal val="#ppt_h"/>
                                          </p:val>
                                        </p:tav>
                                      </p:tavLst>
                                    </p:anim>
                                    <p:animEffect transition="in" filter="fade">
                                      <p:cBhvr>
                                        <p:cTn id="24" dur="1000"/>
                                        <p:tgtEl>
                                          <p:spTgt spid="53"/>
                                        </p:tgtEl>
                                      </p:cBhvr>
                                    </p:animEffect>
                                  </p:childTnLst>
                                </p:cTn>
                              </p:par>
                            </p:childTnLst>
                          </p:cTn>
                        </p:par>
                        <p:par>
                          <p:cTn id="25" fill="hold">
                            <p:stCondLst>
                              <p:cond delay="2000"/>
                            </p:stCondLst>
                            <p:childTnLst>
                              <p:par>
                                <p:cTn id="26" presetID="47" presetClass="entr" presetSubtype="0" fill="hold"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1000"/>
                                        <p:tgtEl>
                                          <p:spTgt spid="57"/>
                                        </p:tgtEl>
                                      </p:cBhvr>
                                    </p:animEffect>
                                    <p:anim calcmode="lin" valueType="num">
                                      <p:cBhvr>
                                        <p:cTn id="29" dur="1000" fill="hold"/>
                                        <p:tgtEl>
                                          <p:spTgt spid="57"/>
                                        </p:tgtEl>
                                        <p:attrNameLst>
                                          <p:attrName>ppt_x</p:attrName>
                                        </p:attrNameLst>
                                      </p:cBhvr>
                                      <p:tavLst>
                                        <p:tav tm="0">
                                          <p:val>
                                            <p:strVal val="#ppt_x"/>
                                          </p:val>
                                        </p:tav>
                                        <p:tav tm="100000">
                                          <p:val>
                                            <p:strVal val="#ppt_x"/>
                                          </p:val>
                                        </p:tav>
                                      </p:tavLst>
                                    </p:anim>
                                    <p:anim calcmode="lin" valueType="num">
                                      <p:cBhvr>
                                        <p:cTn id="30" dur="1000" fill="hold"/>
                                        <p:tgtEl>
                                          <p:spTgt spid="57"/>
                                        </p:tgtEl>
                                        <p:attrNameLst>
                                          <p:attrName>ppt_y</p:attrName>
                                        </p:attrNameLst>
                                      </p:cBhvr>
                                      <p:tavLst>
                                        <p:tav tm="0">
                                          <p:val>
                                            <p:strVal val="#ppt_y-.1"/>
                                          </p:val>
                                        </p:tav>
                                        <p:tav tm="100000">
                                          <p:val>
                                            <p:strVal val="#ppt_y"/>
                                          </p:val>
                                        </p:tav>
                                      </p:tavLst>
                                    </p:anim>
                                  </p:childTnLst>
                                </p:cTn>
                              </p:par>
                              <p:par>
                                <p:cTn id="31" presetID="53" presetClass="entr" presetSubtype="16"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 calcmode="lin" valueType="num">
                                      <p:cBhvr>
                                        <p:cTn id="33" dur="1000" fill="hold"/>
                                        <p:tgtEl>
                                          <p:spTgt spid="56"/>
                                        </p:tgtEl>
                                        <p:attrNameLst>
                                          <p:attrName>ppt_w</p:attrName>
                                        </p:attrNameLst>
                                      </p:cBhvr>
                                      <p:tavLst>
                                        <p:tav tm="0">
                                          <p:val>
                                            <p:fltVal val="0"/>
                                          </p:val>
                                        </p:tav>
                                        <p:tav tm="100000">
                                          <p:val>
                                            <p:strVal val="#ppt_w"/>
                                          </p:val>
                                        </p:tav>
                                      </p:tavLst>
                                    </p:anim>
                                    <p:anim calcmode="lin" valueType="num">
                                      <p:cBhvr>
                                        <p:cTn id="34" dur="1000" fill="hold"/>
                                        <p:tgtEl>
                                          <p:spTgt spid="56"/>
                                        </p:tgtEl>
                                        <p:attrNameLst>
                                          <p:attrName>ppt_h</p:attrName>
                                        </p:attrNameLst>
                                      </p:cBhvr>
                                      <p:tavLst>
                                        <p:tav tm="0">
                                          <p:val>
                                            <p:fltVal val="0"/>
                                          </p:val>
                                        </p:tav>
                                        <p:tav tm="100000">
                                          <p:val>
                                            <p:strVal val="#ppt_h"/>
                                          </p:val>
                                        </p:tav>
                                      </p:tavLst>
                                    </p:anim>
                                    <p:animEffect transition="in" filter="fade">
                                      <p:cBhvr>
                                        <p:cTn id="35" dur="1000"/>
                                        <p:tgtEl>
                                          <p:spTgt spid="56"/>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 calcmode="lin" valueType="num">
                                      <p:cBhvr>
                                        <p:cTn id="38" dur="1000" fill="hold"/>
                                        <p:tgtEl>
                                          <p:spTgt spid="58"/>
                                        </p:tgtEl>
                                        <p:attrNameLst>
                                          <p:attrName>ppt_w</p:attrName>
                                        </p:attrNameLst>
                                      </p:cBhvr>
                                      <p:tavLst>
                                        <p:tav tm="0">
                                          <p:val>
                                            <p:fltVal val="0"/>
                                          </p:val>
                                        </p:tav>
                                        <p:tav tm="100000">
                                          <p:val>
                                            <p:strVal val="#ppt_w"/>
                                          </p:val>
                                        </p:tav>
                                      </p:tavLst>
                                    </p:anim>
                                    <p:anim calcmode="lin" valueType="num">
                                      <p:cBhvr>
                                        <p:cTn id="39" dur="1000" fill="hold"/>
                                        <p:tgtEl>
                                          <p:spTgt spid="58"/>
                                        </p:tgtEl>
                                        <p:attrNameLst>
                                          <p:attrName>ppt_h</p:attrName>
                                        </p:attrNameLst>
                                      </p:cBhvr>
                                      <p:tavLst>
                                        <p:tav tm="0">
                                          <p:val>
                                            <p:fltVal val="0"/>
                                          </p:val>
                                        </p:tav>
                                        <p:tav tm="100000">
                                          <p:val>
                                            <p:strVal val="#ppt_h"/>
                                          </p:val>
                                        </p:tav>
                                      </p:tavLst>
                                    </p:anim>
                                    <p:animEffect transition="in" filter="fade">
                                      <p:cBhvr>
                                        <p:cTn id="40" dur="1000"/>
                                        <p:tgtEl>
                                          <p:spTgt spid="58"/>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anim calcmode="lin" valueType="num">
                                      <p:cBhvr>
                                        <p:cTn id="43" dur="1000" fill="hold"/>
                                        <p:tgtEl>
                                          <p:spTgt spid="68"/>
                                        </p:tgtEl>
                                        <p:attrNameLst>
                                          <p:attrName>ppt_w</p:attrName>
                                        </p:attrNameLst>
                                      </p:cBhvr>
                                      <p:tavLst>
                                        <p:tav tm="0">
                                          <p:val>
                                            <p:fltVal val="0"/>
                                          </p:val>
                                        </p:tav>
                                        <p:tav tm="100000">
                                          <p:val>
                                            <p:strVal val="#ppt_w"/>
                                          </p:val>
                                        </p:tav>
                                      </p:tavLst>
                                    </p:anim>
                                    <p:anim calcmode="lin" valueType="num">
                                      <p:cBhvr>
                                        <p:cTn id="44" dur="1000" fill="hold"/>
                                        <p:tgtEl>
                                          <p:spTgt spid="68"/>
                                        </p:tgtEl>
                                        <p:attrNameLst>
                                          <p:attrName>ppt_h</p:attrName>
                                        </p:attrNameLst>
                                      </p:cBhvr>
                                      <p:tavLst>
                                        <p:tav tm="0">
                                          <p:val>
                                            <p:fltVal val="0"/>
                                          </p:val>
                                        </p:tav>
                                        <p:tav tm="100000">
                                          <p:val>
                                            <p:strVal val="#ppt_h"/>
                                          </p:val>
                                        </p:tav>
                                      </p:tavLst>
                                    </p:anim>
                                    <p:animEffect transition="in" filter="fade">
                                      <p:cBhvr>
                                        <p:cTn id="45" dur="1000"/>
                                        <p:tgtEl>
                                          <p:spTgt spid="68"/>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80"/>
                                        </p:tgtEl>
                                        <p:attrNameLst>
                                          <p:attrName>style.visibility</p:attrName>
                                        </p:attrNameLst>
                                      </p:cBhvr>
                                      <p:to>
                                        <p:strVal val="visible"/>
                                      </p:to>
                                    </p:set>
                                    <p:anim calcmode="lin" valueType="num">
                                      <p:cBhvr>
                                        <p:cTn id="48" dur="1000" fill="hold"/>
                                        <p:tgtEl>
                                          <p:spTgt spid="80"/>
                                        </p:tgtEl>
                                        <p:attrNameLst>
                                          <p:attrName>ppt_w</p:attrName>
                                        </p:attrNameLst>
                                      </p:cBhvr>
                                      <p:tavLst>
                                        <p:tav tm="0">
                                          <p:val>
                                            <p:fltVal val="0"/>
                                          </p:val>
                                        </p:tav>
                                        <p:tav tm="100000">
                                          <p:val>
                                            <p:strVal val="#ppt_w"/>
                                          </p:val>
                                        </p:tav>
                                      </p:tavLst>
                                    </p:anim>
                                    <p:anim calcmode="lin" valueType="num">
                                      <p:cBhvr>
                                        <p:cTn id="49" dur="1000" fill="hold"/>
                                        <p:tgtEl>
                                          <p:spTgt spid="80"/>
                                        </p:tgtEl>
                                        <p:attrNameLst>
                                          <p:attrName>ppt_h</p:attrName>
                                        </p:attrNameLst>
                                      </p:cBhvr>
                                      <p:tavLst>
                                        <p:tav tm="0">
                                          <p:val>
                                            <p:fltVal val="0"/>
                                          </p:val>
                                        </p:tav>
                                        <p:tav tm="100000">
                                          <p:val>
                                            <p:strVal val="#ppt_h"/>
                                          </p:val>
                                        </p:tav>
                                      </p:tavLst>
                                    </p:anim>
                                    <p:animEffect transition="in" filter="fade">
                                      <p:cBhvr>
                                        <p:cTn id="50" dur="1000"/>
                                        <p:tgtEl>
                                          <p:spTgt spid="80"/>
                                        </p:tgtEl>
                                      </p:cBhvr>
                                    </p:animEffect>
                                  </p:childTnLst>
                                </p:cTn>
                              </p:par>
                            </p:childTnLst>
                          </p:cTn>
                        </p:par>
                        <p:par>
                          <p:cTn id="51" fill="hold">
                            <p:stCondLst>
                              <p:cond delay="3000"/>
                            </p:stCondLst>
                            <p:childTnLst>
                              <p:par>
                                <p:cTn id="52" presetID="47" presetClass="entr" presetSubtype="0" fill="hold" nodeType="after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1000"/>
                                        <p:tgtEl>
                                          <p:spTgt spid="2"/>
                                        </p:tgtEl>
                                      </p:cBhvr>
                                    </p:animEffect>
                                    <p:anim calcmode="lin" valueType="num">
                                      <p:cBhvr>
                                        <p:cTn id="55" dur="1000" fill="hold"/>
                                        <p:tgtEl>
                                          <p:spTgt spid="2"/>
                                        </p:tgtEl>
                                        <p:attrNameLst>
                                          <p:attrName>ppt_x</p:attrName>
                                        </p:attrNameLst>
                                      </p:cBhvr>
                                      <p:tavLst>
                                        <p:tav tm="0">
                                          <p:val>
                                            <p:strVal val="#ppt_x"/>
                                          </p:val>
                                        </p:tav>
                                        <p:tav tm="100000">
                                          <p:val>
                                            <p:strVal val="#ppt_x"/>
                                          </p:val>
                                        </p:tav>
                                      </p:tavLst>
                                    </p:anim>
                                    <p:anim calcmode="lin" valueType="num">
                                      <p:cBhvr>
                                        <p:cTn id="56" dur="1000" fill="hold"/>
                                        <p:tgtEl>
                                          <p:spTgt spid="2"/>
                                        </p:tgtEl>
                                        <p:attrNameLst>
                                          <p:attrName>ppt_y</p:attrName>
                                        </p:attrNameLst>
                                      </p:cBhvr>
                                      <p:tavLst>
                                        <p:tav tm="0">
                                          <p:val>
                                            <p:strVal val="#ppt_y-.1"/>
                                          </p:val>
                                        </p:tav>
                                        <p:tav tm="100000">
                                          <p:val>
                                            <p:strVal val="#ppt_y"/>
                                          </p:val>
                                        </p:tav>
                                      </p:tavLst>
                                    </p:anim>
                                  </p:childTnLst>
                                </p:cTn>
                              </p:par>
                            </p:childTnLst>
                          </p:cTn>
                        </p:par>
                        <p:par>
                          <p:cTn id="57" fill="hold">
                            <p:stCondLst>
                              <p:cond delay="4000"/>
                            </p:stCondLst>
                            <p:childTnLst>
                              <p:par>
                                <p:cTn id="58" presetID="47"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anim calcmode="lin" valueType="num">
                                      <p:cBhvr>
                                        <p:cTn id="61" dur="1000" fill="hold"/>
                                        <p:tgtEl>
                                          <p:spTgt spid="13"/>
                                        </p:tgtEl>
                                        <p:attrNameLst>
                                          <p:attrName>ppt_x</p:attrName>
                                        </p:attrNameLst>
                                      </p:cBhvr>
                                      <p:tavLst>
                                        <p:tav tm="0">
                                          <p:val>
                                            <p:strVal val="#ppt_x"/>
                                          </p:val>
                                        </p:tav>
                                        <p:tav tm="100000">
                                          <p:val>
                                            <p:strVal val="#ppt_x"/>
                                          </p:val>
                                        </p:tav>
                                      </p:tavLst>
                                    </p:anim>
                                    <p:anim calcmode="lin" valueType="num">
                                      <p:cBhvr>
                                        <p:cTn id="62" dur="1000" fill="hold"/>
                                        <p:tgtEl>
                                          <p:spTgt spid="13"/>
                                        </p:tgtEl>
                                        <p:attrNameLst>
                                          <p:attrName>ppt_y</p:attrName>
                                        </p:attrNameLst>
                                      </p:cBhvr>
                                      <p:tavLst>
                                        <p:tav tm="0">
                                          <p:val>
                                            <p:strVal val="#ppt_y-.1"/>
                                          </p:val>
                                        </p:tav>
                                        <p:tav tm="100000">
                                          <p:val>
                                            <p:strVal val="#ppt_y"/>
                                          </p:val>
                                        </p:tav>
                                      </p:tavLst>
                                    </p:anim>
                                  </p:childTnLst>
                                </p:cTn>
                              </p:par>
                              <p:par>
                                <p:cTn id="63" presetID="53" presetClass="entr" presetSubtype="16"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p:cTn id="65" dur="1000" fill="hold"/>
                                        <p:tgtEl>
                                          <p:spTgt spid="29"/>
                                        </p:tgtEl>
                                        <p:attrNameLst>
                                          <p:attrName>ppt_w</p:attrName>
                                        </p:attrNameLst>
                                      </p:cBhvr>
                                      <p:tavLst>
                                        <p:tav tm="0">
                                          <p:val>
                                            <p:fltVal val="0"/>
                                          </p:val>
                                        </p:tav>
                                        <p:tav tm="100000">
                                          <p:val>
                                            <p:strVal val="#ppt_w"/>
                                          </p:val>
                                        </p:tav>
                                      </p:tavLst>
                                    </p:anim>
                                    <p:anim calcmode="lin" valueType="num">
                                      <p:cBhvr>
                                        <p:cTn id="66" dur="1000" fill="hold"/>
                                        <p:tgtEl>
                                          <p:spTgt spid="29"/>
                                        </p:tgtEl>
                                        <p:attrNameLst>
                                          <p:attrName>ppt_h</p:attrName>
                                        </p:attrNameLst>
                                      </p:cBhvr>
                                      <p:tavLst>
                                        <p:tav tm="0">
                                          <p:val>
                                            <p:fltVal val="0"/>
                                          </p:val>
                                        </p:tav>
                                        <p:tav tm="100000">
                                          <p:val>
                                            <p:strVal val="#ppt_h"/>
                                          </p:val>
                                        </p:tav>
                                      </p:tavLst>
                                    </p:anim>
                                    <p:animEffect transition="in" filter="fade">
                                      <p:cBhvr>
                                        <p:cTn id="67" dur="1000"/>
                                        <p:tgtEl>
                                          <p:spTgt spid="29"/>
                                        </p:tgtEl>
                                      </p:cBhvr>
                                    </p:animEffect>
                                  </p:childTnLst>
                                </p:cTn>
                              </p:par>
                            </p:childTnLst>
                          </p:cTn>
                        </p:par>
                        <p:par>
                          <p:cTn id="68" fill="hold">
                            <p:stCondLst>
                              <p:cond delay="5000"/>
                            </p:stCondLst>
                            <p:childTnLst>
                              <p:par>
                                <p:cTn id="69" presetID="47" presetClass="entr" presetSubtype="0" fill="hold"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1000"/>
                                        <p:tgtEl>
                                          <p:spTgt spid="30"/>
                                        </p:tgtEl>
                                      </p:cBhvr>
                                    </p:animEffect>
                                    <p:anim calcmode="lin" valueType="num">
                                      <p:cBhvr>
                                        <p:cTn id="72" dur="1000" fill="hold"/>
                                        <p:tgtEl>
                                          <p:spTgt spid="30"/>
                                        </p:tgtEl>
                                        <p:attrNameLst>
                                          <p:attrName>ppt_x</p:attrName>
                                        </p:attrNameLst>
                                      </p:cBhvr>
                                      <p:tavLst>
                                        <p:tav tm="0">
                                          <p:val>
                                            <p:strVal val="#ppt_x"/>
                                          </p:val>
                                        </p:tav>
                                        <p:tav tm="100000">
                                          <p:val>
                                            <p:strVal val="#ppt_x"/>
                                          </p:val>
                                        </p:tav>
                                      </p:tavLst>
                                    </p:anim>
                                    <p:anim calcmode="lin" valueType="num">
                                      <p:cBhvr>
                                        <p:cTn id="73" dur="1000" fill="hold"/>
                                        <p:tgtEl>
                                          <p:spTgt spid="30"/>
                                        </p:tgtEl>
                                        <p:attrNameLst>
                                          <p:attrName>ppt_y</p:attrName>
                                        </p:attrNameLst>
                                      </p:cBhvr>
                                      <p:tavLst>
                                        <p:tav tm="0">
                                          <p:val>
                                            <p:strVal val="#ppt_y-.1"/>
                                          </p:val>
                                        </p:tav>
                                        <p:tav tm="100000">
                                          <p:val>
                                            <p:strVal val="#ppt_y"/>
                                          </p:val>
                                        </p:tav>
                                      </p:tavLst>
                                    </p:anim>
                                  </p:childTnLst>
                                </p:cTn>
                              </p:par>
                              <p:par>
                                <p:cTn id="74" presetID="53" presetClass="entr" presetSubtype="16" fill="hold" grpId="0" nodeType="withEffect">
                                  <p:stCondLst>
                                    <p:cond delay="0"/>
                                  </p:stCondLst>
                                  <p:childTnLst>
                                    <p:set>
                                      <p:cBhvr>
                                        <p:cTn id="75" dur="1" fill="hold">
                                          <p:stCondLst>
                                            <p:cond delay="0"/>
                                          </p:stCondLst>
                                        </p:cTn>
                                        <p:tgtEl>
                                          <p:spTgt spid="39"/>
                                        </p:tgtEl>
                                        <p:attrNameLst>
                                          <p:attrName>style.visibility</p:attrName>
                                        </p:attrNameLst>
                                      </p:cBhvr>
                                      <p:to>
                                        <p:strVal val="visible"/>
                                      </p:to>
                                    </p:set>
                                    <p:anim calcmode="lin" valueType="num">
                                      <p:cBhvr>
                                        <p:cTn id="76" dur="1000" fill="hold"/>
                                        <p:tgtEl>
                                          <p:spTgt spid="39"/>
                                        </p:tgtEl>
                                        <p:attrNameLst>
                                          <p:attrName>ppt_w</p:attrName>
                                        </p:attrNameLst>
                                      </p:cBhvr>
                                      <p:tavLst>
                                        <p:tav tm="0">
                                          <p:val>
                                            <p:fltVal val="0"/>
                                          </p:val>
                                        </p:tav>
                                        <p:tav tm="100000">
                                          <p:val>
                                            <p:strVal val="#ppt_w"/>
                                          </p:val>
                                        </p:tav>
                                      </p:tavLst>
                                    </p:anim>
                                    <p:anim calcmode="lin" valueType="num">
                                      <p:cBhvr>
                                        <p:cTn id="77" dur="1000" fill="hold"/>
                                        <p:tgtEl>
                                          <p:spTgt spid="39"/>
                                        </p:tgtEl>
                                        <p:attrNameLst>
                                          <p:attrName>ppt_h</p:attrName>
                                        </p:attrNameLst>
                                      </p:cBhvr>
                                      <p:tavLst>
                                        <p:tav tm="0">
                                          <p:val>
                                            <p:fltVal val="0"/>
                                          </p:val>
                                        </p:tav>
                                        <p:tav tm="100000">
                                          <p:val>
                                            <p:strVal val="#ppt_h"/>
                                          </p:val>
                                        </p:tav>
                                      </p:tavLst>
                                    </p:anim>
                                    <p:animEffect transition="in" filter="fade">
                                      <p:cBhvr>
                                        <p:cTn id="78" dur="1000"/>
                                        <p:tgtEl>
                                          <p:spTgt spid="39"/>
                                        </p:tgtEl>
                                      </p:cBhvr>
                                    </p:animEffect>
                                  </p:childTnLst>
                                </p:cTn>
                              </p:par>
                            </p:childTnLst>
                          </p:cTn>
                        </p:par>
                        <p:par>
                          <p:cTn id="79" fill="hold">
                            <p:stCondLst>
                              <p:cond delay="6000"/>
                            </p:stCondLst>
                            <p:childTnLst>
                              <p:par>
                                <p:cTn id="80" presetID="47"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fade">
                                      <p:cBhvr>
                                        <p:cTn id="82" dur="1000"/>
                                        <p:tgtEl>
                                          <p:spTgt spid="40"/>
                                        </p:tgtEl>
                                      </p:cBhvr>
                                    </p:animEffect>
                                    <p:anim calcmode="lin" valueType="num">
                                      <p:cBhvr>
                                        <p:cTn id="83" dur="1000" fill="hold"/>
                                        <p:tgtEl>
                                          <p:spTgt spid="40"/>
                                        </p:tgtEl>
                                        <p:attrNameLst>
                                          <p:attrName>ppt_x</p:attrName>
                                        </p:attrNameLst>
                                      </p:cBhvr>
                                      <p:tavLst>
                                        <p:tav tm="0">
                                          <p:val>
                                            <p:strVal val="#ppt_x"/>
                                          </p:val>
                                        </p:tav>
                                        <p:tav tm="100000">
                                          <p:val>
                                            <p:strVal val="#ppt_x"/>
                                          </p:val>
                                        </p:tav>
                                      </p:tavLst>
                                    </p:anim>
                                    <p:anim calcmode="lin" valueType="num">
                                      <p:cBhvr>
                                        <p:cTn id="84" dur="1000" fill="hold"/>
                                        <p:tgtEl>
                                          <p:spTgt spid="40"/>
                                        </p:tgtEl>
                                        <p:attrNameLst>
                                          <p:attrName>ppt_y</p:attrName>
                                        </p:attrNameLst>
                                      </p:cBhvr>
                                      <p:tavLst>
                                        <p:tav tm="0">
                                          <p:val>
                                            <p:strVal val="#ppt_y-.1"/>
                                          </p:val>
                                        </p:tav>
                                        <p:tav tm="100000">
                                          <p:val>
                                            <p:strVal val="#ppt_y"/>
                                          </p:val>
                                        </p:tav>
                                      </p:tavLst>
                                    </p:anim>
                                  </p:childTnLst>
                                </p:cTn>
                              </p:par>
                              <p:par>
                                <p:cTn id="85" presetID="53" presetClass="entr" presetSubtype="16" fill="hold" grpId="0" nodeType="withEffect">
                                  <p:stCondLst>
                                    <p:cond delay="0"/>
                                  </p:stCondLst>
                                  <p:childTnLst>
                                    <p:set>
                                      <p:cBhvr>
                                        <p:cTn id="86" dur="1" fill="hold">
                                          <p:stCondLst>
                                            <p:cond delay="0"/>
                                          </p:stCondLst>
                                        </p:cTn>
                                        <p:tgtEl>
                                          <p:spTgt spid="50"/>
                                        </p:tgtEl>
                                        <p:attrNameLst>
                                          <p:attrName>style.visibility</p:attrName>
                                        </p:attrNameLst>
                                      </p:cBhvr>
                                      <p:to>
                                        <p:strVal val="visible"/>
                                      </p:to>
                                    </p:set>
                                    <p:anim calcmode="lin" valueType="num">
                                      <p:cBhvr>
                                        <p:cTn id="87" dur="1000" fill="hold"/>
                                        <p:tgtEl>
                                          <p:spTgt spid="50"/>
                                        </p:tgtEl>
                                        <p:attrNameLst>
                                          <p:attrName>ppt_w</p:attrName>
                                        </p:attrNameLst>
                                      </p:cBhvr>
                                      <p:tavLst>
                                        <p:tav tm="0">
                                          <p:val>
                                            <p:fltVal val="0"/>
                                          </p:val>
                                        </p:tav>
                                        <p:tav tm="100000">
                                          <p:val>
                                            <p:strVal val="#ppt_w"/>
                                          </p:val>
                                        </p:tav>
                                      </p:tavLst>
                                    </p:anim>
                                    <p:anim calcmode="lin" valueType="num">
                                      <p:cBhvr>
                                        <p:cTn id="88" dur="1000" fill="hold"/>
                                        <p:tgtEl>
                                          <p:spTgt spid="50"/>
                                        </p:tgtEl>
                                        <p:attrNameLst>
                                          <p:attrName>ppt_h</p:attrName>
                                        </p:attrNameLst>
                                      </p:cBhvr>
                                      <p:tavLst>
                                        <p:tav tm="0">
                                          <p:val>
                                            <p:fltVal val="0"/>
                                          </p:val>
                                        </p:tav>
                                        <p:tav tm="100000">
                                          <p:val>
                                            <p:strVal val="#ppt_h"/>
                                          </p:val>
                                        </p:tav>
                                      </p:tavLst>
                                    </p:anim>
                                    <p:animEffect transition="in" filter="fade">
                                      <p:cBhvr>
                                        <p:cTn id="89" dur="1000"/>
                                        <p:tgtEl>
                                          <p:spTgt spid="50"/>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54"/>
                                        </p:tgtEl>
                                        <p:attrNameLst>
                                          <p:attrName>style.visibility</p:attrName>
                                        </p:attrNameLst>
                                      </p:cBhvr>
                                      <p:to>
                                        <p:strVal val="visible"/>
                                      </p:to>
                                    </p:set>
                                    <p:anim calcmode="lin" valueType="num">
                                      <p:cBhvr>
                                        <p:cTn id="92" dur="1000" fill="hold"/>
                                        <p:tgtEl>
                                          <p:spTgt spid="54"/>
                                        </p:tgtEl>
                                        <p:attrNameLst>
                                          <p:attrName>ppt_w</p:attrName>
                                        </p:attrNameLst>
                                      </p:cBhvr>
                                      <p:tavLst>
                                        <p:tav tm="0">
                                          <p:val>
                                            <p:fltVal val="0"/>
                                          </p:val>
                                        </p:tav>
                                        <p:tav tm="100000">
                                          <p:val>
                                            <p:strVal val="#ppt_w"/>
                                          </p:val>
                                        </p:tav>
                                      </p:tavLst>
                                    </p:anim>
                                    <p:anim calcmode="lin" valueType="num">
                                      <p:cBhvr>
                                        <p:cTn id="93" dur="1000" fill="hold"/>
                                        <p:tgtEl>
                                          <p:spTgt spid="54"/>
                                        </p:tgtEl>
                                        <p:attrNameLst>
                                          <p:attrName>ppt_h</p:attrName>
                                        </p:attrNameLst>
                                      </p:cBhvr>
                                      <p:tavLst>
                                        <p:tav tm="0">
                                          <p:val>
                                            <p:fltVal val="0"/>
                                          </p:val>
                                        </p:tav>
                                        <p:tav tm="100000">
                                          <p:val>
                                            <p:strVal val="#ppt_h"/>
                                          </p:val>
                                        </p:tav>
                                      </p:tavLst>
                                    </p:anim>
                                    <p:animEffect transition="in" filter="fade">
                                      <p:cBhvr>
                                        <p:cTn id="94" dur="1000"/>
                                        <p:tgtEl>
                                          <p:spTgt spid="54"/>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cBhvr>
                                        <p:cTn id="97" dur="1000" fill="hold"/>
                                        <p:tgtEl>
                                          <p:spTgt spid="55"/>
                                        </p:tgtEl>
                                        <p:attrNameLst>
                                          <p:attrName>ppt_w</p:attrName>
                                        </p:attrNameLst>
                                      </p:cBhvr>
                                      <p:tavLst>
                                        <p:tav tm="0">
                                          <p:val>
                                            <p:fltVal val="0"/>
                                          </p:val>
                                        </p:tav>
                                        <p:tav tm="100000">
                                          <p:val>
                                            <p:strVal val="#ppt_w"/>
                                          </p:val>
                                        </p:tav>
                                      </p:tavLst>
                                    </p:anim>
                                    <p:anim calcmode="lin" valueType="num">
                                      <p:cBhvr>
                                        <p:cTn id="98" dur="1000" fill="hold"/>
                                        <p:tgtEl>
                                          <p:spTgt spid="55"/>
                                        </p:tgtEl>
                                        <p:attrNameLst>
                                          <p:attrName>ppt_h</p:attrName>
                                        </p:attrNameLst>
                                      </p:cBhvr>
                                      <p:tavLst>
                                        <p:tav tm="0">
                                          <p:val>
                                            <p:fltVal val="0"/>
                                          </p:val>
                                        </p:tav>
                                        <p:tav tm="100000">
                                          <p:val>
                                            <p:strVal val="#ppt_h"/>
                                          </p:val>
                                        </p:tav>
                                      </p:tavLst>
                                    </p:anim>
                                    <p:animEffect transition="in" filter="fade">
                                      <p:cBhvr>
                                        <p:cTn id="99" dur="1000"/>
                                        <p:tgtEl>
                                          <p:spTgt spid="55"/>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anim calcmode="lin" valueType="num">
                                      <p:cBhvr>
                                        <p:cTn id="102" dur="1000" fill="hold"/>
                                        <p:tgtEl>
                                          <p:spTgt spid="67"/>
                                        </p:tgtEl>
                                        <p:attrNameLst>
                                          <p:attrName>ppt_w</p:attrName>
                                        </p:attrNameLst>
                                      </p:cBhvr>
                                      <p:tavLst>
                                        <p:tav tm="0">
                                          <p:val>
                                            <p:fltVal val="0"/>
                                          </p:val>
                                        </p:tav>
                                        <p:tav tm="100000">
                                          <p:val>
                                            <p:strVal val="#ppt_w"/>
                                          </p:val>
                                        </p:tav>
                                      </p:tavLst>
                                    </p:anim>
                                    <p:anim calcmode="lin" valueType="num">
                                      <p:cBhvr>
                                        <p:cTn id="103" dur="1000" fill="hold"/>
                                        <p:tgtEl>
                                          <p:spTgt spid="67"/>
                                        </p:tgtEl>
                                        <p:attrNameLst>
                                          <p:attrName>ppt_h</p:attrName>
                                        </p:attrNameLst>
                                      </p:cBhvr>
                                      <p:tavLst>
                                        <p:tav tm="0">
                                          <p:val>
                                            <p:fltVal val="0"/>
                                          </p:val>
                                        </p:tav>
                                        <p:tav tm="100000">
                                          <p:val>
                                            <p:strVal val="#ppt_h"/>
                                          </p:val>
                                        </p:tav>
                                      </p:tavLst>
                                    </p:anim>
                                    <p:animEffect transition="in" filter="fade">
                                      <p:cBhvr>
                                        <p:cTn id="104"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56" grpId="0" animBg="1"/>
      <p:bldP spid="58" grpId="0"/>
      <p:bldP spid="68" grpId="0" animBg="1"/>
      <p:bldP spid="80" grpId="0" animBg="1"/>
      <p:bldP spid="29" grpId="0" animBg="1"/>
      <p:bldP spid="39" grpId="0" animBg="1"/>
      <p:bldP spid="50" grpId="0"/>
      <p:bldP spid="54" grpId="0"/>
      <p:bldP spid="55" grpId="0"/>
      <p:bldP spid="6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878496" y="3334109"/>
            <a:ext cx="1031350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2515936" y="2791369"/>
            <a:ext cx="721398" cy="1263798"/>
            <a:chOff x="3603780" y="2950395"/>
            <a:chExt cx="721398" cy="1263798"/>
          </a:xfrm>
        </p:grpSpPr>
        <p:pic>
          <p:nvPicPr>
            <p:cNvPr id="11" name="图片 1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03780" y="2950395"/>
              <a:ext cx="721398" cy="1263798"/>
            </a:xfrm>
            <a:prstGeom prst="rect">
              <a:avLst/>
            </a:prstGeom>
            <a:effectLst>
              <a:outerShdw blurRad="177800" dist="177800" dir="8100000" algn="tr" rotWithShape="0">
                <a:prstClr val="black">
                  <a:alpha val="40000"/>
                </a:prstClr>
              </a:outerShdw>
            </a:effectLst>
          </p:spPr>
        </p:pic>
        <p:sp>
          <p:nvSpPr>
            <p:cNvPr id="15" name="文本框 14"/>
            <p:cNvSpPr txBox="1"/>
            <p:nvPr/>
          </p:nvSpPr>
          <p:spPr>
            <a:xfrm>
              <a:off x="3769555" y="3259723"/>
              <a:ext cx="389850" cy="338554"/>
            </a:xfrm>
            <a:prstGeom prst="rect">
              <a:avLst/>
            </a:prstGeom>
            <a:noFill/>
          </p:spPr>
          <p:txBody>
            <a:bodyPr wrap="none" rtlCol="0" anchor="ctr">
              <a:spAutoFit/>
            </a:bodyPr>
            <a:lstStyle/>
            <a:p>
              <a:pPr algn="ctr"/>
              <a:r>
                <a:rPr lang="en-US" altLang="zh-CN" sz="1600" dirty="0">
                  <a:solidFill>
                    <a:schemeClr val="bg1"/>
                  </a:solidFill>
                  <a:latin typeface="Times New Roman" panose="02020603050405020304" pitchFamily="18" charset="0"/>
                  <a:cs typeface="Times New Roman" panose="02020603050405020304" pitchFamily="18" charset="0"/>
                </a:rPr>
                <a:t>01</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grpSp>
      <p:grpSp>
        <p:nvGrpSpPr>
          <p:cNvPr id="20" name="组合 19"/>
          <p:cNvGrpSpPr/>
          <p:nvPr/>
        </p:nvGrpSpPr>
        <p:grpSpPr>
          <a:xfrm>
            <a:off x="6132669" y="2832722"/>
            <a:ext cx="721398" cy="1263798"/>
            <a:chOff x="5752854" y="2950395"/>
            <a:chExt cx="721398" cy="1263798"/>
          </a:xfrm>
        </p:grpSpPr>
        <p:pic>
          <p:nvPicPr>
            <p:cNvPr id="12" name="图片 1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752854" y="2950395"/>
              <a:ext cx="721398" cy="1263798"/>
            </a:xfrm>
            <a:prstGeom prst="rect">
              <a:avLst/>
            </a:prstGeom>
            <a:effectLst>
              <a:outerShdw blurRad="177800" dist="177800" dir="8100000" algn="tr" rotWithShape="0">
                <a:prstClr val="black">
                  <a:alpha val="40000"/>
                </a:prstClr>
              </a:outerShdw>
            </a:effectLst>
          </p:spPr>
        </p:pic>
        <p:sp>
          <p:nvSpPr>
            <p:cNvPr id="16" name="文本框 15"/>
            <p:cNvSpPr txBox="1"/>
            <p:nvPr/>
          </p:nvSpPr>
          <p:spPr>
            <a:xfrm>
              <a:off x="5918629" y="3259723"/>
              <a:ext cx="389850" cy="338554"/>
            </a:xfrm>
            <a:prstGeom prst="rect">
              <a:avLst/>
            </a:prstGeom>
            <a:noFill/>
          </p:spPr>
          <p:txBody>
            <a:bodyPr wrap="none" rtlCol="0" anchor="ctr">
              <a:spAutoFit/>
            </a:bodyPr>
            <a:lstStyle/>
            <a:p>
              <a:pPr algn="ctr"/>
              <a:r>
                <a:rPr lang="en-US" altLang="zh-CN" sz="1600" dirty="0">
                  <a:solidFill>
                    <a:schemeClr val="bg1"/>
                  </a:solidFill>
                  <a:latin typeface="Times New Roman" panose="02020603050405020304" pitchFamily="18" charset="0"/>
                  <a:cs typeface="Times New Roman" panose="02020603050405020304" pitchFamily="18" charset="0"/>
                </a:rPr>
                <a:t>02</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9424745" y="2791369"/>
            <a:ext cx="721398" cy="1263798"/>
            <a:chOff x="7988074" y="2931102"/>
            <a:chExt cx="721398" cy="1263798"/>
          </a:xfrm>
        </p:grpSpPr>
        <p:pic>
          <p:nvPicPr>
            <p:cNvPr id="13" name="图片 1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988074" y="2931102"/>
              <a:ext cx="721398" cy="1263798"/>
            </a:xfrm>
            <a:prstGeom prst="rect">
              <a:avLst/>
            </a:prstGeom>
            <a:effectLst>
              <a:outerShdw blurRad="177800" dist="177800" dir="8100000" algn="tr" rotWithShape="0">
                <a:prstClr val="black">
                  <a:alpha val="40000"/>
                </a:prstClr>
              </a:outerShdw>
            </a:effectLst>
          </p:spPr>
        </p:pic>
        <p:sp>
          <p:nvSpPr>
            <p:cNvPr id="17" name="文本框 16"/>
            <p:cNvSpPr txBox="1"/>
            <p:nvPr/>
          </p:nvSpPr>
          <p:spPr>
            <a:xfrm>
              <a:off x="8153848" y="3256174"/>
              <a:ext cx="389850" cy="338554"/>
            </a:xfrm>
            <a:prstGeom prst="rect">
              <a:avLst/>
            </a:prstGeom>
            <a:noFill/>
          </p:spPr>
          <p:txBody>
            <a:bodyPr wrap="none" rtlCol="0" anchor="ctr">
              <a:spAutoFit/>
            </a:bodyPr>
            <a:lstStyle/>
            <a:p>
              <a:pPr algn="ctr"/>
              <a:r>
                <a:rPr lang="en-US" altLang="zh-CN" sz="1600" dirty="0">
                  <a:solidFill>
                    <a:schemeClr val="bg1"/>
                  </a:solidFill>
                  <a:latin typeface="Times New Roman" panose="02020603050405020304" pitchFamily="18" charset="0"/>
                  <a:cs typeface="Times New Roman" panose="02020603050405020304" pitchFamily="18" charset="0"/>
                </a:rPr>
                <a:t>03</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grpSp>
      <p:sp>
        <p:nvSpPr>
          <p:cNvPr id="25" name="文本框 24"/>
          <p:cNvSpPr txBox="1"/>
          <p:nvPr/>
        </p:nvSpPr>
        <p:spPr>
          <a:xfrm>
            <a:off x="1490400" y="1725774"/>
            <a:ext cx="4830811" cy="646331"/>
          </a:xfrm>
          <a:prstGeom prst="rect">
            <a:avLst/>
          </a:prstGeom>
          <a:noFill/>
        </p:spPr>
        <p:txBody>
          <a:bodyPr wrap="none" rtlCol="0" anchor="ctr">
            <a:spAutoFit/>
          </a:bodyPr>
          <a:lstStyle/>
          <a:p>
            <a:pPr algn="ctr"/>
            <a:r>
              <a:rPr lang="en-US" altLang="zh-CN" b="1" dirty="0" smtClean="0">
                <a:solidFill>
                  <a:srgbClr val="FFC000"/>
                </a:solidFill>
                <a:latin typeface="Times New Roman" panose="02020603050405020304" pitchFamily="18" charset="0"/>
                <a:cs typeface="Times New Roman" panose="02020603050405020304" pitchFamily="18" charset="0"/>
              </a:rPr>
              <a:t>KHÔNG ƯU TIÊN NHỮNG NGƯỜI KHÔNG</a:t>
            </a:r>
          </a:p>
          <a:p>
            <a:pPr algn="ctr"/>
            <a:r>
              <a:rPr lang="en-US" altLang="zh-CN" b="1" dirty="0" smtClean="0">
                <a:solidFill>
                  <a:srgbClr val="FFC000"/>
                </a:solidFill>
                <a:latin typeface="Times New Roman" panose="02020603050405020304" pitchFamily="18" charset="0"/>
                <a:cs typeface="Times New Roman" panose="02020603050405020304" pitchFamily="18" charset="0"/>
              </a:rPr>
              <a:t>CÓ KINH NGHIỆM</a:t>
            </a:r>
            <a:endParaRPr lang="zh-CN" altLang="en-US" b="1" dirty="0">
              <a:solidFill>
                <a:srgbClr val="FFC000"/>
              </a:solidFill>
              <a:latin typeface="Times New Roman" panose="02020603050405020304" pitchFamily="18" charset="0"/>
              <a:cs typeface="Times New Roman" panose="02020603050405020304" pitchFamily="18" charset="0"/>
            </a:endParaRPr>
          </a:p>
        </p:txBody>
      </p:sp>
      <p:sp>
        <p:nvSpPr>
          <p:cNvPr id="30" name="文本框 29"/>
          <p:cNvSpPr txBox="1"/>
          <p:nvPr/>
        </p:nvSpPr>
        <p:spPr>
          <a:xfrm>
            <a:off x="8090137" y="1922467"/>
            <a:ext cx="3593997" cy="646331"/>
          </a:xfrm>
          <a:prstGeom prst="rect">
            <a:avLst/>
          </a:prstGeom>
          <a:noFill/>
        </p:spPr>
        <p:txBody>
          <a:bodyPr wrap="none" rtlCol="0" anchor="ctr">
            <a:spAutoFit/>
          </a:bodyPr>
          <a:lstStyle/>
          <a:p>
            <a:pPr algn="ctr"/>
            <a:r>
              <a:rPr lang="vi-VN" altLang="zh-CN" b="1" dirty="0">
                <a:solidFill>
                  <a:srgbClr val="FFC000"/>
                </a:solidFill>
                <a:latin typeface="Times New Roman" panose="02020603050405020304" pitchFamily="18" charset="0"/>
                <a:cs typeface="Times New Roman" panose="02020603050405020304" pitchFamily="18" charset="0"/>
              </a:rPr>
              <a:t>TẦM QUAN TRỌNG CỦA VIỆC </a:t>
            </a:r>
          </a:p>
          <a:p>
            <a:pPr algn="ctr"/>
            <a:r>
              <a:rPr lang="vi-VN" altLang="zh-CN" b="1" dirty="0">
                <a:solidFill>
                  <a:srgbClr val="FFC000"/>
                </a:solidFill>
                <a:latin typeface="Times New Roman" panose="02020603050405020304" pitchFamily="18" charset="0"/>
                <a:cs typeface="Times New Roman" panose="02020603050405020304" pitchFamily="18" charset="0"/>
              </a:rPr>
              <a:t>LÀM VIỆC NHÓM</a:t>
            </a:r>
            <a:endParaRPr lang="zh-CN" altLang="en-US" b="1" dirty="0">
              <a:solidFill>
                <a:srgbClr val="FFC000"/>
              </a:solidFill>
              <a:latin typeface="Times New Roman" panose="02020603050405020304" pitchFamily="18" charset="0"/>
              <a:cs typeface="Times New Roman" panose="02020603050405020304" pitchFamily="18" charset="0"/>
            </a:endParaRPr>
          </a:p>
        </p:txBody>
      </p:sp>
      <p:sp>
        <p:nvSpPr>
          <p:cNvPr id="32" name="文本框 31"/>
          <p:cNvSpPr txBox="1"/>
          <p:nvPr/>
        </p:nvSpPr>
        <p:spPr>
          <a:xfrm>
            <a:off x="5663653" y="4119896"/>
            <a:ext cx="1659430" cy="369332"/>
          </a:xfrm>
          <a:prstGeom prst="rect">
            <a:avLst/>
          </a:prstGeom>
          <a:noFill/>
        </p:spPr>
        <p:txBody>
          <a:bodyPr wrap="none" rtlCol="0" anchor="ctr">
            <a:spAutoFit/>
          </a:bodyPr>
          <a:lstStyle/>
          <a:p>
            <a:pPr algn="ctr"/>
            <a:r>
              <a:rPr lang="en-US" altLang="zh-CN" b="1" smtClean="0">
                <a:solidFill>
                  <a:srgbClr val="FFC000"/>
                </a:solidFill>
                <a:latin typeface="Times New Roman" panose="02020603050405020304" pitchFamily="18" charset="0"/>
                <a:cs typeface="Times New Roman" panose="02020603050405020304" pitchFamily="18" charset="0"/>
              </a:rPr>
              <a:t>CHI PHÍ CAO</a:t>
            </a:r>
          </a:p>
        </p:txBody>
      </p:sp>
      <p:pic>
        <p:nvPicPr>
          <p:cNvPr id="26" name="图片 20"/>
          <p:cNvPicPr>
            <a:picLocks noChangeAspect="1"/>
          </p:cNvPicPr>
          <p:nvPr/>
        </p:nvPicPr>
        <p:blipFill rotWithShape="1">
          <a:blip r:embed="rId3" cstate="print">
            <a:extLst>
              <a:ext uri="{28A0092B-C50C-407E-A947-70E740481C1C}">
                <a14:useLocalDpi xmlns:a14="http://schemas.microsoft.com/office/drawing/2010/main" val="0"/>
              </a:ext>
            </a:extLst>
          </a:blip>
          <a:srcRect r="45949" b="20000"/>
          <a:stretch/>
        </p:blipFill>
        <p:spPr>
          <a:xfrm>
            <a:off x="-118640" y="42562"/>
            <a:ext cx="2088632" cy="3103800"/>
          </a:xfrm>
          <a:prstGeom prst="rect">
            <a:avLst/>
          </a:prstGeom>
        </p:spPr>
      </p:pic>
      <p:pic>
        <p:nvPicPr>
          <p:cNvPr id="29" name="图片 11"/>
          <p:cNvPicPr>
            <a:picLocks noChangeAspect="1"/>
          </p:cNvPicPr>
          <p:nvPr/>
        </p:nvPicPr>
        <p:blipFill rotWithShape="1">
          <a:blip r:embed="rId4">
            <a:extLst>
              <a:ext uri="{28A0092B-C50C-407E-A947-70E740481C1C}">
                <a14:useLocalDpi xmlns:a14="http://schemas.microsoft.com/office/drawing/2010/main" val="0"/>
              </a:ext>
            </a:extLst>
          </a:blip>
          <a:srcRect t="50681" r="38107"/>
          <a:stretch/>
        </p:blipFill>
        <p:spPr>
          <a:xfrm>
            <a:off x="0" y="4801511"/>
            <a:ext cx="2484893" cy="2023041"/>
          </a:xfrm>
          <a:prstGeom prst="rect">
            <a:avLst/>
          </a:prstGeom>
        </p:spPr>
      </p:pic>
      <p:sp>
        <p:nvSpPr>
          <p:cNvPr id="37" name="任意多边形 64"/>
          <p:cNvSpPr/>
          <p:nvPr/>
        </p:nvSpPr>
        <p:spPr>
          <a:xfrm>
            <a:off x="7076751" y="1393141"/>
            <a:ext cx="3625254"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schemeClr val="accent1"/>
              </a:solidFill>
              <a:latin typeface="Times New Roman" panose="02020603050405020304" pitchFamily="18" charset="0"/>
              <a:cs typeface="Times New Roman" panose="02020603050405020304" pitchFamily="18" charset="0"/>
            </a:endParaRPr>
          </a:p>
        </p:txBody>
      </p:sp>
      <p:sp>
        <p:nvSpPr>
          <p:cNvPr id="38" name="任意多边形 64"/>
          <p:cNvSpPr/>
          <p:nvPr/>
        </p:nvSpPr>
        <p:spPr>
          <a:xfrm>
            <a:off x="7076751" y="217484"/>
            <a:ext cx="3625254"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schemeClr val="accent1"/>
              </a:solidFill>
              <a:latin typeface="Times New Roman" panose="02020603050405020304" pitchFamily="18" charset="0"/>
              <a:cs typeface="Times New Roman" panose="02020603050405020304" pitchFamily="18" charset="0"/>
            </a:endParaRPr>
          </a:p>
        </p:txBody>
      </p:sp>
      <p:sp>
        <p:nvSpPr>
          <p:cNvPr id="39" name="文本框 13"/>
          <p:cNvSpPr txBox="1">
            <a:spLocks noChangeArrowheads="1"/>
          </p:cNvSpPr>
          <p:nvPr/>
        </p:nvSpPr>
        <p:spPr bwMode="auto">
          <a:xfrm>
            <a:off x="7323083" y="406037"/>
            <a:ext cx="317586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4400">
                <a:solidFill>
                  <a:schemeClr val="bg1"/>
                </a:solidFill>
                <a:latin typeface="Times New Roman" panose="02020603050405020304" pitchFamily="18" charset="0"/>
                <a:ea typeface="SimSun-ExtB" panose="02010609060101010101" pitchFamily="49" charset="-122"/>
                <a:cs typeface="Times New Roman" panose="02020603050405020304" pitchFamily="18" charset="0"/>
              </a:rPr>
              <a:t>KHÓ KHĂN</a:t>
            </a:r>
            <a:endParaRPr lang="zh-CN" altLang="en-US" sz="4400" dirty="0">
              <a:solidFill>
                <a:schemeClr val="bg1"/>
              </a:solidFill>
              <a:latin typeface="Times New Roman" panose="02020603050405020304" pitchFamily="18" charset="0"/>
              <a:ea typeface="SimSun-ExtB" panose="02010609060101010101" pitchFamily="49" charset="-122"/>
              <a:cs typeface="Times New Roman" panose="02020603050405020304" pitchFamily="18" charset="0"/>
            </a:endParaRPr>
          </a:p>
        </p:txBody>
      </p:sp>
      <p:pic>
        <p:nvPicPr>
          <p:cNvPr id="40" name="图片 18">
            <a:extLst>
              <a:ext uri="{FF2B5EF4-FFF2-40B4-BE49-F238E27FC236}">
                <a16:creationId xmlns="" xmlns:a16="http://schemas.microsoft.com/office/drawing/2014/main" id="{5F491FAD-2F99-4A85-A16A-A21CE3A4908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5916"/>
          <a:stretch/>
        </p:blipFill>
        <p:spPr>
          <a:xfrm flipH="1">
            <a:off x="9887136" y="-138235"/>
            <a:ext cx="2033403" cy="2555249"/>
          </a:xfrm>
          <a:prstGeom prst="rect">
            <a:avLst/>
          </a:prstGeom>
        </p:spPr>
      </p:pic>
    </p:spTree>
    <p:extLst>
      <p:ext uri="{BB962C8B-B14F-4D97-AF65-F5344CB8AC3E}">
        <p14:creationId xmlns:p14="http://schemas.microsoft.com/office/powerpoint/2010/main" val="6728870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par>
                                <p:cTn id="8" presetID="2" presetClass="entr" presetSubtype="1" decel="90000" fill="hold" nodeType="withEffect">
                                  <p:stCondLst>
                                    <p:cond delay="125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1000" fill="hold"/>
                                        <p:tgtEl>
                                          <p:spTgt spid="19"/>
                                        </p:tgtEl>
                                        <p:attrNameLst>
                                          <p:attrName>ppt_x</p:attrName>
                                        </p:attrNameLst>
                                      </p:cBhvr>
                                      <p:tavLst>
                                        <p:tav tm="0">
                                          <p:val>
                                            <p:strVal val="#ppt_x"/>
                                          </p:val>
                                        </p:tav>
                                        <p:tav tm="100000">
                                          <p:val>
                                            <p:strVal val="#ppt_x"/>
                                          </p:val>
                                        </p:tav>
                                      </p:tavLst>
                                    </p:anim>
                                    <p:anim calcmode="lin" valueType="num">
                                      <p:cBhvr additive="base">
                                        <p:cTn id="11" dur="1000" fill="hold"/>
                                        <p:tgtEl>
                                          <p:spTgt spid="19"/>
                                        </p:tgtEl>
                                        <p:attrNameLst>
                                          <p:attrName>ppt_y</p:attrName>
                                        </p:attrNameLst>
                                      </p:cBhvr>
                                      <p:tavLst>
                                        <p:tav tm="0">
                                          <p:val>
                                            <p:strVal val="0-#ppt_h/2"/>
                                          </p:val>
                                        </p:tav>
                                        <p:tav tm="100000">
                                          <p:val>
                                            <p:strVal val="#ppt_y"/>
                                          </p:val>
                                        </p:tav>
                                      </p:tavLst>
                                    </p:anim>
                                  </p:childTnLst>
                                </p:cTn>
                              </p:par>
                              <p:par>
                                <p:cTn id="12" presetID="2" presetClass="entr" presetSubtype="1" decel="90000" fill="hold" nodeType="withEffect">
                                  <p:stCondLst>
                                    <p:cond delay="250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1000" fill="hold"/>
                                        <p:tgtEl>
                                          <p:spTgt spid="20"/>
                                        </p:tgtEl>
                                        <p:attrNameLst>
                                          <p:attrName>ppt_x</p:attrName>
                                        </p:attrNameLst>
                                      </p:cBhvr>
                                      <p:tavLst>
                                        <p:tav tm="0">
                                          <p:val>
                                            <p:strVal val="#ppt_x"/>
                                          </p:val>
                                        </p:tav>
                                        <p:tav tm="100000">
                                          <p:val>
                                            <p:strVal val="#ppt_x"/>
                                          </p:val>
                                        </p:tav>
                                      </p:tavLst>
                                    </p:anim>
                                    <p:anim calcmode="lin" valueType="num">
                                      <p:cBhvr additive="base">
                                        <p:cTn id="15" dur="1000" fill="hold"/>
                                        <p:tgtEl>
                                          <p:spTgt spid="20"/>
                                        </p:tgtEl>
                                        <p:attrNameLst>
                                          <p:attrName>ppt_y</p:attrName>
                                        </p:attrNameLst>
                                      </p:cBhvr>
                                      <p:tavLst>
                                        <p:tav tm="0">
                                          <p:val>
                                            <p:strVal val="0-#ppt_h/2"/>
                                          </p:val>
                                        </p:tav>
                                        <p:tav tm="100000">
                                          <p:val>
                                            <p:strVal val="#ppt_y"/>
                                          </p:val>
                                        </p:tav>
                                      </p:tavLst>
                                    </p:anim>
                                  </p:childTnLst>
                                </p:cTn>
                              </p:par>
                              <p:par>
                                <p:cTn id="16" presetID="2" presetClass="entr" presetSubtype="1" decel="90000" fill="hold" grpId="0" nodeType="withEffect">
                                  <p:stCondLst>
                                    <p:cond delay="250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1000" fill="hold"/>
                                        <p:tgtEl>
                                          <p:spTgt spid="25"/>
                                        </p:tgtEl>
                                        <p:attrNameLst>
                                          <p:attrName>ppt_x</p:attrName>
                                        </p:attrNameLst>
                                      </p:cBhvr>
                                      <p:tavLst>
                                        <p:tav tm="0">
                                          <p:val>
                                            <p:strVal val="#ppt_x"/>
                                          </p:val>
                                        </p:tav>
                                        <p:tav tm="100000">
                                          <p:val>
                                            <p:strVal val="#ppt_x"/>
                                          </p:val>
                                        </p:tav>
                                      </p:tavLst>
                                    </p:anim>
                                    <p:anim calcmode="lin" valueType="num">
                                      <p:cBhvr additive="base">
                                        <p:cTn id="19" dur="1000" fill="hold"/>
                                        <p:tgtEl>
                                          <p:spTgt spid="25"/>
                                        </p:tgtEl>
                                        <p:attrNameLst>
                                          <p:attrName>ppt_y</p:attrName>
                                        </p:attrNameLst>
                                      </p:cBhvr>
                                      <p:tavLst>
                                        <p:tav tm="0">
                                          <p:val>
                                            <p:strVal val="0-#ppt_h/2"/>
                                          </p:val>
                                        </p:tav>
                                        <p:tav tm="100000">
                                          <p:val>
                                            <p:strVal val="#ppt_y"/>
                                          </p:val>
                                        </p:tav>
                                      </p:tavLst>
                                    </p:anim>
                                  </p:childTnLst>
                                </p:cTn>
                              </p:par>
                              <p:par>
                                <p:cTn id="20" presetID="2" presetClass="entr" presetSubtype="1" decel="90000" fill="hold" nodeType="withEffect">
                                  <p:stCondLst>
                                    <p:cond delay="375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1000" fill="hold"/>
                                        <p:tgtEl>
                                          <p:spTgt spid="21"/>
                                        </p:tgtEl>
                                        <p:attrNameLst>
                                          <p:attrName>ppt_x</p:attrName>
                                        </p:attrNameLst>
                                      </p:cBhvr>
                                      <p:tavLst>
                                        <p:tav tm="0">
                                          <p:val>
                                            <p:strVal val="#ppt_x"/>
                                          </p:val>
                                        </p:tav>
                                        <p:tav tm="100000">
                                          <p:val>
                                            <p:strVal val="#ppt_x"/>
                                          </p:val>
                                        </p:tav>
                                      </p:tavLst>
                                    </p:anim>
                                    <p:anim calcmode="lin" valueType="num">
                                      <p:cBhvr additive="base">
                                        <p:cTn id="23" dur="1000" fill="hold"/>
                                        <p:tgtEl>
                                          <p:spTgt spid="21"/>
                                        </p:tgtEl>
                                        <p:attrNameLst>
                                          <p:attrName>ppt_y</p:attrName>
                                        </p:attrNameLst>
                                      </p:cBhvr>
                                      <p:tavLst>
                                        <p:tav tm="0">
                                          <p:val>
                                            <p:strVal val="0-#ppt_h/2"/>
                                          </p:val>
                                        </p:tav>
                                        <p:tav tm="100000">
                                          <p:val>
                                            <p:strVal val="#ppt_y"/>
                                          </p:val>
                                        </p:tav>
                                      </p:tavLst>
                                    </p:anim>
                                  </p:childTnLst>
                                </p:cTn>
                              </p:par>
                              <p:par>
                                <p:cTn id="24" presetID="2" presetClass="entr" presetSubtype="1" decel="90000" fill="hold" grpId="0" nodeType="withEffect">
                                  <p:stCondLst>
                                    <p:cond delay="3750"/>
                                  </p:stCondLst>
                                  <p:childTnLst>
                                    <p:set>
                                      <p:cBhvr>
                                        <p:cTn id="25" dur="1" fill="hold">
                                          <p:stCondLst>
                                            <p:cond delay="0"/>
                                          </p:stCondLst>
                                        </p:cTn>
                                        <p:tgtEl>
                                          <p:spTgt spid="30"/>
                                        </p:tgtEl>
                                        <p:attrNameLst>
                                          <p:attrName>style.visibility</p:attrName>
                                        </p:attrNameLst>
                                      </p:cBhvr>
                                      <p:to>
                                        <p:strVal val="visible"/>
                                      </p:to>
                                    </p:set>
                                    <p:anim calcmode="lin" valueType="num">
                                      <p:cBhvr additive="base">
                                        <p:cTn id="26" dur="1000" fill="hold"/>
                                        <p:tgtEl>
                                          <p:spTgt spid="30"/>
                                        </p:tgtEl>
                                        <p:attrNameLst>
                                          <p:attrName>ppt_x</p:attrName>
                                        </p:attrNameLst>
                                      </p:cBhvr>
                                      <p:tavLst>
                                        <p:tav tm="0">
                                          <p:val>
                                            <p:strVal val="#ppt_x"/>
                                          </p:val>
                                        </p:tav>
                                        <p:tav tm="100000">
                                          <p:val>
                                            <p:strVal val="#ppt_x"/>
                                          </p:val>
                                        </p:tav>
                                      </p:tavLst>
                                    </p:anim>
                                    <p:anim calcmode="lin" valueType="num">
                                      <p:cBhvr additive="base">
                                        <p:cTn id="27" dur="1000" fill="hold"/>
                                        <p:tgtEl>
                                          <p:spTgt spid="30"/>
                                        </p:tgtEl>
                                        <p:attrNameLst>
                                          <p:attrName>ppt_y</p:attrName>
                                        </p:attrNameLst>
                                      </p:cBhvr>
                                      <p:tavLst>
                                        <p:tav tm="0">
                                          <p:val>
                                            <p:strVal val="0-#ppt_h/2"/>
                                          </p:val>
                                        </p:tav>
                                        <p:tav tm="100000">
                                          <p:val>
                                            <p:strVal val="#ppt_y"/>
                                          </p:val>
                                        </p:tav>
                                      </p:tavLst>
                                    </p:anim>
                                  </p:childTnLst>
                                </p:cTn>
                              </p:par>
                              <p:par>
                                <p:cTn id="28" presetID="2" presetClass="entr" presetSubtype="1" decel="90000" fill="hold" grpId="0" nodeType="withEffect">
                                  <p:stCondLst>
                                    <p:cond delay="500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1000" fill="hold"/>
                                        <p:tgtEl>
                                          <p:spTgt spid="32"/>
                                        </p:tgtEl>
                                        <p:attrNameLst>
                                          <p:attrName>ppt_x</p:attrName>
                                        </p:attrNameLst>
                                      </p:cBhvr>
                                      <p:tavLst>
                                        <p:tav tm="0">
                                          <p:val>
                                            <p:strVal val="#ppt_x"/>
                                          </p:val>
                                        </p:tav>
                                        <p:tav tm="100000">
                                          <p:val>
                                            <p:strVal val="#ppt_x"/>
                                          </p:val>
                                        </p:tav>
                                      </p:tavLst>
                                    </p:anim>
                                    <p:anim calcmode="lin" valueType="num">
                                      <p:cBhvr additive="base">
                                        <p:cTn id="31" dur="1000" fill="hold"/>
                                        <p:tgtEl>
                                          <p:spTgt spid="32"/>
                                        </p:tgtEl>
                                        <p:attrNameLst>
                                          <p:attrName>ppt_y</p:attrName>
                                        </p:attrNameLst>
                                      </p:cBhvr>
                                      <p:tavLst>
                                        <p:tav tm="0">
                                          <p:val>
                                            <p:strVal val="0-#ppt_h/2"/>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 calcmode="lin" valueType="num">
                                      <p:cBhvr additive="base">
                                        <p:cTn id="34" dur="750" fill="hold"/>
                                        <p:tgtEl>
                                          <p:spTgt spid="37"/>
                                        </p:tgtEl>
                                        <p:attrNameLst>
                                          <p:attrName>ppt_x</p:attrName>
                                        </p:attrNameLst>
                                      </p:cBhvr>
                                      <p:tavLst>
                                        <p:tav tm="0">
                                          <p:val>
                                            <p:strVal val="1+#ppt_w/2"/>
                                          </p:val>
                                        </p:tav>
                                        <p:tav tm="100000">
                                          <p:val>
                                            <p:strVal val="#ppt_x"/>
                                          </p:val>
                                        </p:tav>
                                      </p:tavLst>
                                    </p:anim>
                                    <p:anim calcmode="lin" valueType="num">
                                      <p:cBhvr additive="base">
                                        <p:cTn id="35" dur="750" fill="hold"/>
                                        <p:tgtEl>
                                          <p:spTgt spid="37"/>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additive="base">
                                        <p:cTn id="38" dur="750" fill="hold"/>
                                        <p:tgtEl>
                                          <p:spTgt spid="38"/>
                                        </p:tgtEl>
                                        <p:attrNameLst>
                                          <p:attrName>ppt_x</p:attrName>
                                        </p:attrNameLst>
                                      </p:cBhvr>
                                      <p:tavLst>
                                        <p:tav tm="0">
                                          <p:val>
                                            <p:strVal val="1+#ppt_w/2"/>
                                          </p:val>
                                        </p:tav>
                                        <p:tav tm="100000">
                                          <p:val>
                                            <p:strVal val="#ppt_x"/>
                                          </p:val>
                                        </p:tav>
                                      </p:tavLst>
                                    </p:anim>
                                    <p:anim calcmode="lin" valueType="num">
                                      <p:cBhvr additive="base">
                                        <p:cTn id="39" dur="750" fill="hold"/>
                                        <p:tgtEl>
                                          <p:spTgt spid="38"/>
                                        </p:tgtEl>
                                        <p:attrNameLst>
                                          <p:attrName>ppt_y</p:attrName>
                                        </p:attrNameLst>
                                      </p:cBhvr>
                                      <p:tavLst>
                                        <p:tav tm="0">
                                          <p:val>
                                            <p:strVal val="#ppt_y"/>
                                          </p:val>
                                        </p:tav>
                                        <p:tav tm="100000">
                                          <p:val>
                                            <p:strVal val="#ppt_y"/>
                                          </p:val>
                                        </p:tav>
                                      </p:tavLst>
                                    </p:anim>
                                  </p:childTnLst>
                                </p:cTn>
                              </p:par>
                              <p:par>
                                <p:cTn id="40" presetID="53" presetClass="entr" presetSubtype="16" fill="hold" grpId="0" nodeType="withEffect">
                                  <p:stCondLst>
                                    <p:cond delay="300"/>
                                  </p:stCondLst>
                                  <p:iterate type="lt">
                                    <p:tmPct val="10000"/>
                                  </p:iterate>
                                  <p:childTnLst>
                                    <p:set>
                                      <p:cBhvr>
                                        <p:cTn id="41" dur="1" fill="hold">
                                          <p:stCondLst>
                                            <p:cond delay="0"/>
                                          </p:stCondLst>
                                        </p:cTn>
                                        <p:tgtEl>
                                          <p:spTgt spid="39"/>
                                        </p:tgtEl>
                                        <p:attrNameLst>
                                          <p:attrName>style.visibility</p:attrName>
                                        </p:attrNameLst>
                                      </p:cBhvr>
                                      <p:to>
                                        <p:strVal val="visible"/>
                                      </p:to>
                                    </p:set>
                                    <p:anim calcmode="lin" valueType="num">
                                      <p:cBhvr>
                                        <p:cTn id="42" dur="1000" fill="hold"/>
                                        <p:tgtEl>
                                          <p:spTgt spid="39"/>
                                        </p:tgtEl>
                                        <p:attrNameLst>
                                          <p:attrName>ppt_w</p:attrName>
                                        </p:attrNameLst>
                                      </p:cBhvr>
                                      <p:tavLst>
                                        <p:tav tm="0">
                                          <p:val>
                                            <p:fltVal val="0"/>
                                          </p:val>
                                        </p:tav>
                                        <p:tav tm="100000">
                                          <p:val>
                                            <p:strVal val="#ppt_w"/>
                                          </p:val>
                                        </p:tav>
                                      </p:tavLst>
                                    </p:anim>
                                    <p:anim calcmode="lin" valueType="num">
                                      <p:cBhvr>
                                        <p:cTn id="43" dur="1000" fill="hold"/>
                                        <p:tgtEl>
                                          <p:spTgt spid="39"/>
                                        </p:tgtEl>
                                        <p:attrNameLst>
                                          <p:attrName>ppt_h</p:attrName>
                                        </p:attrNameLst>
                                      </p:cBhvr>
                                      <p:tavLst>
                                        <p:tav tm="0">
                                          <p:val>
                                            <p:fltVal val="0"/>
                                          </p:val>
                                        </p:tav>
                                        <p:tav tm="100000">
                                          <p:val>
                                            <p:strVal val="#ppt_h"/>
                                          </p:val>
                                        </p:tav>
                                      </p:tavLst>
                                    </p:anim>
                                    <p:animEffect transition="in" filter="fade">
                                      <p:cBhvr>
                                        <p:cTn id="44"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2" grpId="0"/>
      <p:bldP spid="3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979580" y="1203824"/>
            <a:ext cx="2732406" cy="2810511"/>
            <a:chOff x="3098907" y="1225380"/>
            <a:chExt cx="2962961" cy="2949721"/>
          </a:xfrm>
        </p:grpSpPr>
        <p:sp>
          <p:nvSpPr>
            <p:cNvPr id="3" name="Rectangle 2"/>
            <p:cNvSpPr/>
            <p:nvPr/>
          </p:nvSpPr>
          <p:spPr>
            <a:xfrm rot="18900000">
              <a:off x="3976852" y="1225380"/>
              <a:ext cx="1191688" cy="1191688"/>
            </a:xfrm>
            <a:prstGeom prst="rect">
              <a:avLst/>
            </a:prstGeom>
            <a:solidFill>
              <a:srgbClr val="C00000"/>
            </a:solidFill>
            <a:ln>
              <a:solidFill>
                <a:srgbClr val="50160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400">
                <a:solidFill>
                  <a:schemeClr val="bg1"/>
                </a:solidFill>
                <a:ea typeface="微软雅黑" panose="020B0503020204020204" charset="-122"/>
              </a:endParaRPr>
            </a:p>
          </p:txBody>
        </p:sp>
        <p:sp>
          <p:nvSpPr>
            <p:cNvPr id="4" name="Rectangle 3"/>
            <p:cNvSpPr/>
            <p:nvPr/>
          </p:nvSpPr>
          <p:spPr>
            <a:xfrm rot="18900000">
              <a:off x="3983027" y="2995765"/>
              <a:ext cx="1179336" cy="1179336"/>
            </a:xfrm>
            <a:prstGeom prst="rect">
              <a:avLst/>
            </a:prstGeom>
            <a:solidFill>
              <a:srgbClr val="C00000"/>
            </a:solidFill>
            <a:ln>
              <a:solidFill>
                <a:srgbClr val="50160B"/>
              </a:solidFill>
            </a:ln>
          </p:spPr>
          <p:style>
            <a:lnRef idx="2">
              <a:schemeClr val="accent1">
                <a:shade val="50000"/>
              </a:schemeClr>
            </a:lnRef>
            <a:fillRef idx="1">
              <a:schemeClr val="accent1"/>
            </a:fillRef>
            <a:effectRef idx="0">
              <a:schemeClr val="accent1"/>
            </a:effectRef>
            <a:fontRef idx="minor">
              <a:schemeClr val="lt1"/>
            </a:fontRef>
          </p:style>
          <p:txBody>
            <a:bodyPr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sz="2400">
                <a:solidFill>
                  <a:schemeClr val="bg1"/>
                </a:solidFill>
                <a:ea typeface="微软雅黑" panose="020B0503020204020204" charset="-122"/>
                <a:sym typeface="+mn-ea"/>
              </a:endParaRPr>
            </a:p>
          </p:txBody>
        </p:sp>
        <p:sp>
          <p:nvSpPr>
            <p:cNvPr id="5" name="Rectangle 4"/>
            <p:cNvSpPr/>
            <p:nvPr/>
          </p:nvSpPr>
          <p:spPr>
            <a:xfrm rot="18900000">
              <a:off x="3098907" y="2108168"/>
              <a:ext cx="1191911" cy="1191911"/>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400">
                <a:solidFill>
                  <a:schemeClr val="bg1"/>
                </a:solidFill>
                <a:ea typeface="微软雅黑" panose="020B0503020204020204" charset="-122"/>
              </a:endParaRPr>
            </a:p>
          </p:txBody>
        </p:sp>
        <p:sp>
          <p:nvSpPr>
            <p:cNvPr id="6" name="Rectangle 5"/>
            <p:cNvSpPr/>
            <p:nvPr/>
          </p:nvSpPr>
          <p:spPr>
            <a:xfrm rot="18900000">
              <a:off x="4857212" y="2101794"/>
              <a:ext cx="1204656" cy="1204656"/>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400">
                <a:solidFill>
                  <a:schemeClr val="bg1"/>
                </a:solidFill>
                <a:ea typeface="微软雅黑" panose="020B0503020204020204" charset="-122"/>
              </a:endParaRPr>
            </a:p>
          </p:txBody>
        </p:sp>
        <p:sp>
          <p:nvSpPr>
            <p:cNvPr id="7" name="Freeform: Shape 33"/>
            <p:cNvSpPr/>
            <p:nvPr/>
          </p:nvSpPr>
          <p:spPr bwMode="auto">
            <a:xfrm>
              <a:off x="3346385" y="2536076"/>
              <a:ext cx="351039" cy="351039"/>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a:solidFill>
                  <a:schemeClr val="bg1"/>
                </a:solidFill>
                <a:ea typeface="微软雅黑" panose="020B0503020204020204" charset="-122"/>
              </a:endParaRPr>
            </a:p>
          </p:txBody>
        </p:sp>
        <p:sp>
          <p:nvSpPr>
            <p:cNvPr id="8" name="Freeform: Shape 34"/>
            <p:cNvSpPr/>
            <p:nvPr/>
          </p:nvSpPr>
          <p:spPr bwMode="auto">
            <a:xfrm>
              <a:off x="5459540" y="2536076"/>
              <a:ext cx="351039" cy="351039"/>
            </a:xfrm>
            <a:custGeom>
              <a:avLst/>
              <a:gdLst>
                <a:gd name="T0" fmla="*/ 0 w 236"/>
                <a:gd name="T1" fmla="*/ 118 h 236"/>
                <a:gd name="T2" fmla="*/ 236 w 236"/>
                <a:gd name="T3" fmla="*/ 118 h 236"/>
                <a:gd name="T4" fmla="*/ 150 w 236"/>
                <a:gd name="T5" fmla="*/ 168 h 236"/>
                <a:gd name="T6" fmla="*/ 128 w 236"/>
                <a:gd name="T7" fmla="*/ 196 h 236"/>
                <a:gd name="T8" fmla="*/ 125 w 236"/>
                <a:gd name="T9" fmla="*/ 199 h 236"/>
                <a:gd name="T10" fmla="*/ 111 w 236"/>
                <a:gd name="T11" fmla="*/ 198 h 236"/>
                <a:gd name="T12" fmla="*/ 110 w 236"/>
                <a:gd name="T13" fmla="*/ 180 h 236"/>
                <a:gd name="T14" fmla="*/ 90 w 236"/>
                <a:gd name="T15" fmla="*/ 173 h 236"/>
                <a:gd name="T16" fmla="*/ 79 w 236"/>
                <a:gd name="T17" fmla="*/ 166 h 236"/>
                <a:gd name="T18" fmla="*/ 78 w 236"/>
                <a:gd name="T19" fmla="*/ 160 h 236"/>
                <a:gd name="T20" fmla="*/ 89 w 236"/>
                <a:gd name="T21" fmla="*/ 147 h 236"/>
                <a:gd name="T22" fmla="*/ 91 w 236"/>
                <a:gd name="T23" fmla="*/ 148 h 236"/>
                <a:gd name="T24" fmla="*/ 119 w 236"/>
                <a:gd name="T25" fmla="*/ 160 h 236"/>
                <a:gd name="T26" fmla="*/ 137 w 236"/>
                <a:gd name="T27" fmla="*/ 145 h 236"/>
                <a:gd name="T28" fmla="*/ 133 w 236"/>
                <a:gd name="T29" fmla="*/ 137 h 236"/>
                <a:gd name="T30" fmla="*/ 122 w 236"/>
                <a:gd name="T31" fmla="*/ 130 h 236"/>
                <a:gd name="T32" fmla="*/ 109 w 236"/>
                <a:gd name="T33" fmla="*/ 125 h 236"/>
                <a:gd name="T34" fmla="*/ 98 w 236"/>
                <a:gd name="T35" fmla="*/ 120 h 236"/>
                <a:gd name="T36" fmla="*/ 89 w 236"/>
                <a:gd name="T37" fmla="*/ 113 h 236"/>
                <a:gd name="T38" fmla="*/ 82 w 236"/>
                <a:gd name="T39" fmla="*/ 103 h 236"/>
                <a:gd name="T40" fmla="*/ 79 w 236"/>
                <a:gd name="T41" fmla="*/ 90 h 236"/>
                <a:gd name="T42" fmla="*/ 110 w 236"/>
                <a:gd name="T43" fmla="*/ 57 h 236"/>
                <a:gd name="T44" fmla="*/ 111 w 236"/>
                <a:gd name="T45" fmla="*/ 38 h 236"/>
                <a:gd name="T46" fmla="*/ 125 w 236"/>
                <a:gd name="T47" fmla="*/ 37 h 236"/>
                <a:gd name="T48" fmla="*/ 128 w 236"/>
                <a:gd name="T49" fmla="*/ 40 h 236"/>
                <a:gd name="T50" fmla="*/ 137 w 236"/>
                <a:gd name="T51" fmla="*/ 58 h 236"/>
                <a:gd name="T52" fmla="*/ 151 w 236"/>
                <a:gd name="T53" fmla="*/ 65 h 236"/>
                <a:gd name="T54" fmla="*/ 155 w 236"/>
                <a:gd name="T55" fmla="*/ 69 h 236"/>
                <a:gd name="T56" fmla="*/ 149 w 236"/>
                <a:gd name="T57" fmla="*/ 85 h 236"/>
                <a:gd name="T58" fmla="*/ 144 w 236"/>
                <a:gd name="T59" fmla="*/ 86 h 236"/>
                <a:gd name="T60" fmla="*/ 140 w 236"/>
                <a:gd name="T61" fmla="*/ 82 h 236"/>
                <a:gd name="T62" fmla="*/ 128 w 236"/>
                <a:gd name="T63" fmla="*/ 77 h 236"/>
                <a:gd name="T64" fmla="*/ 107 w 236"/>
                <a:gd name="T65" fmla="*/ 80 h 236"/>
                <a:gd name="T66" fmla="*/ 102 w 236"/>
                <a:gd name="T67" fmla="*/ 94 h 236"/>
                <a:gd name="T68" fmla="*/ 108 w 236"/>
                <a:gd name="T69" fmla="*/ 101 h 236"/>
                <a:gd name="T70" fmla="*/ 118 w 236"/>
                <a:gd name="T71" fmla="*/ 106 h 236"/>
                <a:gd name="T72" fmla="*/ 132 w 236"/>
                <a:gd name="T73" fmla="*/ 112 h 236"/>
                <a:gd name="T74" fmla="*/ 145 w 236"/>
                <a:gd name="T75" fmla="*/ 119 h 236"/>
                <a:gd name="T76" fmla="*/ 155 w 236"/>
                <a:gd name="T77" fmla="*/ 129 h 236"/>
                <a:gd name="T78" fmla="*/ 159 w 236"/>
                <a:gd name="T79" fmla="*/ 14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moveTo>
                    <a:pt x="150" y="168"/>
                  </a:moveTo>
                  <a:cubicBezTo>
                    <a:pt x="145" y="175"/>
                    <a:pt x="137" y="179"/>
                    <a:pt x="128" y="180"/>
                  </a:cubicBezTo>
                  <a:cubicBezTo>
                    <a:pt x="128" y="196"/>
                    <a:pt x="128" y="196"/>
                    <a:pt x="128" y="196"/>
                  </a:cubicBezTo>
                  <a:cubicBezTo>
                    <a:pt x="128" y="197"/>
                    <a:pt x="127" y="198"/>
                    <a:pt x="127" y="198"/>
                  </a:cubicBezTo>
                  <a:cubicBezTo>
                    <a:pt x="126" y="199"/>
                    <a:pt x="126" y="199"/>
                    <a:pt x="125" y="199"/>
                  </a:cubicBezTo>
                  <a:cubicBezTo>
                    <a:pt x="113" y="199"/>
                    <a:pt x="113" y="199"/>
                    <a:pt x="113" y="199"/>
                  </a:cubicBezTo>
                  <a:cubicBezTo>
                    <a:pt x="112" y="199"/>
                    <a:pt x="111" y="199"/>
                    <a:pt x="111" y="198"/>
                  </a:cubicBezTo>
                  <a:cubicBezTo>
                    <a:pt x="110" y="197"/>
                    <a:pt x="110" y="197"/>
                    <a:pt x="110" y="196"/>
                  </a:cubicBezTo>
                  <a:cubicBezTo>
                    <a:pt x="110" y="180"/>
                    <a:pt x="110" y="180"/>
                    <a:pt x="110" y="180"/>
                  </a:cubicBezTo>
                  <a:cubicBezTo>
                    <a:pt x="106" y="180"/>
                    <a:pt x="102" y="179"/>
                    <a:pt x="99" y="177"/>
                  </a:cubicBezTo>
                  <a:cubicBezTo>
                    <a:pt x="95" y="176"/>
                    <a:pt x="92" y="175"/>
                    <a:pt x="90" y="173"/>
                  </a:cubicBezTo>
                  <a:cubicBezTo>
                    <a:pt x="88" y="172"/>
                    <a:pt x="85" y="171"/>
                    <a:pt x="83" y="169"/>
                  </a:cubicBezTo>
                  <a:cubicBezTo>
                    <a:pt x="81" y="168"/>
                    <a:pt x="80" y="166"/>
                    <a:pt x="79" y="166"/>
                  </a:cubicBezTo>
                  <a:cubicBezTo>
                    <a:pt x="79" y="165"/>
                    <a:pt x="78" y="164"/>
                    <a:pt x="78" y="164"/>
                  </a:cubicBezTo>
                  <a:cubicBezTo>
                    <a:pt x="77" y="163"/>
                    <a:pt x="77" y="162"/>
                    <a:pt x="78" y="160"/>
                  </a:cubicBezTo>
                  <a:cubicBezTo>
                    <a:pt x="87" y="148"/>
                    <a:pt x="87" y="148"/>
                    <a:pt x="87" y="148"/>
                  </a:cubicBezTo>
                  <a:cubicBezTo>
                    <a:pt x="87" y="148"/>
                    <a:pt x="88" y="147"/>
                    <a:pt x="89" y="147"/>
                  </a:cubicBezTo>
                  <a:cubicBezTo>
                    <a:pt x="90" y="147"/>
                    <a:pt x="90" y="147"/>
                    <a:pt x="91" y="148"/>
                  </a:cubicBezTo>
                  <a:cubicBezTo>
                    <a:pt x="91" y="148"/>
                    <a:pt x="91" y="148"/>
                    <a:pt x="91" y="148"/>
                  </a:cubicBezTo>
                  <a:cubicBezTo>
                    <a:pt x="98" y="154"/>
                    <a:pt x="105" y="158"/>
                    <a:pt x="112" y="159"/>
                  </a:cubicBezTo>
                  <a:cubicBezTo>
                    <a:pt x="115" y="160"/>
                    <a:pt x="117" y="160"/>
                    <a:pt x="119" y="160"/>
                  </a:cubicBezTo>
                  <a:cubicBezTo>
                    <a:pt x="124" y="160"/>
                    <a:pt x="128" y="159"/>
                    <a:pt x="131" y="156"/>
                  </a:cubicBezTo>
                  <a:cubicBezTo>
                    <a:pt x="135" y="154"/>
                    <a:pt x="137" y="150"/>
                    <a:pt x="137" y="145"/>
                  </a:cubicBezTo>
                  <a:cubicBezTo>
                    <a:pt x="137" y="144"/>
                    <a:pt x="136" y="142"/>
                    <a:pt x="136" y="140"/>
                  </a:cubicBezTo>
                  <a:cubicBezTo>
                    <a:pt x="135" y="139"/>
                    <a:pt x="134" y="138"/>
                    <a:pt x="133" y="137"/>
                  </a:cubicBezTo>
                  <a:cubicBezTo>
                    <a:pt x="132" y="136"/>
                    <a:pt x="130" y="135"/>
                    <a:pt x="127" y="133"/>
                  </a:cubicBezTo>
                  <a:cubicBezTo>
                    <a:pt x="125" y="132"/>
                    <a:pt x="123" y="131"/>
                    <a:pt x="122" y="130"/>
                  </a:cubicBezTo>
                  <a:cubicBezTo>
                    <a:pt x="120" y="130"/>
                    <a:pt x="118" y="129"/>
                    <a:pt x="115" y="128"/>
                  </a:cubicBezTo>
                  <a:cubicBezTo>
                    <a:pt x="112" y="127"/>
                    <a:pt x="110" y="126"/>
                    <a:pt x="109" y="125"/>
                  </a:cubicBezTo>
                  <a:cubicBezTo>
                    <a:pt x="108" y="125"/>
                    <a:pt x="106" y="124"/>
                    <a:pt x="104" y="123"/>
                  </a:cubicBezTo>
                  <a:cubicBezTo>
                    <a:pt x="101" y="122"/>
                    <a:pt x="100" y="121"/>
                    <a:pt x="98" y="120"/>
                  </a:cubicBezTo>
                  <a:cubicBezTo>
                    <a:pt x="97" y="119"/>
                    <a:pt x="95" y="118"/>
                    <a:pt x="93" y="117"/>
                  </a:cubicBezTo>
                  <a:cubicBezTo>
                    <a:pt x="91" y="116"/>
                    <a:pt x="90" y="114"/>
                    <a:pt x="89" y="113"/>
                  </a:cubicBezTo>
                  <a:cubicBezTo>
                    <a:pt x="87" y="112"/>
                    <a:pt x="86" y="110"/>
                    <a:pt x="85" y="109"/>
                  </a:cubicBezTo>
                  <a:cubicBezTo>
                    <a:pt x="83" y="107"/>
                    <a:pt x="82" y="105"/>
                    <a:pt x="82" y="103"/>
                  </a:cubicBezTo>
                  <a:cubicBezTo>
                    <a:pt x="81" y="102"/>
                    <a:pt x="80" y="100"/>
                    <a:pt x="80" y="97"/>
                  </a:cubicBezTo>
                  <a:cubicBezTo>
                    <a:pt x="79" y="95"/>
                    <a:pt x="79" y="93"/>
                    <a:pt x="79" y="90"/>
                  </a:cubicBezTo>
                  <a:cubicBezTo>
                    <a:pt x="79" y="82"/>
                    <a:pt x="82" y="75"/>
                    <a:pt x="88" y="69"/>
                  </a:cubicBezTo>
                  <a:cubicBezTo>
                    <a:pt x="93" y="62"/>
                    <a:pt x="101" y="58"/>
                    <a:pt x="110" y="57"/>
                  </a:cubicBezTo>
                  <a:cubicBezTo>
                    <a:pt x="110" y="40"/>
                    <a:pt x="110" y="40"/>
                    <a:pt x="110" y="40"/>
                  </a:cubicBezTo>
                  <a:cubicBezTo>
                    <a:pt x="110" y="40"/>
                    <a:pt x="110" y="39"/>
                    <a:pt x="111" y="38"/>
                  </a:cubicBezTo>
                  <a:cubicBezTo>
                    <a:pt x="111" y="38"/>
                    <a:pt x="112" y="37"/>
                    <a:pt x="113" y="37"/>
                  </a:cubicBezTo>
                  <a:cubicBezTo>
                    <a:pt x="125" y="37"/>
                    <a:pt x="125" y="37"/>
                    <a:pt x="125" y="37"/>
                  </a:cubicBezTo>
                  <a:cubicBezTo>
                    <a:pt x="126" y="37"/>
                    <a:pt x="126" y="38"/>
                    <a:pt x="127" y="38"/>
                  </a:cubicBezTo>
                  <a:cubicBezTo>
                    <a:pt x="127" y="39"/>
                    <a:pt x="128" y="39"/>
                    <a:pt x="128" y="40"/>
                  </a:cubicBezTo>
                  <a:cubicBezTo>
                    <a:pt x="128" y="56"/>
                    <a:pt x="128" y="56"/>
                    <a:pt x="128" y="56"/>
                  </a:cubicBezTo>
                  <a:cubicBezTo>
                    <a:pt x="131" y="57"/>
                    <a:pt x="134" y="57"/>
                    <a:pt x="137" y="58"/>
                  </a:cubicBezTo>
                  <a:cubicBezTo>
                    <a:pt x="140" y="59"/>
                    <a:pt x="143" y="60"/>
                    <a:pt x="145" y="61"/>
                  </a:cubicBezTo>
                  <a:cubicBezTo>
                    <a:pt x="147" y="62"/>
                    <a:pt x="149" y="63"/>
                    <a:pt x="151" y="65"/>
                  </a:cubicBezTo>
                  <a:cubicBezTo>
                    <a:pt x="152" y="66"/>
                    <a:pt x="153" y="67"/>
                    <a:pt x="154" y="67"/>
                  </a:cubicBezTo>
                  <a:cubicBezTo>
                    <a:pt x="155" y="68"/>
                    <a:pt x="155" y="68"/>
                    <a:pt x="155" y="69"/>
                  </a:cubicBezTo>
                  <a:cubicBezTo>
                    <a:pt x="156" y="70"/>
                    <a:pt x="156" y="71"/>
                    <a:pt x="156" y="72"/>
                  </a:cubicBezTo>
                  <a:cubicBezTo>
                    <a:pt x="149" y="85"/>
                    <a:pt x="149" y="85"/>
                    <a:pt x="149" y="85"/>
                  </a:cubicBezTo>
                  <a:cubicBezTo>
                    <a:pt x="148" y="86"/>
                    <a:pt x="148" y="86"/>
                    <a:pt x="147" y="87"/>
                  </a:cubicBezTo>
                  <a:cubicBezTo>
                    <a:pt x="146" y="87"/>
                    <a:pt x="145" y="86"/>
                    <a:pt x="144" y="86"/>
                  </a:cubicBezTo>
                  <a:cubicBezTo>
                    <a:pt x="144" y="86"/>
                    <a:pt x="144" y="85"/>
                    <a:pt x="143" y="85"/>
                  </a:cubicBezTo>
                  <a:cubicBezTo>
                    <a:pt x="142" y="84"/>
                    <a:pt x="141" y="83"/>
                    <a:pt x="140" y="82"/>
                  </a:cubicBezTo>
                  <a:cubicBezTo>
                    <a:pt x="138" y="81"/>
                    <a:pt x="136" y="80"/>
                    <a:pt x="134" y="80"/>
                  </a:cubicBezTo>
                  <a:cubicBezTo>
                    <a:pt x="133" y="79"/>
                    <a:pt x="130" y="78"/>
                    <a:pt x="128" y="77"/>
                  </a:cubicBezTo>
                  <a:cubicBezTo>
                    <a:pt x="125" y="77"/>
                    <a:pt x="123" y="76"/>
                    <a:pt x="120" y="76"/>
                  </a:cubicBezTo>
                  <a:cubicBezTo>
                    <a:pt x="115" y="76"/>
                    <a:pt x="110" y="77"/>
                    <a:pt x="107" y="80"/>
                  </a:cubicBezTo>
                  <a:cubicBezTo>
                    <a:pt x="103" y="83"/>
                    <a:pt x="101" y="86"/>
                    <a:pt x="101" y="90"/>
                  </a:cubicBezTo>
                  <a:cubicBezTo>
                    <a:pt x="101" y="92"/>
                    <a:pt x="102" y="93"/>
                    <a:pt x="102" y="94"/>
                  </a:cubicBezTo>
                  <a:cubicBezTo>
                    <a:pt x="103" y="96"/>
                    <a:pt x="103" y="97"/>
                    <a:pt x="105" y="98"/>
                  </a:cubicBezTo>
                  <a:cubicBezTo>
                    <a:pt x="106" y="99"/>
                    <a:pt x="107" y="100"/>
                    <a:pt x="108" y="101"/>
                  </a:cubicBezTo>
                  <a:cubicBezTo>
                    <a:pt x="109" y="102"/>
                    <a:pt x="111" y="103"/>
                    <a:pt x="113" y="104"/>
                  </a:cubicBezTo>
                  <a:cubicBezTo>
                    <a:pt x="115" y="105"/>
                    <a:pt x="117" y="106"/>
                    <a:pt x="118" y="106"/>
                  </a:cubicBezTo>
                  <a:cubicBezTo>
                    <a:pt x="120" y="107"/>
                    <a:pt x="122" y="108"/>
                    <a:pt x="125" y="109"/>
                  </a:cubicBezTo>
                  <a:cubicBezTo>
                    <a:pt x="128" y="110"/>
                    <a:pt x="130" y="111"/>
                    <a:pt x="132" y="112"/>
                  </a:cubicBezTo>
                  <a:cubicBezTo>
                    <a:pt x="133" y="112"/>
                    <a:pt x="136" y="113"/>
                    <a:pt x="138" y="115"/>
                  </a:cubicBezTo>
                  <a:cubicBezTo>
                    <a:pt x="141" y="116"/>
                    <a:pt x="143" y="117"/>
                    <a:pt x="145" y="119"/>
                  </a:cubicBezTo>
                  <a:cubicBezTo>
                    <a:pt x="147" y="120"/>
                    <a:pt x="149" y="121"/>
                    <a:pt x="151" y="123"/>
                  </a:cubicBezTo>
                  <a:cubicBezTo>
                    <a:pt x="153" y="125"/>
                    <a:pt x="154" y="127"/>
                    <a:pt x="155" y="129"/>
                  </a:cubicBezTo>
                  <a:cubicBezTo>
                    <a:pt x="156" y="131"/>
                    <a:pt x="157" y="133"/>
                    <a:pt x="158" y="136"/>
                  </a:cubicBezTo>
                  <a:cubicBezTo>
                    <a:pt x="159" y="138"/>
                    <a:pt x="159" y="141"/>
                    <a:pt x="159" y="144"/>
                  </a:cubicBezTo>
                  <a:cubicBezTo>
                    <a:pt x="159" y="153"/>
                    <a:pt x="156" y="161"/>
                    <a:pt x="150" y="168"/>
                  </a:cubicBezTo>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a:solidFill>
                  <a:schemeClr val="bg1"/>
                </a:solidFill>
                <a:ea typeface="微软雅黑" panose="020B0503020204020204" charset="-122"/>
              </a:endParaRPr>
            </a:p>
          </p:txBody>
        </p:sp>
        <p:sp>
          <p:nvSpPr>
            <p:cNvPr id="9" name="Freeform: Shape 35"/>
            <p:cNvSpPr/>
            <p:nvPr/>
          </p:nvSpPr>
          <p:spPr bwMode="auto">
            <a:xfrm>
              <a:off x="4395506" y="1339936"/>
              <a:ext cx="351039" cy="351039"/>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a:solidFill>
                  <a:schemeClr val="bg1"/>
                </a:solidFill>
                <a:ea typeface="微软雅黑" panose="020B0503020204020204" charset="-122"/>
              </a:endParaRPr>
            </a:p>
          </p:txBody>
        </p:sp>
        <p:sp>
          <p:nvSpPr>
            <p:cNvPr id="10" name="Freeform: Shape 36"/>
            <p:cNvSpPr/>
            <p:nvPr/>
          </p:nvSpPr>
          <p:spPr bwMode="auto">
            <a:xfrm>
              <a:off x="4395506" y="3722452"/>
              <a:ext cx="351039" cy="351039"/>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a:solidFill>
                  <a:schemeClr val="bg1"/>
                </a:solidFill>
                <a:ea typeface="微软雅黑" panose="020B0503020204020204" charset="-122"/>
              </a:endParaRPr>
            </a:p>
          </p:txBody>
        </p:sp>
      </p:grpSp>
      <p:pic>
        <p:nvPicPr>
          <p:cNvPr id="11" name="图片 11"/>
          <p:cNvPicPr>
            <a:picLocks noChangeAspect="1"/>
          </p:cNvPicPr>
          <p:nvPr/>
        </p:nvPicPr>
        <p:blipFill rotWithShape="1">
          <a:blip r:embed="rId2">
            <a:extLst>
              <a:ext uri="{28A0092B-C50C-407E-A947-70E740481C1C}">
                <a14:useLocalDpi xmlns:a14="http://schemas.microsoft.com/office/drawing/2010/main" val="0"/>
              </a:ext>
            </a:extLst>
          </a:blip>
          <a:srcRect t="50681" r="38107"/>
          <a:stretch/>
        </p:blipFill>
        <p:spPr>
          <a:xfrm>
            <a:off x="185597" y="4296229"/>
            <a:ext cx="2905946" cy="2365835"/>
          </a:xfrm>
          <a:prstGeom prst="rect">
            <a:avLst/>
          </a:prstGeom>
        </p:spPr>
      </p:pic>
      <p:grpSp>
        <p:nvGrpSpPr>
          <p:cNvPr id="12" name="组合 24"/>
          <p:cNvGrpSpPr>
            <a:grpSpLocks/>
          </p:cNvGrpSpPr>
          <p:nvPr/>
        </p:nvGrpSpPr>
        <p:grpSpPr bwMode="auto">
          <a:xfrm>
            <a:off x="2160791" y="863201"/>
            <a:ext cx="5259978" cy="3752862"/>
            <a:chOff x="2848131" y="1860029"/>
            <a:chExt cx="3807502" cy="3807502"/>
          </a:xfrm>
        </p:grpSpPr>
        <p:sp>
          <p:nvSpPr>
            <p:cNvPr id="13" name="椭圆 4"/>
            <p:cNvSpPr/>
            <p:nvPr/>
          </p:nvSpPr>
          <p:spPr>
            <a:xfrm>
              <a:off x="2848131" y="1860029"/>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4" name="椭圆 5"/>
            <p:cNvSpPr/>
            <p:nvPr/>
          </p:nvSpPr>
          <p:spPr>
            <a:xfrm>
              <a:off x="2937682" y="1968815"/>
              <a:ext cx="3628400" cy="3628544"/>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grpSp>
      <p:cxnSp>
        <p:nvCxnSpPr>
          <p:cNvPr id="15" name="直接连接符 8"/>
          <p:cNvCxnSpPr/>
          <p:nvPr/>
        </p:nvCxnSpPr>
        <p:spPr>
          <a:xfrm flipH="1">
            <a:off x="7621506" y="565413"/>
            <a:ext cx="9484" cy="4087334"/>
          </a:xfrm>
          <a:prstGeom prst="line">
            <a:avLst/>
          </a:prstGeom>
          <a:ln w="19050">
            <a:solidFill>
              <a:srgbClr val="FFA600"/>
            </a:solidFill>
            <a:prstDash val="dash"/>
          </a:ln>
        </p:spPr>
        <p:style>
          <a:lnRef idx="1">
            <a:schemeClr val="accent1"/>
          </a:lnRef>
          <a:fillRef idx="0">
            <a:schemeClr val="accent1"/>
          </a:fillRef>
          <a:effectRef idx="0">
            <a:schemeClr val="accent1"/>
          </a:effectRef>
          <a:fontRef idx="minor">
            <a:schemeClr val="tx1"/>
          </a:fontRef>
        </p:style>
      </p:cxnSp>
      <p:pic>
        <p:nvPicPr>
          <p:cNvPr id="17" name="图片 33"/>
          <p:cNvPicPr>
            <a:picLocks noChangeAspect="1"/>
          </p:cNvPicPr>
          <p:nvPr/>
        </p:nvPicPr>
        <p:blipFill rotWithShape="1">
          <a:blip r:embed="rId3" cstate="print">
            <a:extLst>
              <a:ext uri="{28A0092B-C50C-407E-A947-70E740481C1C}">
                <a14:useLocalDpi xmlns:a14="http://schemas.microsoft.com/office/drawing/2010/main" val="0"/>
              </a:ext>
            </a:extLst>
          </a:blip>
          <a:srcRect r="45949" b="20000"/>
          <a:stretch/>
        </p:blipFill>
        <p:spPr>
          <a:xfrm>
            <a:off x="-181618" y="-3345"/>
            <a:ext cx="2088632" cy="3103800"/>
          </a:xfrm>
          <a:prstGeom prst="rect">
            <a:avLst/>
          </a:prstGeom>
        </p:spPr>
      </p:pic>
      <p:sp>
        <p:nvSpPr>
          <p:cNvPr id="18" name="文本框 33"/>
          <p:cNvSpPr txBox="1"/>
          <p:nvPr/>
        </p:nvSpPr>
        <p:spPr>
          <a:xfrm>
            <a:off x="3114990" y="1915199"/>
            <a:ext cx="3398474" cy="646331"/>
          </a:xfrm>
          <a:prstGeom prst="rect">
            <a:avLst/>
          </a:prstGeom>
          <a:noFill/>
          <a:ln>
            <a:noFill/>
          </a:ln>
        </p:spPr>
        <p:txBody>
          <a:bodyPr wrap="square" rtlCol="0">
            <a:prstTxWarp prst="textArchUp">
              <a:avLst/>
            </a:prstTxWarp>
            <a:spAutoFit/>
          </a:bodyPr>
          <a:lstStyle/>
          <a:p>
            <a:pPr algn="ctr"/>
            <a:r>
              <a:rPr lang="en-US" altLang="zh-CN" sz="3600" b="1" smtClean="0">
                <a:solidFill>
                  <a:srgbClr val="FFA600"/>
                </a:solidFill>
                <a:latin typeface="Arial" panose="020B0604020202020204" pitchFamily="34" charset="0"/>
                <a:ea typeface="微软雅黑" pitchFamily="34" charset="-122"/>
                <a:cs typeface="Arial" panose="020B0604020202020204" pitchFamily="34" charset="0"/>
              </a:rPr>
              <a:t>DEMO DỰ ÁN</a:t>
            </a:r>
            <a:endParaRPr lang="zh-CN" altLang="en-US" sz="3600" b="1" dirty="0">
              <a:solidFill>
                <a:srgbClr val="FFA600"/>
              </a:solidFill>
              <a:latin typeface="Arial" panose="020B0604020202020204" pitchFamily="34" charset="0"/>
              <a:ea typeface="微软雅黑" pitchFamily="34" charset="-122"/>
              <a:cs typeface="Arial" panose="020B0604020202020204" pitchFamily="34" charset="0"/>
            </a:endParaRPr>
          </a:p>
        </p:txBody>
      </p:sp>
      <p:sp>
        <p:nvSpPr>
          <p:cNvPr id="19" name="文本框 33"/>
          <p:cNvSpPr txBox="1"/>
          <p:nvPr/>
        </p:nvSpPr>
        <p:spPr>
          <a:xfrm>
            <a:off x="2875314" y="2442123"/>
            <a:ext cx="3911570" cy="1200329"/>
          </a:xfrm>
          <a:prstGeom prst="rect">
            <a:avLst/>
          </a:prstGeom>
          <a:noFill/>
          <a:ln>
            <a:noFill/>
          </a:ln>
        </p:spPr>
        <p:txBody>
          <a:bodyPr wrap="square" rtlCol="0">
            <a:spAutoFit/>
          </a:bodyPr>
          <a:lstStyle/>
          <a:p>
            <a:pPr algn="ctr"/>
            <a:r>
              <a:rPr lang="en-US" altLang="zh-CN" sz="3600" b="1" smtClean="0">
                <a:solidFill>
                  <a:srgbClr val="FFA600"/>
                </a:solidFill>
                <a:latin typeface="Arial" panose="020B0604020202020204" pitchFamily="34" charset="0"/>
                <a:ea typeface="微软雅黑" pitchFamily="34" charset="-122"/>
                <a:cs typeface="Arial" panose="020B0604020202020204" pitchFamily="34" charset="0"/>
              </a:rPr>
              <a:t>QUẢN LÝ KHÁCH SẠN</a:t>
            </a:r>
            <a:endParaRPr lang="zh-CN" altLang="en-US" sz="3600" b="1" dirty="0">
              <a:solidFill>
                <a:srgbClr val="FFA600"/>
              </a:solidFill>
              <a:latin typeface="Arial" panose="020B0604020202020204"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26284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500"/>
                                        <p:tgtEl>
                                          <p:spTgt spid="15"/>
                                        </p:tgtEl>
                                      </p:cBhvr>
                                    </p:animEffect>
                                  </p:childTnLst>
                                </p:cTn>
                              </p:par>
                            </p:childTnLst>
                          </p:cTn>
                        </p:par>
                        <p:par>
                          <p:cTn id="14" fill="hold">
                            <p:stCondLst>
                              <p:cond delay="1000"/>
                            </p:stCondLst>
                            <p:childTnLst>
                              <p:par>
                                <p:cTn id="15" presetID="56" presetClass="entr" presetSubtype="0" fill="hold" grpId="0" nodeType="afterEffect">
                                  <p:stCondLst>
                                    <p:cond delay="0"/>
                                  </p:stCondLst>
                                  <p:iterate type="lt">
                                    <p:tmPct val="10000"/>
                                  </p:iterate>
                                  <p:childTnLst>
                                    <p:set>
                                      <p:cBhvr>
                                        <p:cTn id="16" dur="1" fill="hold">
                                          <p:stCondLst>
                                            <p:cond delay="0"/>
                                          </p:stCondLst>
                                        </p:cTn>
                                        <p:tgtEl>
                                          <p:spTgt spid="18"/>
                                        </p:tgtEl>
                                        <p:attrNameLst>
                                          <p:attrName>style.visibility</p:attrName>
                                        </p:attrNameLst>
                                      </p:cBhvr>
                                      <p:to>
                                        <p:strVal val="visible"/>
                                      </p:to>
                                    </p:set>
                                    <p:anim by="(-#ppt_w*2)" calcmode="lin" valueType="num">
                                      <p:cBhvr rctx="PPT">
                                        <p:cTn id="17" dur="250" autoRev="1" fill="hold">
                                          <p:stCondLst>
                                            <p:cond delay="0"/>
                                          </p:stCondLst>
                                        </p:cTn>
                                        <p:tgtEl>
                                          <p:spTgt spid="18"/>
                                        </p:tgtEl>
                                        <p:attrNameLst>
                                          <p:attrName>ppt_w</p:attrName>
                                        </p:attrNameLst>
                                      </p:cBhvr>
                                    </p:anim>
                                    <p:anim by="(#ppt_w*0.50)" calcmode="lin" valueType="num">
                                      <p:cBhvr>
                                        <p:cTn id="18" dur="250" decel="50000" autoRev="1" fill="hold">
                                          <p:stCondLst>
                                            <p:cond delay="0"/>
                                          </p:stCondLst>
                                        </p:cTn>
                                        <p:tgtEl>
                                          <p:spTgt spid="18"/>
                                        </p:tgtEl>
                                        <p:attrNameLst>
                                          <p:attrName>ppt_x</p:attrName>
                                        </p:attrNameLst>
                                      </p:cBhvr>
                                    </p:anim>
                                    <p:anim from="(-#ppt_h/2)" to="(#ppt_y)" calcmode="lin" valueType="num">
                                      <p:cBhvr>
                                        <p:cTn id="19" dur="500" fill="hold">
                                          <p:stCondLst>
                                            <p:cond delay="0"/>
                                          </p:stCondLst>
                                        </p:cTn>
                                        <p:tgtEl>
                                          <p:spTgt spid="18"/>
                                        </p:tgtEl>
                                        <p:attrNameLst>
                                          <p:attrName>ppt_y</p:attrName>
                                        </p:attrNameLst>
                                      </p:cBhvr>
                                    </p:anim>
                                    <p:animRot by="21600000">
                                      <p:cBhvr>
                                        <p:cTn id="20" dur="500" fill="hold">
                                          <p:stCondLst>
                                            <p:cond delay="0"/>
                                          </p:stCondLst>
                                        </p:cTn>
                                        <p:tgtEl>
                                          <p:spTgt spid="18"/>
                                        </p:tgtEl>
                                        <p:attrNameLst>
                                          <p:attrName>r</p:attrName>
                                        </p:attrNameLst>
                                      </p:cBhvr>
                                    </p:animRot>
                                  </p:childTnLst>
                                </p:cTn>
                              </p:par>
                            </p:childTnLst>
                          </p:cTn>
                        </p:par>
                        <p:par>
                          <p:cTn id="21" fill="hold">
                            <p:stCondLst>
                              <p:cond delay="1850"/>
                            </p:stCondLst>
                            <p:childTnLst>
                              <p:par>
                                <p:cTn id="22" presetID="56" presetClass="entr" presetSubtype="0" fill="hold" grpId="0" nodeType="afterEffect">
                                  <p:stCondLst>
                                    <p:cond delay="0"/>
                                  </p:stCondLst>
                                  <p:iterate type="lt">
                                    <p:tmPct val="10000"/>
                                  </p:iterate>
                                  <p:childTnLst>
                                    <p:set>
                                      <p:cBhvr>
                                        <p:cTn id="23" dur="1" fill="hold">
                                          <p:stCondLst>
                                            <p:cond delay="0"/>
                                          </p:stCondLst>
                                        </p:cTn>
                                        <p:tgtEl>
                                          <p:spTgt spid="19"/>
                                        </p:tgtEl>
                                        <p:attrNameLst>
                                          <p:attrName>style.visibility</p:attrName>
                                        </p:attrNameLst>
                                      </p:cBhvr>
                                      <p:to>
                                        <p:strVal val="visible"/>
                                      </p:to>
                                    </p:set>
                                    <p:anim by="(-#ppt_w*2)" calcmode="lin" valueType="num">
                                      <p:cBhvr rctx="PPT">
                                        <p:cTn id="24" dur="250" autoRev="1" fill="hold">
                                          <p:stCondLst>
                                            <p:cond delay="0"/>
                                          </p:stCondLst>
                                        </p:cTn>
                                        <p:tgtEl>
                                          <p:spTgt spid="19"/>
                                        </p:tgtEl>
                                        <p:attrNameLst>
                                          <p:attrName>ppt_w</p:attrName>
                                        </p:attrNameLst>
                                      </p:cBhvr>
                                    </p:anim>
                                    <p:anim by="(#ppt_w*0.50)" calcmode="lin" valueType="num">
                                      <p:cBhvr>
                                        <p:cTn id="25" dur="250" decel="50000" autoRev="1" fill="hold">
                                          <p:stCondLst>
                                            <p:cond delay="0"/>
                                          </p:stCondLst>
                                        </p:cTn>
                                        <p:tgtEl>
                                          <p:spTgt spid="19"/>
                                        </p:tgtEl>
                                        <p:attrNameLst>
                                          <p:attrName>ppt_x</p:attrName>
                                        </p:attrNameLst>
                                      </p:cBhvr>
                                    </p:anim>
                                    <p:anim from="(-#ppt_h/2)" to="(#ppt_y)" calcmode="lin" valueType="num">
                                      <p:cBhvr>
                                        <p:cTn id="26" dur="500" fill="hold">
                                          <p:stCondLst>
                                            <p:cond delay="0"/>
                                          </p:stCondLst>
                                        </p:cTn>
                                        <p:tgtEl>
                                          <p:spTgt spid="19"/>
                                        </p:tgtEl>
                                        <p:attrNameLst>
                                          <p:attrName>ppt_y</p:attrName>
                                        </p:attrNameLst>
                                      </p:cBhvr>
                                    </p:anim>
                                    <p:animRot by="21600000">
                                      <p:cBhvr>
                                        <p:cTn id="27" dur="500" fill="hold">
                                          <p:stCondLst>
                                            <p:cond delay="0"/>
                                          </p:stCondLst>
                                        </p:cTn>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12448" y="518444"/>
            <a:ext cx="2621104" cy="3064286"/>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9783" y="1096203"/>
            <a:ext cx="227532" cy="421356"/>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28044" y="1260278"/>
            <a:ext cx="471918" cy="227532"/>
          </a:xfrm>
          <a:prstGeom prst="rect">
            <a:avLst/>
          </a:prstGeom>
        </p:spPr>
      </p:pic>
      <p:pic>
        <p:nvPicPr>
          <p:cNvPr id="19" name="图片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99962" y="1066454"/>
            <a:ext cx="227532" cy="421356"/>
          </a:xfrm>
          <a:prstGeom prst="rect">
            <a:avLst/>
          </a:prstGeom>
        </p:spPr>
      </p:pic>
      <p:pic>
        <p:nvPicPr>
          <p:cNvPr id="20" name="图片 1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17116" y="404678"/>
            <a:ext cx="471918" cy="227532"/>
          </a:xfrm>
          <a:prstGeom prst="rect">
            <a:avLst/>
          </a:prstGeom>
        </p:spPr>
      </p:pic>
      <p:pic>
        <p:nvPicPr>
          <p:cNvPr id="21" name="图片 2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8485" y="954445"/>
            <a:ext cx="227532" cy="421356"/>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5968" y="677701"/>
            <a:ext cx="471918" cy="227532"/>
          </a:xfrm>
          <a:prstGeom prst="rect">
            <a:avLst/>
          </a:prstGeom>
        </p:spPr>
      </p:pic>
      <p:sp>
        <p:nvSpPr>
          <p:cNvPr id="2" name="文本框 1"/>
          <p:cNvSpPr txBox="1"/>
          <p:nvPr/>
        </p:nvSpPr>
        <p:spPr>
          <a:xfrm>
            <a:off x="4722428" y="4194888"/>
            <a:ext cx="3001143" cy="830997"/>
          </a:xfrm>
          <a:prstGeom prst="rect">
            <a:avLst/>
          </a:prstGeom>
          <a:noFill/>
        </p:spPr>
        <p:txBody>
          <a:bodyPr wrap="none" rtlCol="0">
            <a:spAutoFit/>
          </a:bodyPr>
          <a:lstStyle/>
          <a:p>
            <a:pPr algn="ctr"/>
            <a:r>
              <a:rPr lang="en-US" altLang="zh-CN" sz="4800" dirty="0">
                <a:latin typeface="造字工房悦圆演示版常规体" pitchFamily="50" charset="-122"/>
                <a:ea typeface="造字工房悦圆演示版常规体" pitchFamily="50" charset="-122"/>
              </a:rPr>
              <a:t>KẾT THÚC </a:t>
            </a:r>
            <a:endParaRPr lang="zh-CN" altLang="en-US" sz="4800" dirty="0">
              <a:latin typeface="造字工房悦圆演示版常规体" pitchFamily="50" charset="-122"/>
              <a:ea typeface="造字工房悦圆演示版常规体" pitchFamily="50" charset="-122"/>
            </a:endParaRPr>
          </a:p>
        </p:txBody>
      </p:sp>
      <p:pic>
        <p:nvPicPr>
          <p:cNvPr id="11" name="图片 58"/>
          <p:cNvPicPr>
            <a:picLocks noChangeAspect="1"/>
          </p:cNvPicPr>
          <p:nvPr/>
        </p:nvPicPr>
        <p:blipFill rotWithShape="1">
          <a:blip r:embed="rId5" cstate="print">
            <a:extLst>
              <a:ext uri="{28A0092B-C50C-407E-A947-70E740481C1C}">
                <a14:useLocalDpi xmlns:a14="http://schemas.microsoft.com/office/drawing/2010/main" val="0"/>
              </a:ext>
            </a:extLst>
          </a:blip>
          <a:srcRect b="54920"/>
          <a:stretch/>
        </p:blipFill>
        <p:spPr>
          <a:xfrm>
            <a:off x="0" y="6226015"/>
            <a:ext cx="2377002" cy="631985"/>
          </a:xfrm>
          <a:prstGeom prst="rect">
            <a:avLst/>
          </a:prstGeom>
        </p:spPr>
      </p:pic>
      <p:pic>
        <p:nvPicPr>
          <p:cNvPr id="13" name="图片 58"/>
          <p:cNvPicPr>
            <a:picLocks noChangeAspect="1"/>
          </p:cNvPicPr>
          <p:nvPr/>
        </p:nvPicPr>
        <p:blipFill rotWithShape="1">
          <a:blip r:embed="rId5" cstate="print">
            <a:extLst>
              <a:ext uri="{28A0092B-C50C-407E-A947-70E740481C1C}">
                <a14:useLocalDpi xmlns:a14="http://schemas.microsoft.com/office/drawing/2010/main" val="0"/>
              </a:ext>
            </a:extLst>
          </a:blip>
          <a:srcRect b="54920"/>
          <a:stretch/>
        </p:blipFill>
        <p:spPr>
          <a:xfrm>
            <a:off x="10067388" y="6226015"/>
            <a:ext cx="2377002" cy="631985"/>
          </a:xfrm>
          <a:prstGeom prst="rect">
            <a:avLst/>
          </a:prstGeom>
        </p:spPr>
      </p:pic>
      <p:pic>
        <p:nvPicPr>
          <p:cNvPr id="14" name="图片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85253" y="3705133"/>
            <a:ext cx="2836874" cy="2836874"/>
          </a:xfrm>
          <a:prstGeom prst="rect">
            <a:avLst/>
          </a:prstGeom>
        </p:spPr>
      </p:pic>
      <p:pic>
        <p:nvPicPr>
          <p:cNvPr id="15" name="图片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48118" y="3859709"/>
            <a:ext cx="2836874" cy="2836874"/>
          </a:xfrm>
          <a:prstGeom prst="rect">
            <a:avLst/>
          </a:prstGeom>
        </p:spPr>
      </p:pic>
    </p:spTree>
    <p:extLst>
      <p:ext uri="{BB962C8B-B14F-4D97-AF65-F5344CB8AC3E}">
        <p14:creationId xmlns:p14="http://schemas.microsoft.com/office/powerpoint/2010/main" val="147963994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750"/>
                                            <p:tgtEl>
                                              <p:spTgt spid="12"/>
                                            </p:tgtEl>
                                          </p:cBhvr>
                                        </p:animEffect>
                                      </p:childTnLst>
                                    </p:cTn>
                                  </p:par>
                                  <p:par>
                                    <p:cTn id="8" presetID="23" presetClass="entr" presetSubtype="3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1750" fill="hold"/>
                                            <p:tgtEl>
                                              <p:spTgt spid="12"/>
                                            </p:tgtEl>
                                            <p:attrNameLst>
                                              <p:attrName>ppt_w</p:attrName>
                                            </p:attrNameLst>
                                          </p:cBhvr>
                                          <p:tavLst>
                                            <p:tav tm="0">
                                              <p:val>
                                                <p:strVal val="4*#ppt_w"/>
                                              </p:val>
                                            </p:tav>
                                            <p:tav tm="100000">
                                              <p:val>
                                                <p:strVal val="#ppt_w"/>
                                              </p:val>
                                            </p:tav>
                                          </p:tavLst>
                                        </p:anim>
                                        <p:anim calcmode="lin" valueType="num">
                                          <p:cBhvr>
                                            <p:cTn id="11" dur="1750" fill="hold"/>
                                            <p:tgtEl>
                                              <p:spTgt spid="12"/>
                                            </p:tgtEl>
                                            <p:attrNameLst>
                                              <p:attrName>ppt_h</p:attrName>
                                            </p:attrNameLst>
                                          </p:cBhvr>
                                          <p:tavLst>
                                            <p:tav tm="0">
                                              <p:val>
                                                <p:strVal val="4*#ppt_h"/>
                                              </p:val>
                                            </p:tav>
                                            <p:tav tm="100000">
                                              <p:val>
                                                <p:strVal val="#ppt_h"/>
                                              </p:val>
                                            </p:tav>
                                          </p:tavLst>
                                        </p:anim>
                                      </p:childTnLst>
                                    </p:cTn>
                                  </p:par>
                                  <p:par>
                                    <p:cTn id="12" presetID="15" presetClass="entr" presetSubtype="0" repeatCount="indefinite" fill="hold" nodeType="withEffect">
                                      <p:stCondLst>
                                        <p:cond delay="5000"/>
                                      </p:stCondLst>
                                      <p:childTnLst>
                                        <p:set>
                                          <p:cBhvr>
                                            <p:cTn id="13" dur="1" fill="hold">
                                              <p:stCondLst>
                                                <p:cond delay="0"/>
                                              </p:stCondLst>
                                            </p:cTn>
                                            <p:tgtEl>
                                              <p:spTgt spid="18"/>
                                            </p:tgtEl>
                                            <p:attrNameLst>
                                              <p:attrName>style.visibility</p:attrName>
                                            </p:attrNameLst>
                                          </p:cBhvr>
                                          <p:to>
                                            <p:strVal val="visible"/>
                                          </p:to>
                                        </p:set>
                                        <p:anim calcmode="lin" valueType="num">
                                          <p:cBhvr>
                                            <p:cTn id="14" dur="8000" fill="hold"/>
                                            <p:tgtEl>
                                              <p:spTgt spid="18"/>
                                            </p:tgtEl>
                                            <p:attrNameLst>
                                              <p:attrName>ppt_w</p:attrName>
                                            </p:attrNameLst>
                                          </p:cBhvr>
                                          <p:tavLst>
                                            <p:tav tm="0">
                                              <p:val>
                                                <p:fltVal val="0"/>
                                              </p:val>
                                            </p:tav>
                                            <p:tav tm="100000">
                                              <p:val>
                                                <p:strVal val="#ppt_w"/>
                                              </p:val>
                                            </p:tav>
                                          </p:tavLst>
                                        </p:anim>
                                        <p:anim calcmode="lin" valueType="num">
                                          <p:cBhvr>
                                            <p:cTn id="15" dur="8000" fill="hold"/>
                                            <p:tgtEl>
                                              <p:spTgt spid="18"/>
                                            </p:tgtEl>
                                            <p:attrNameLst>
                                              <p:attrName>ppt_h</p:attrName>
                                            </p:attrNameLst>
                                          </p:cBhvr>
                                          <p:tavLst>
                                            <p:tav tm="0">
                                              <p:val>
                                                <p:fltVal val="0"/>
                                              </p:val>
                                            </p:tav>
                                            <p:tav tm="100000">
                                              <p:val>
                                                <p:strVal val="#ppt_h"/>
                                              </p:val>
                                            </p:tav>
                                          </p:tavLst>
                                        </p:anim>
                                        <p:anim calcmode="lin" valueType="num">
                                          <p:cBhvr>
                                            <p:cTn id="16" dur="8000" fill="hold"/>
                                            <p:tgtEl>
                                              <p:spTgt spid="18"/>
                                            </p:tgtEl>
                                            <p:attrNameLst>
                                              <p:attrName>ppt_x</p:attrName>
                                            </p:attrNameLst>
                                          </p:cBhvr>
                                          <p:tavLst>
                                            <p:tav tm="0" fmla="#ppt_x+(cos(-2*pi*(1-$))*-#ppt_x-sin(-2*pi*(1-$))*(1-#ppt_y))*(1-$)">
                                              <p:val>
                                                <p:fltVal val="0"/>
                                              </p:val>
                                            </p:tav>
                                            <p:tav tm="100000">
                                              <p:val>
                                                <p:fltVal val="1"/>
                                              </p:val>
                                            </p:tav>
                                          </p:tavLst>
                                        </p:anim>
                                        <p:anim calcmode="lin" valueType="num">
                                          <p:cBhvr>
                                            <p:cTn id="17" dur="8000" fill="hold"/>
                                            <p:tgtEl>
                                              <p:spTgt spid="18"/>
                                            </p:tgtEl>
                                            <p:attrNameLst>
                                              <p:attrName>ppt_y</p:attrName>
                                            </p:attrNameLst>
                                          </p:cBhvr>
                                          <p:tavLst>
                                            <p:tav tm="0" fmla="#ppt_y+(sin(-2*pi*(1-$))*-#ppt_x+cos(-2*pi*(1-$))*(1-#ppt_y))*(1-$)">
                                              <p:val>
                                                <p:fltVal val="0"/>
                                              </p:val>
                                            </p:tav>
                                            <p:tav tm="100000">
                                              <p:val>
                                                <p:fltVal val="1"/>
                                              </p:val>
                                            </p:tav>
                                          </p:tavLst>
                                        </p:anim>
                                      </p:childTnLst>
                                    </p:cTn>
                                  </p:par>
                                  <p:par>
                                    <p:cTn id="18" presetID="8" presetClass="emph" presetSubtype="0" repeatCount="indefinite" fill="hold" nodeType="withEffect">
                                      <p:stCondLst>
                                        <p:cond delay="5000"/>
                                      </p:stCondLst>
                                      <p:childTnLst>
                                        <p:animRot by="21600000">
                                          <p:cBhvr>
                                            <p:cTn id="19" dur="8000" fill="hold"/>
                                            <p:tgtEl>
                                              <p:spTgt spid="18"/>
                                            </p:tgtEl>
                                            <p:attrNameLst>
                                              <p:attrName>r</p:attrName>
                                            </p:attrNameLst>
                                          </p:cBhvr>
                                        </p:animRot>
                                      </p:childTnLst>
                                    </p:cTn>
                                  </p:par>
                                  <p:par>
                                    <p:cTn id="20" presetID="37" presetClass="path" presetSubtype="0" repeatCount="indefinite" fill="hold" nodeType="withEffect">
                                      <p:stCondLst>
                                        <p:cond delay="5000"/>
                                      </p:stCondLst>
                                      <p:childTnLst>
                                        <p:animMotion origin="layout" path="M -0.00013 -2.59259E-6 C 0.04765 0.13334 0.26758 0.25857 0.42851 0.41158 C 0.58906 0.56459 0.58659 0.97917 0.83854 1.13704 " pathEditMode="relative" rAng="0" ptsTypes="AAA">
                                          <p:cBhvr>
                                            <p:cTn id="21" dur="8000" fill="hold"/>
                                            <p:tgtEl>
                                              <p:spTgt spid="18"/>
                                            </p:tgtEl>
                                            <p:attrNameLst>
                                              <p:attrName>ppt_x</p:attrName>
                                              <p:attrName>ppt_y</p:attrName>
                                            </p:attrNameLst>
                                          </p:cBhvr>
                                          <p:rCtr x="41927" y="56852"/>
                                        </p:animMotion>
                                      </p:childTnLst>
                                    </p:cTn>
                                  </p:par>
                                  <p:par>
                                    <p:cTn id="22" presetID="15" presetClass="entr" presetSubtype="0" repeatCount="indefinite" fill="hold" nodeType="withEffect">
                                      <p:stCondLst>
                                        <p:cond delay="4000"/>
                                      </p:stCondLst>
                                      <p:childTnLst>
                                        <p:set>
                                          <p:cBhvr>
                                            <p:cTn id="23" dur="1" fill="hold">
                                              <p:stCondLst>
                                                <p:cond delay="0"/>
                                              </p:stCondLst>
                                            </p:cTn>
                                            <p:tgtEl>
                                              <p:spTgt spid="17"/>
                                            </p:tgtEl>
                                            <p:attrNameLst>
                                              <p:attrName>style.visibility</p:attrName>
                                            </p:attrNameLst>
                                          </p:cBhvr>
                                          <p:to>
                                            <p:strVal val="visible"/>
                                          </p:to>
                                        </p:set>
                                        <p:anim calcmode="lin" valueType="num">
                                          <p:cBhvr>
                                            <p:cTn id="24" dur="8000" fill="hold"/>
                                            <p:tgtEl>
                                              <p:spTgt spid="17"/>
                                            </p:tgtEl>
                                            <p:attrNameLst>
                                              <p:attrName>ppt_w</p:attrName>
                                            </p:attrNameLst>
                                          </p:cBhvr>
                                          <p:tavLst>
                                            <p:tav tm="0">
                                              <p:val>
                                                <p:fltVal val="0"/>
                                              </p:val>
                                            </p:tav>
                                            <p:tav tm="100000">
                                              <p:val>
                                                <p:strVal val="#ppt_w"/>
                                              </p:val>
                                            </p:tav>
                                          </p:tavLst>
                                        </p:anim>
                                        <p:anim calcmode="lin" valueType="num">
                                          <p:cBhvr>
                                            <p:cTn id="25" dur="8000" fill="hold"/>
                                            <p:tgtEl>
                                              <p:spTgt spid="17"/>
                                            </p:tgtEl>
                                            <p:attrNameLst>
                                              <p:attrName>ppt_h</p:attrName>
                                            </p:attrNameLst>
                                          </p:cBhvr>
                                          <p:tavLst>
                                            <p:tav tm="0">
                                              <p:val>
                                                <p:fltVal val="0"/>
                                              </p:val>
                                            </p:tav>
                                            <p:tav tm="100000">
                                              <p:val>
                                                <p:strVal val="#ppt_h"/>
                                              </p:val>
                                            </p:tav>
                                          </p:tavLst>
                                        </p:anim>
                                        <p:anim calcmode="lin" valueType="num">
                                          <p:cBhvr>
                                            <p:cTn id="26" dur="8000" fill="hold"/>
                                            <p:tgtEl>
                                              <p:spTgt spid="17"/>
                                            </p:tgtEl>
                                            <p:attrNameLst>
                                              <p:attrName>ppt_x</p:attrName>
                                            </p:attrNameLst>
                                          </p:cBhvr>
                                          <p:tavLst>
                                            <p:tav tm="0" fmla="#ppt_x+(cos(-2*pi*(1-$))*-#ppt_x-sin(-2*pi*(1-$))*(1-#ppt_y))*(1-$)">
                                              <p:val>
                                                <p:fltVal val="0"/>
                                              </p:val>
                                            </p:tav>
                                            <p:tav tm="100000">
                                              <p:val>
                                                <p:fltVal val="1"/>
                                              </p:val>
                                            </p:tav>
                                          </p:tavLst>
                                        </p:anim>
                                        <p:anim calcmode="lin" valueType="num">
                                          <p:cBhvr>
                                            <p:cTn id="27" dur="8000" fill="hold"/>
                                            <p:tgtEl>
                                              <p:spTgt spid="17"/>
                                            </p:tgtEl>
                                            <p:attrNameLst>
                                              <p:attrName>ppt_y</p:attrName>
                                            </p:attrNameLst>
                                          </p:cBhvr>
                                          <p:tavLst>
                                            <p:tav tm="0" fmla="#ppt_y+(sin(-2*pi*(1-$))*-#ppt_x+cos(-2*pi*(1-$))*(1-#ppt_y))*(1-$)">
                                              <p:val>
                                                <p:fltVal val="0"/>
                                              </p:val>
                                            </p:tav>
                                            <p:tav tm="100000">
                                              <p:val>
                                                <p:fltVal val="1"/>
                                              </p:val>
                                            </p:tav>
                                          </p:tavLst>
                                        </p:anim>
                                      </p:childTnLst>
                                    </p:cTn>
                                  </p:par>
                                  <p:par>
                                    <p:cTn id="28" presetID="8" presetClass="emph" presetSubtype="0" repeatCount="indefinite" fill="hold" nodeType="withEffect">
                                      <p:stCondLst>
                                        <p:cond delay="4000"/>
                                      </p:stCondLst>
                                      <p:childTnLst>
                                        <p:animRot by="21600000">
                                          <p:cBhvr>
                                            <p:cTn id="29" dur="8000" fill="hold"/>
                                            <p:tgtEl>
                                              <p:spTgt spid="17"/>
                                            </p:tgtEl>
                                            <p:attrNameLst>
                                              <p:attrName>r</p:attrName>
                                            </p:attrNameLst>
                                          </p:cBhvr>
                                        </p:animRot>
                                      </p:childTnLst>
                                    </p:cTn>
                                  </p:par>
                                  <p:par>
                                    <p:cTn id="30" presetID="37" presetClass="path" presetSubtype="0" repeatCount="indefinite" fill="hold" nodeType="withEffect">
                                      <p:stCondLst>
                                        <p:cond delay="4000"/>
                                      </p:stCondLst>
                                      <p:childTnLst>
                                        <p:animMotion origin="layout" path="M -0.00013 3.7037E-7 C 0.04778 0.13333 0.12265 0.47245 0.28359 0.62546 C 0.44401 0.77847 0.75703 0.88819 1.00885 1.04606 " pathEditMode="relative" rAng="0" ptsTypes="AAA">
                                          <p:cBhvr>
                                            <p:cTn id="31" dur="8000" fill="hold"/>
                                            <p:tgtEl>
                                              <p:spTgt spid="17"/>
                                            </p:tgtEl>
                                            <p:attrNameLst>
                                              <p:attrName>ppt_x</p:attrName>
                                              <p:attrName>ppt_y</p:attrName>
                                            </p:attrNameLst>
                                          </p:cBhvr>
                                          <p:rCtr x="50443" y="52292"/>
                                        </p:animMotion>
                                      </p:childTnLst>
                                    </p:cTn>
                                  </p:par>
                                  <p:par>
                                    <p:cTn id="32" presetID="15" presetClass="entr" presetSubtype="0" repeatCount="indefinite" fill="hold" nodeType="withEffect">
                                      <p:stCondLst>
                                        <p:cond delay="1000"/>
                                      </p:stCondLst>
                                      <p:childTnLst>
                                        <p:set>
                                          <p:cBhvr>
                                            <p:cTn id="33" dur="1" fill="hold">
                                              <p:stCondLst>
                                                <p:cond delay="0"/>
                                              </p:stCondLst>
                                            </p:cTn>
                                            <p:tgtEl>
                                              <p:spTgt spid="20"/>
                                            </p:tgtEl>
                                            <p:attrNameLst>
                                              <p:attrName>style.visibility</p:attrName>
                                            </p:attrNameLst>
                                          </p:cBhvr>
                                          <p:to>
                                            <p:strVal val="visible"/>
                                          </p:to>
                                        </p:set>
                                        <p:anim calcmode="lin" valueType="num">
                                          <p:cBhvr>
                                            <p:cTn id="34" dur="8000" fill="hold"/>
                                            <p:tgtEl>
                                              <p:spTgt spid="20"/>
                                            </p:tgtEl>
                                            <p:attrNameLst>
                                              <p:attrName>ppt_w</p:attrName>
                                            </p:attrNameLst>
                                          </p:cBhvr>
                                          <p:tavLst>
                                            <p:tav tm="0">
                                              <p:val>
                                                <p:fltVal val="0"/>
                                              </p:val>
                                            </p:tav>
                                            <p:tav tm="100000">
                                              <p:val>
                                                <p:strVal val="#ppt_w"/>
                                              </p:val>
                                            </p:tav>
                                          </p:tavLst>
                                        </p:anim>
                                        <p:anim calcmode="lin" valueType="num">
                                          <p:cBhvr>
                                            <p:cTn id="35" dur="8000" fill="hold"/>
                                            <p:tgtEl>
                                              <p:spTgt spid="20"/>
                                            </p:tgtEl>
                                            <p:attrNameLst>
                                              <p:attrName>ppt_h</p:attrName>
                                            </p:attrNameLst>
                                          </p:cBhvr>
                                          <p:tavLst>
                                            <p:tav tm="0">
                                              <p:val>
                                                <p:fltVal val="0"/>
                                              </p:val>
                                            </p:tav>
                                            <p:tav tm="100000">
                                              <p:val>
                                                <p:strVal val="#ppt_h"/>
                                              </p:val>
                                            </p:tav>
                                          </p:tavLst>
                                        </p:anim>
                                        <p:anim calcmode="lin" valueType="num">
                                          <p:cBhvr>
                                            <p:cTn id="36" dur="8000" fill="hold"/>
                                            <p:tgtEl>
                                              <p:spTgt spid="20"/>
                                            </p:tgtEl>
                                            <p:attrNameLst>
                                              <p:attrName>ppt_x</p:attrName>
                                            </p:attrNameLst>
                                          </p:cBhvr>
                                          <p:tavLst>
                                            <p:tav tm="0" fmla="#ppt_x+(cos(-2*pi*(1-$))*-#ppt_x-sin(-2*pi*(1-$))*(1-#ppt_y))*(1-$)">
                                              <p:val>
                                                <p:fltVal val="0"/>
                                              </p:val>
                                            </p:tav>
                                            <p:tav tm="100000">
                                              <p:val>
                                                <p:fltVal val="1"/>
                                              </p:val>
                                            </p:tav>
                                          </p:tavLst>
                                        </p:anim>
                                        <p:anim calcmode="lin" valueType="num">
                                          <p:cBhvr>
                                            <p:cTn id="37" dur="8000" fill="hold"/>
                                            <p:tgtEl>
                                              <p:spTgt spid="20"/>
                                            </p:tgtEl>
                                            <p:attrNameLst>
                                              <p:attrName>ppt_y</p:attrName>
                                            </p:attrNameLst>
                                          </p:cBhvr>
                                          <p:tavLst>
                                            <p:tav tm="0" fmla="#ppt_y+(sin(-2*pi*(1-$))*-#ppt_x+cos(-2*pi*(1-$))*(1-#ppt_y))*(1-$)">
                                              <p:val>
                                                <p:fltVal val="0"/>
                                              </p:val>
                                            </p:tav>
                                            <p:tav tm="100000">
                                              <p:val>
                                                <p:fltVal val="1"/>
                                              </p:val>
                                            </p:tav>
                                          </p:tavLst>
                                        </p:anim>
                                      </p:childTnLst>
                                    </p:cTn>
                                  </p:par>
                                  <p:par>
                                    <p:cTn id="38" presetID="8" presetClass="emph" presetSubtype="0" repeatCount="indefinite" fill="hold" nodeType="withEffect">
                                      <p:stCondLst>
                                        <p:cond delay="1000"/>
                                      </p:stCondLst>
                                      <p:childTnLst>
                                        <p:animRot by="21600000">
                                          <p:cBhvr>
                                            <p:cTn id="39" dur="8000" fill="hold"/>
                                            <p:tgtEl>
                                              <p:spTgt spid="20"/>
                                            </p:tgtEl>
                                            <p:attrNameLst>
                                              <p:attrName>r</p:attrName>
                                            </p:attrNameLst>
                                          </p:cBhvr>
                                        </p:animRot>
                                      </p:childTnLst>
                                    </p:cTn>
                                  </p:par>
                                  <p:par>
                                    <p:cTn id="40" presetID="37" presetClass="path" presetSubtype="0" repeatCount="indefinite" fill="hold" nodeType="withEffect">
                                      <p:stCondLst>
                                        <p:cond delay="1000"/>
                                      </p:stCondLst>
                                      <p:childTnLst>
                                        <p:animMotion origin="layout" path="M -0.00013 4.07407E-6 C 0.04791 0.13333 0.21302 0.35185 0.37396 0.50486 C 0.53437 0.65787 0.71315 0.76134 0.96484 0.91898 " pathEditMode="relative" rAng="0" ptsTypes="AAA">
                                          <p:cBhvr>
                                            <p:cTn id="41" dur="8000" fill="hold"/>
                                            <p:tgtEl>
                                              <p:spTgt spid="20"/>
                                            </p:tgtEl>
                                            <p:attrNameLst>
                                              <p:attrName>ppt_x</p:attrName>
                                              <p:attrName>ppt_y</p:attrName>
                                            </p:attrNameLst>
                                          </p:cBhvr>
                                          <p:rCtr x="48242" y="45949"/>
                                        </p:animMotion>
                                      </p:childTnLst>
                                    </p:cTn>
                                  </p:par>
                                  <p:par>
                                    <p:cTn id="42" presetID="15" presetClass="entr" presetSubtype="0" repeatCount="indefinite"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p:cTn id="44" dur="8000" fill="hold"/>
                                            <p:tgtEl>
                                              <p:spTgt spid="19"/>
                                            </p:tgtEl>
                                            <p:attrNameLst>
                                              <p:attrName>ppt_w</p:attrName>
                                            </p:attrNameLst>
                                          </p:cBhvr>
                                          <p:tavLst>
                                            <p:tav tm="0">
                                              <p:val>
                                                <p:fltVal val="0"/>
                                              </p:val>
                                            </p:tav>
                                            <p:tav tm="100000">
                                              <p:val>
                                                <p:strVal val="#ppt_w"/>
                                              </p:val>
                                            </p:tav>
                                          </p:tavLst>
                                        </p:anim>
                                        <p:anim calcmode="lin" valueType="num">
                                          <p:cBhvr>
                                            <p:cTn id="45" dur="8000" fill="hold"/>
                                            <p:tgtEl>
                                              <p:spTgt spid="19"/>
                                            </p:tgtEl>
                                            <p:attrNameLst>
                                              <p:attrName>ppt_h</p:attrName>
                                            </p:attrNameLst>
                                          </p:cBhvr>
                                          <p:tavLst>
                                            <p:tav tm="0">
                                              <p:val>
                                                <p:fltVal val="0"/>
                                              </p:val>
                                            </p:tav>
                                            <p:tav tm="100000">
                                              <p:val>
                                                <p:strVal val="#ppt_h"/>
                                              </p:val>
                                            </p:tav>
                                          </p:tavLst>
                                        </p:anim>
                                        <p:anim calcmode="lin" valueType="num">
                                          <p:cBhvr>
                                            <p:cTn id="46" dur="8000" fill="hold"/>
                                            <p:tgtEl>
                                              <p:spTgt spid="19"/>
                                            </p:tgtEl>
                                            <p:attrNameLst>
                                              <p:attrName>ppt_x</p:attrName>
                                            </p:attrNameLst>
                                          </p:cBhvr>
                                          <p:tavLst>
                                            <p:tav tm="0" fmla="#ppt_x+(cos(-2*pi*(1-$))*-#ppt_x-sin(-2*pi*(1-$))*(1-#ppt_y))*(1-$)">
                                              <p:val>
                                                <p:fltVal val="0"/>
                                              </p:val>
                                            </p:tav>
                                            <p:tav tm="100000">
                                              <p:val>
                                                <p:fltVal val="1"/>
                                              </p:val>
                                            </p:tav>
                                          </p:tavLst>
                                        </p:anim>
                                        <p:anim calcmode="lin" valueType="num">
                                          <p:cBhvr>
                                            <p:cTn id="47" dur="8000" fill="hold"/>
                                            <p:tgtEl>
                                              <p:spTgt spid="19"/>
                                            </p:tgtEl>
                                            <p:attrNameLst>
                                              <p:attrName>ppt_y</p:attrName>
                                            </p:attrNameLst>
                                          </p:cBhvr>
                                          <p:tavLst>
                                            <p:tav tm="0" fmla="#ppt_y+(sin(-2*pi*(1-$))*-#ppt_x+cos(-2*pi*(1-$))*(1-#ppt_y))*(1-$)">
                                              <p:val>
                                                <p:fltVal val="0"/>
                                              </p:val>
                                            </p:tav>
                                            <p:tav tm="100000">
                                              <p:val>
                                                <p:fltVal val="1"/>
                                              </p:val>
                                            </p:tav>
                                          </p:tavLst>
                                        </p:anim>
                                      </p:childTnLst>
                                    </p:cTn>
                                  </p:par>
                                  <p:par>
                                    <p:cTn id="48" presetID="8" presetClass="emph" presetSubtype="0" repeatCount="indefinite" fill="hold" nodeType="withEffect">
                                      <p:stCondLst>
                                        <p:cond delay="0"/>
                                      </p:stCondLst>
                                      <p:childTnLst>
                                        <p:animRot by="21600000">
                                          <p:cBhvr>
                                            <p:cTn id="49" dur="8000" fill="hold"/>
                                            <p:tgtEl>
                                              <p:spTgt spid="19"/>
                                            </p:tgtEl>
                                            <p:attrNameLst>
                                              <p:attrName>r</p:attrName>
                                            </p:attrNameLst>
                                          </p:cBhvr>
                                        </p:animRot>
                                      </p:childTnLst>
                                    </p:cTn>
                                  </p:par>
                                  <p:par>
                                    <p:cTn id="50" presetID="37" presetClass="path" presetSubtype="0" repeatCount="indefinite" fill="hold" nodeType="withEffect">
                                      <p:stCondLst>
                                        <p:cond delay="0"/>
                                      </p:stCondLst>
                                      <p:childTnLst>
                                        <p:animMotion origin="layout" path="M -0.00013 -4.44444E-6 C 0.04778 0.13334 0.15234 0.30741 0.31328 0.46042 C 0.47356 0.61343 0.50716 1.01945 0.75872 1.17732 " pathEditMode="relative" rAng="0" ptsTypes="AAA">
                                          <p:cBhvr>
                                            <p:cTn id="51" dur="8000" fill="hold"/>
                                            <p:tgtEl>
                                              <p:spTgt spid="19"/>
                                            </p:tgtEl>
                                            <p:attrNameLst>
                                              <p:attrName>ppt_x</p:attrName>
                                              <p:attrName>ppt_y</p:attrName>
                                            </p:attrNameLst>
                                          </p:cBhvr>
                                          <p:rCtr x="37943" y="58866"/>
                                        </p:animMotion>
                                      </p:childTnLst>
                                    </p:cTn>
                                  </p:par>
                                  <p:par>
                                    <p:cTn id="52" presetID="15" presetClass="entr" presetSubtype="0" repeatCount="indefinite" fill="hold" nodeType="withEffect">
                                      <p:stCondLst>
                                        <p:cond delay="3000"/>
                                      </p:stCondLst>
                                      <p:childTnLst>
                                        <p:set>
                                          <p:cBhvr>
                                            <p:cTn id="53" dur="1" fill="hold">
                                              <p:stCondLst>
                                                <p:cond delay="0"/>
                                              </p:stCondLst>
                                            </p:cTn>
                                            <p:tgtEl>
                                              <p:spTgt spid="22"/>
                                            </p:tgtEl>
                                            <p:attrNameLst>
                                              <p:attrName>style.visibility</p:attrName>
                                            </p:attrNameLst>
                                          </p:cBhvr>
                                          <p:to>
                                            <p:strVal val="visible"/>
                                          </p:to>
                                        </p:set>
                                        <p:anim calcmode="lin" valueType="num">
                                          <p:cBhvr>
                                            <p:cTn id="54" dur="8000" fill="hold"/>
                                            <p:tgtEl>
                                              <p:spTgt spid="22"/>
                                            </p:tgtEl>
                                            <p:attrNameLst>
                                              <p:attrName>ppt_w</p:attrName>
                                            </p:attrNameLst>
                                          </p:cBhvr>
                                          <p:tavLst>
                                            <p:tav tm="0">
                                              <p:val>
                                                <p:fltVal val="0"/>
                                              </p:val>
                                            </p:tav>
                                            <p:tav tm="100000">
                                              <p:val>
                                                <p:strVal val="#ppt_w"/>
                                              </p:val>
                                            </p:tav>
                                          </p:tavLst>
                                        </p:anim>
                                        <p:anim calcmode="lin" valueType="num">
                                          <p:cBhvr>
                                            <p:cTn id="55" dur="8000" fill="hold"/>
                                            <p:tgtEl>
                                              <p:spTgt spid="22"/>
                                            </p:tgtEl>
                                            <p:attrNameLst>
                                              <p:attrName>ppt_h</p:attrName>
                                            </p:attrNameLst>
                                          </p:cBhvr>
                                          <p:tavLst>
                                            <p:tav tm="0">
                                              <p:val>
                                                <p:fltVal val="0"/>
                                              </p:val>
                                            </p:tav>
                                            <p:tav tm="100000">
                                              <p:val>
                                                <p:strVal val="#ppt_h"/>
                                              </p:val>
                                            </p:tav>
                                          </p:tavLst>
                                        </p:anim>
                                        <p:anim calcmode="lin" valueType="num">
                                          <p:cBhvr>
                                            <p:cTn id="56" dur="8000" fill="hold"/>
                                            <p:tgtEl>
                                              <p:spTgt spid="22"/>
                                            </p:tgtEl>
                                            <p:attrNameLst>
                                              <p:attrName>ppt_x</p:attrName>
                                            </p:attrNameLst>
                                          </p:cBhvr>
                                          <p:tavLst>
                                            <p:tav tm="0" fmla="#ppt_x+(cos(-2*pi*(1-$))*-#ppt_x-sin(-2*pi*(1-$))*(1-#ppt_y))*(1-$)">
                                              <p:val>
                                                <p:fltVal val="0"/>
                                              </p:val>
                                            </p:tav>
                                            <p:tav tm="100000">
                                              <p:val>
                                                <p:fltVal val="1"/>
                                              </p:val>
                                            </p:tav>
                                          </p:tavLst>
                                        </p:anim>
                                        <p:anim calcmode="lin" valueType="num">
                                          <p:cBhvr>
                                            <p:cTn id="57" dur="8000" fill="hold"/>
                                            <p:tgtEl>
                                              <p:spTgt spid="22"/>
                                            </p:tgtEl>
                                            <p:attrNameLst>
                                              <p:attrName>ppt_y</p:attrName>
                                            </p:attrNameLst>
                                          </p:cBhvr>
                                          <p:tavLst>
                                            <p:tav tm="0" fmla="#ppt_y+(sin(-2*pi*(1-$))*-#ppt_x+cos(-2*pi*(1-$))*(1-#ppt_y))*(1-$)">
                                              <p:val>
                                                <p:fltVal val="0"/>
                                              </p:val>
                                            </p:tav>
                                            <p:tav tm="100000">
                                              <p:val>
                                                <p:fltVal val="1"/>
                                              </p:val>
                                            </p:tav>
                                          </p:tavLst>
                                        </p:anim>
                                      </p:childTnLst>
                                    </p:cTn>
                                  </p:par>
                                  <p:par>
                                    <p:cTn id="58" presetID="8" presetClass="emph" presetSubtype="0" repeatCount="indefinite" fill="hold" nodeType="withEffect">
                                      <p:stCondLst>
                                        <p:cond delay="3000"/>
                                      </p:stCondLst>
                                      <p:childTnLst>
                                        <p:animRot by="21600000">
                                          <p:cBhvr>
                                            <p:cTn id="59" dur="8000" fill="hold"/>
                                            <p:tgtEl>
                                              <p:spTgt spid="22"/>
                                            </p:tgtEl>
                                            <p:attrNameLst>
                                              <p:attrName>r</p:attrName>
                                            </p:attrNameLst>
                                          </p:cBhvr>
                                        </p:animRot>
                                      </p:childTnLst>
                                    </p:cTn>
                                  </p:par>
                                  <p:par>
                                    <p:cTn id="60" presetID="37" presetClass="path" presetSubtype="0" repeatCount="indefinite" fill="hold" nodeType="withEffect">
                                      <p:stCondLst>
                                        <p:cond delay="3000"/>
                                      </p:stCondLst>
                                      <p:childTnLst>
                                        <p:animMotion origin="layout" path="M -0.00013 -4.44444E-6 C 0.04791 0.13334 0.17981 0.38797 0.34075 0.54098 C 0.50117 0.69399 0.76914 0.81436 1.02083 0.972 " pathEditMode="relative" rAng="0" ptsTypes="AAA">
                                          <p:cBhvr>
                                            <p:cTn id="61" dur="8000" fill="hold"/>
                                            <p:tgtEl>
                                              <p:spTgt spid="22"/>
                                            </p:tgtEl>
                                            <p:attrNameLst>
                                              <p:attrName>ppt_x</p:attrName>
                                              <p:attrName>ppt_y</p:attrName>
                                            </p:attrNameLst>
                                          </p:cBhvr>
                                          <p:rCtr x="51042" y="48588"/>
                                        </p:animMotion>
                                      </p:childTnLst>
                                    </p:cTn>
                                  </p:par>
                                  <p:par>
                                    <p:cTn id="62" presetID="15" presetClass="entr" presetSubtype="0" repeatCount="indefinite" fill="hold" nodeType="withEffect">
                                      <p:stCondLst>
                                        <p:cond delay="2000"/>
                                      </p:stCondLst>
                                      <p:childTnLst>
                                        <p:set>
                                          <p:cBhvr>
                                            <p:cTn id="63" dur="1" fill="hold">
                                              <p:stCondLst>
                                                <p:cond delay="0"/>
                                              </p:stCondLst>
                                            </p:cTn>
                                            <p:tgtEl>
                                              <p:spTgt spid="21"/>
                                            </p:tgtEl>
                                            <p:attrNameLst>
                                              <p:attrName>style.visibility</p:attrName>
                                            </p:attrNameLst>
                                          </p:cBhvr>
                                          <p:to>
                                            <p:strVal val="visible"/>
                                          </p:to>
                                        </p:set>
                                        <p:anim calcmode="lin" valueType="num">
                                          <p:cBhvr>
                                            <p:cTn id="64" dur="8000" fill="hold"/>
                                            <p:tgtEl>
                                              <p:spTgt spid="21"/>
                                            </p:tgtEl>
                                            <p:attrNameLst>
                                              <p:attrName>ppt_w</p:attrName>
                                            </p:attrNameLst>
                                          </p:cBhvr>
                                          <p:tavLst>
                                            <p:tav tm="0">
                                              <p:val>
                                                <p:fltVal val="0"/>
                                              </p:val>
                                            </p:tav>
                                            <p:tav tm="100000">
                                              <p:val>
                                                <p:strVal val="#ppt_w"/>
                                              </p:val>
                                            </p:tav>
                                          </p:tavLst>
                                        </p:anim>
                                        <p:anim calcmode="lin" valueType="num">
                                          <p:cBhvr>
                                            <p:cTn id="65" dur="8000" fill="hold"/>
                                            <p:tgtEl>
                                              <p:spTgt spid="21"/>
                                            </p:tgtEl>
                                            <p:attrNameLst>
                                              <p:attrName>ppt_h</p:attrName>
                                            </p:attrNameLst>
                                          </p:cBhvr>
                                          <p:tavLst>
                                            <p:tav tm="0">
                                              <p:val>
                                                <p:fltVal val="0"/>
                                              </p:val>
                                            </p:tav>
                                            <p:tav tm="100000">
                                              <p:val>
                                                <p:strVal val="#ppt_h"/>
                                              </p:val>
                                            </p:tav>
                                          </p:tavLst>
                                        </p:anim>
                                        <p:anim calcmode="lin" valueType="num">
                                          <p:cBhvr>
                                            <p:cTn id="66" dur="8000" fill="hold"/>
                                            <p:tgtEl>
                                              <p:spTgt spid="21"/>
                                            </p:tgtEl>
                                            <p:attrNameLst>
                                              <p:attrName>ppt_x</p:attrName>
                                            </p:attrNameLst>
                                          </p:cBhvr>
                                          <p:tavLst>
                                            <p:tav tm="0" fmla="#ppt_x+(cos(-2*pi*(1-$))*-#ppt_x-sin(-2*pi*(1-$))*(1-#ppt_y))*(1-$)">
                                              <p:val>
                                                <p:fltVal val="0"/>
                                              </p:val>
                                            </p:tav>
                                            <p:tav tm="100000">
                                              <p:val>
                                                <p:fltVal val="1"/>
                                              </p:val>
                                            </p:tav>
                                          </p:tavLst>
                                        </p:anim>
                                        <p:anim calcmode="lin" valueType="num">
                                          <p:cBhvr>
                                            <p:cTn id="67" dur="8000" fill="hold"/>
                                            <p:tgtEl>
                                              <p:spTgt spid="21"/>
                                            </p:tgtEl>
                                            <p:attrNameLst>
                                              <p:attrName>ppt_y</p:attrName>
                                            </p:attrNameLst>
                                          </p:cBhvr>
                                          <p:tavLst>
                                            <p:tav tm="0" fmla="#ppt_y+(sin(-2*pi*(1-$))*-#ppt_x+cos(-2*pi*(1-$))*(1-#ppt_y))*(1-$)">
                                              <p:val>
                                                <p:fltVal val="0"/>
                                              </p:val>
                                            </p:tav>
                                            <p:tav tm="100000">
                                              <p:val>
                                                <p:fltVal val="1"/>
                                              </p:val>
                                            </p:tav>
                                          </p:tavLst>
                                        </p:anim>
                                      </p:childTnLst>
                                    </p:cTn>
                                  </p:par>
                                  <p:par>
                                    <p:cTn id="68" presetID="8" presetClass="emph" presetSubtype="0" repeatCount="indefinite" fill="hold" nodeType="withEffect">
                                      <p:stCondLst>
                                        <p:cond delay="2000"/>
                                      </p:stCondLst>
                                      <p:childTnLst>
                                        <p:animRot by="21600000">
                                          <p:cBhvr>
                                            <p:cTn id="69" dur="8000" fill="hold"/>
                                            <p:tgtEl>
                                              <p:spTgt spid="21"/>
                                            </p:tgtEl>
                                            <p:attrNameLst>
                                              <p:attrName>r</p:attrName>
                                            </p:attrNameLst>
                                          </p:cBhvr>
                                        </p:animRot>
                                      </p:childTnLst>
                                    </p:cTn>
                                  </p:par>
                                  <p:par>
                                    <p:cTn id="70" presetID="37" presetClass="path" presetSubtype="0" repeatCount="indefinite" fill="hold" nodeType="withEffect">
                                      <p:stCondLst>
                                        <p:cond delay="2000"/>
                                      </p:stCondLst>
                                      <p:childTnLst>
                                        <p:animMotion origin="layout" path="M -0.00013 -1.48148E-6 C 0.04792 0.13333 0.46198 0.27778 0.62292 0.43079 C 0.78321 0.5838 0.75717 0.94977 1.00886 1.10741 " pathEditMode="relative" rAng="0" ptsTypes="AAA">
                                          <p:cBhvr>
                                            <p:cTn id="71" dur="8000" fill="hold"/>
                                            <p:tgtEl>
                                              <p:spTgt spid="21"/>
                                            </p:tgtEl>
                                            <p:attrNameLst>
                                              <p:attrName>ppt_x</p:attrName>
                                              <p:attrName>ppt_y</p:attrName>
                                            </p:attrNameLst>
                                          </p:cBhvr>
                                          <p:rCtr x="50443" y="55370"/>
                                        </p:animMotion>
                                      </p:childTnLst>
                                    </p:cTn>
                                  </p:par>
                                  <p:par>
                                    <p:cTn id="72" presetID="2" presetClass="entr" presetSubtype="2" fill="hold" grpId="0" nodeType="withEffect" p14:presetBounceEnd="60000">
                                      <p:stCondLst>
                                        <p:cond delay="1500"/>
                                      </p:stCondLst>
                                      <p:childTnLst>
                                        <p:set>
                                          <p:cBhvr>
                                            <p:cTn id="73" dur="1" fill="hold">
                                              <p:stCondLst>
                                                <p:cond delay="0"/>
                                              </p:stCondLst>
                                            </p:cTn>
                                            <p:tgtEl>
                                              <p:spTgt spid="2"/>
                                            </p:tgtEl>
                                            <p:attrNameLst>
                                              <p:attrName>style.visibility</p:attrName>
                                            </p:attrNameLst>
                                          </p:cBhvr>
                                          <p:to>
                                            <p:strVal val="visible"/>
                                          </p:to>
                                        </p:set>
                                        <p:anim calcmode="lin" valueType="num" p14:bounceEnd="60000">
                                          <p:cBhvr additive="base">
                                            <p:cTn id="74" dur="2000" fill="hold"/>
                                            <p:tgtEl>
                                              <p:spTgt spid="2"/>
                                            </p:tgtEl>
                                            <p:attrNameLst>
                                              <p:attrName>ppt_x</p:attrName>
                                            </p:attrNameLst>
                                          </p:cBhvr>
                                          <p:tavLst>
                                            <p:tav tm="0">
                                              <p:val>
                                                <p:strVal val="1+#ppt_w/2"/>
                                              </p:val>
                                            </p:tav>
                                            <p:tav tm="100000">
                                              <p:val>
                                                <p:strVal val="#ppt_x"/>
                                              </p:val>
                                            </p:tav>
                                          </p:tavLst>
                                        </p:anim>
                                        <p:anim calcmode="lin" valueType="num" p14:bounceEnd="60000">
                                          <p:cBhvr additive="base">
                                            <p:cTn id="75" dur="2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750"/>
                                            <p:tgtEl>
                                              <p:spTgt spid="12"/>
                                            </p:tgtEl>
                                          </p:cBhvr>
                                        </p:animEffect>
                                      </p:childTnLst>
                                    </p:cTn>
                                  </p:par>
                                  <p:par>
                                    <p:cTn id="8" presetID="23" presetClass="entr" presetSubtype="3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1750" fill="hold"/>
                                            <p:tgtEl>
                                              <p:spTgt spid="12"/>
                                            </p:tgtEl>
                                            <p:attrNameLst>
                                              <p:attrName>ppt_w</p:attrName>
                                            </p:attrNameLst>
                                          </p:cBhvr>
                                          <p:tavLst>
                                            <p:tav tm="0">
                                              <p:val>
                                                <p:strVal val="4*#ppt_w"/>
                                              </p:val>
                                            </p:tav>
                                            <p:tav tm="100000">
                                              <p:val>
                                                <p:strVal val="#ppt_w"/>
                                              </p:val>
                                            </p:tav>
                                          </p:tavLst>
                                        </p:anim>
                                        <p:anim calcmode="lin" valueType="num">
                                          <p:cBhvr>
                                            <p:cTn id="11" dur="1750" fill="hold"/>
                                            <p:tgtEl>
                                              <p:spTgt spid="12"/>
                                            </p:tgtEl>
                                            <p:attrNameLst>
                                              <p:attrName>ppt_h</p:attrName>
                                            </p:attrNameLst>
                                          </p:cBhvr>
                                          <p:tavLst>
                                            <p:tav tm="0">
                                              <p:val>
                                                <p:strVal val="4*#ppt_h"/>
                                              </p:val>
                                            </p:tav>
                                            <p:tav tm="100000">
                                              <p:val>
                                                <p:strVal val="#ppt_h"/>
                                              </p:val>
                                            </p:tav>
                                          </p:tavLst>
                                        </p:anim>
                                      </p:childTnLst>
                                    </p:cTn>
                                  </p:par>
                                  <p:par>
                                    <p:cTn id="12" presetID="15" presetClass="entr" presetSubtype="0" repeatCount="indefinite" fill="hold" nodeType="withEffect">
                                      <p:stCondLst>
                                        <p:cond delay="5000"/>
                                      </p:stCondLst>
                                      <p:childTnLst>
                                        <p:set>
                                          <p:cBhvr>
                                            <p:cTn id="13" dur="1" fill="hold">
                                              <p:stCondLst>
                                                <p:cond delay="0"/>
                                              </p:stCondLst>
                                            </p:cTn>
                                            <p:tgtEl>
                                              <p:spTgt spid="18"/>
                                            </p:tgtEl>
                                            <p:attrNameLst>
                                              <p:attrName>style.visibility</p:attrName>
                                            </p:attrNameLst>
                                          </p:cBhvr>
                                          <p:to>
                                            <p:strVal val="visible"/>
                                          </p:to>
                                        </p:set>
                                        <p:anim calcmode="lin" valueType="num">
                                          <p:cBhvr>
                                            <p:cTn id="14" dur="8000" fill="hold"/>
                                            <p:tgtEl>
                                              <p:spTgt spid="18"/>
                                            </p:tgtEl>
                                            <p:attrNameLst>
                                              <p:attrName>ppt_w</p:attrName>
                                            </p:attrNameLst>
                                          </p:cBhvr>
                                          <p:tavLst>
                                            <p:tav tm="0">
                                              <p:val>
                                                <p:fltVal val="0"/>
                                              </p:val>
                                            </p:tav>
                                            <p:tav tm="100000">
                                              <p:val>
                                                <p:strVal val="#ppt_w"/>
                                              </p:val>
                                            </p:tav>
                                          </p:tavLst>
                                        </p:anim>
                                        <p:anim calcmode="lin" valueType="num">
                                          <p:cBhvr>
                                            <p:cTn id="15" dur="8000" fill="hold"/>
                                            <p:tgtEl>
                                              <p:spTgt spid="18"/>
                                            </p:tgtEl>
                                            <p:attrNameLst>
                                              <p:attrName>ppt_h</p:attrName>
                                            </p:attrNameLst>
                                          </p:cBhvr>
                                          <p:tavLst>
                                            <p:tav tm="0">
                                              <p:val>
                                                <p:fltVal val="0"/>
                                              </p:val>
                                            </p:tav>
                                            <p:tav tm="100000">
                                              <p:val>
                                                <p:strVal val="#ppt_h"/>
                                              </p:val>
                                            </p:tav>
                                          </p:tavLst>
                                        </p:anim>
                                        <p:anim calcmode="lin" valueType="num">
                                          <p:cBhvr>
                                            <p:cTn id="16" dur="8000" fill="hold"/>
                                            <p:tgtEl>
                                              <p:spTgt spid="18"/>
                                            </p:tgtEl>
                                            <p:attrNameLst>
                                              <p:attrName>ppt_x</p:attrName>
                                            </p:attrNameLst>
                                          </p:cBhvr>
                                          <p:tavLst>
                                            <p:tav tm="0" fmla="#ppt_x+(cos(-2*pi*(1-$))*-#ppt_x-sin(-2*pi*(1-$))*(1-#ppt_y))*(1-$)">
                                              <p:val>
                                                <p:fltVal val="0"/>
                                              </p:val>
                                            </p:tav>
                                            <p:tav tm="100000">
                                              <p:val>
                                                <p:fltVal val="1"/>
                                              </p:val>
                                            </p:tav>
                                          </p:tavLst>
                                        </p:anim>
                                        <p:anim calcmode="lin" valueType="num">
                                          <p:cBhvr>
                                            <p:cTn id="17" dur="8000" fill="hold"/>
                                            <p:tgtEl>
                                              <p:spTgt spid="18"/>
                                            </p:tgtEl>
                                            <p:attrNameLst>
                                              <p:attrName>ppt_y</p:attrName>
                                            </p:attrNameLst>
                                          </p:cBhvr>
                                          <p:tavLst>
                                            <p:tav tm="0" fmla="#ppt_y+(sin(-2*pi*(1-$))*-#ppt_x+cos(-2*pi*(1-$))*(1-#ppt_y))*(1-$)">
                                              <p:val>
                                                <p:fltVal val="0"/>
                                              </p:val>
                                            </p:tav>
                                            <p:tav tm="100000">
                                              <p:val>
                                                <p:fltVal val="1"/>
                                              </p:val>
                                            </p:tav>
                                          </p:tavLst>
                                        </p:anim>
                                      </p:childTnLst>
                                    </p:cTn>
                                  </p:par>
                                  <p:par>
                                    <p:cTn id="18" presetID="8" presetClass="emph" presetSubtype="0" repeatCount="indefinite" fill="hold" nodeType="withEffect">
                                      <p:stCondLst>
                                        <p:cond delay="5000"/>
                                      </p:stCondLst>
                                      <p:childTnLst>
                                        <p:animRot by="21600000">
                                          <p:cBhvr>
                                            <p:cTn id="19" dur="8000" fill="hold"/>
                                            <p:tgtEl>
                                              <p:spTgt spid="18"/>
                                            </p:tgtEl>
                                            <p:attrNameLst>
                                              <p:attrName>r</p:attrName>
                                            </p:attrNameLst>
                                          </p:cBhvr>
                                        </p:animRot>
                                      </p:childTnLst>
                                    </p:cTn>
                                  </p:par>
                                  <p:par>
                                    <p:cTn id="20" presetID="37" presetClass="path" presetSubtype="0" repeatCount="indefinite" fill="hold" nodeType="withEffect">
                                      <p:stCondLst>
                                        <p:cond delay="5000"/>
                                      </p:stCondLst>
                                      <p:childTnLst>
                                        <p:animMotion origin="layout" path="M -0.00013 -2.59259E-6 C 0.04765 0.13334 0.26758 0.25857 0.42851 0.41158 C 0.58906 0.56459 0.58659 0.97917 0.83854 1.13704 " pathEditMode="relative" rAng="0" ptsTypes="AAA">
                                          <p:cBhvr>
                                            <p:cTn id="21" dur="8000" fill="hold"/>
                                            <p:tgtEl>
                                              <p:spTgt spid="18"/>
                                            </p:tgtEl>
                                            <p:attrNameLst>
                                              <p:attrName>ppt_x</p:attrName>
                                              <p:attrName>ppt_y</p:attrName>
                                            </p:attrNameLst>
                                          </p:cBhvr>
                                          <p:rCtr x="41927" y="56852"/>
                                        </p:animMotion>
                                      </p:childTnLst>
                                    </p:cTn>
                                  </p:par>
                                  <p:par>
                                    <p:cTn id="22" presetID="15" presetClass="entr" presetSubtype="0" repeatCount="indefinite" fill="hold" nodeType="withEffect">
                                      <p:stCondLst>
                                        <p:cond delay="4000"/>
                                      </p:stCondLst>
                                      <p:childTnLst>
                                        <p:set>
                                          <p:cBhvr>
                                            <p:cTn id="23" dur="1" fill="hold">
                                              <p:stCondLst>
                                                <p:cond delay="0"/>
                                              </p:stCondLst>
                                            </p:cTn>
                                            <p:tgtEl>
                                              <p:spTgt spid="17"/>
                                            </p:tgtEl>
                                            <p:attrNameLst>
                                              <p:attrName>style.visibility</p:attrName>
                                            </p:attrNameLst>
                                          </p:cBhvr>
                                          <p:to>
                                            <p:strVal val="visible"/>
                                          </p:to>
                                        </p:set>
                                        <p:anim calcmode="lin" valueType="num">
                                          <p:cBhvr>
                                            <p:cTn id="24" dur="8000" fill="hold"/>
                                            <p:tgtEl>
                                              <p:spTgt spid="17"/>
                                            </p:tgtEl>
                                            <p:attrNameLst>
                                              <p:attrName>ppt_w</p:attrName>
                                            </p:attrNameLst>
                                          </p:cBhvr>
                                          <p:tavLst>
                                            <p:tav tm="0">
                                              <p:val>
                                                <p:fltVal val="0"/>
                                              </p:val>
                                            </p:tav>
                                            <p:tav tm="100000">
                                              <p:val>
                                                <p:strVal val="#ppt_w"/>
                                              </p:val>
                                            </p:tav>
                                          </p:tavLst>
                                        </p:anim>
                                        <p:anim calcmode="lin" valueType="num">
                                          <p:cBhvr>
                                            <p:cTn id="25" dur="8000" fill="hold"/>
                                            <p:tgtEl>
                                              <p:spTgt spid="17"/>
                                            </p:tgtEl>
                                            <p:attrNameLst>
                                              <p:attrName>ppt_h</p:attrName>
                                            </p:attrNameLst>
                                          </p:cBhvr>
                                          <p:tavLst>
                                            <p:tav tm="0">
                                              <p:val>
                                                <p:fltVal val="0"/>
                                              </p:val>
                                            </p:tav>
                                            <p:tav tm="100000">
                                              <p:val>
                                                <p:strVal val="#ppt_h"/>
                                              </p:val>
                                            </p:tav>
                                          </p:tavLst>
                                        </p:anim>
                                        <p:anim calcmode="lin" valueType="num">
                                          <p:cBhvr>
                                            <p:cTn id="26" dur="8000" fill="hold"/>
                                            <p:tgtEl>
                                              <p:spTgt spid="17"/>
                                            </p:tgtEl>
                                            <p:attrNameLst>
                                              <p:attrName>ppt_x</p:attrName>
                                            </p:attrNameLst>
                                          </p:cBhvr>
                                          <p:tavLst>
                                            <p:tav tm="0" fmla="#ppt_x+(cos(-2*pi*(1-$))*-#ppt_x-sin(-2*pi*(1-$))*(1-#ppt_y))*(1-$)">
                                              <p:val>
                                                <p:fltVal val="0"/>
                                              </p:val>
                                            </p:tav>
                                            <p:tav tm="100000">
                                              <p:val>
                                                <p:fltVal val="1"/>
                                              </p:val>
                                            </p:tav>
                                          </p:tavLst>
                                        </p:anim>
                                        <p:anim calcmode="lin" valueType="num">
                                          <p:cBhvr>
                                            <p:cTn id="27" dur="8000" fill="hold"/>
                                            <p:tgtEl>
                                              <p:spTgt spid="17"/>
                                            </p:tgtEl>
                                            <p:attrNameLst>
                                              <p:attrName>ppt_y</p:attrName>
                                            </p:attrNameLst>
                                          </p:cBhvr>
                                          <p:tavLst>
                                            <p:tav tm="0" fmla="#ppt_y+(sin(-2*pi*(1-$))*-#ppt_x+cos(-2*pi*(1-$))*(1-#ppt_y))*(1-$)">
                                              <p:val>
                                                <p:fltVal val="0"/>
                                              </p:val>
                                            </p:tav>
                                            <p:tav tm="100000">
                                              <p:val>
                                                <p:fltVal val="1"/>
                                              </p:val>
                                            </p:tav>
                                          </p:tavLst>
                                        </p:anim>
                                      </p:childTnLst>
                                    </p:cTn>
                                  </p:par>
                                  <p:par>
                                    <p:cTn id="28" presetID="8" presetClass="emph" presetSubtype="0" repeatCount="indefinite" fill="hold" nodeType="withEffect">
                                      <p:stCondLst>
                                        <p:cond delay="4000"/>
                                      </p:stCondLst>
                                      <p:childTnLst>
                                        <p:animRot by="21600000">
                                          <p:cBhvr>
                                            <p:cTn id="29" dur="8000" fill="hold"/>
                                            <p:tgtEl>
                                              <p:spTgt spid="17"/>
                                            </p:tgtEl>
                                            <p:attrNameLst>
                                              <p:attrName>r</p:attrName>
                                            </p:attrNameLst>
                                          </p:cBhvr>
                                        </p:animRot>
                                      </p:childTnLst>
                                    </p:cTn>
                                  </p:par>
                                  <p:par>
                                    <p:cTn id="30" presetID="37" presetClass="path" presetSubtype="0" repeatCount="indefinite" fill="hold" nodeType="withEffect">
                                      <p:stCondLst>
                                        <p:cond delay="4000"/>
                                      </p:stCondLst>
                                      <p:childTnLst>
                                        <p:animMotion origin="layout" path="M -0.00013 3.7037E-7 C 0.04778 0.13333 0.12265 0.47245 0.28359 0.62546 C 0.44401 0.77847 0.75703 0.88819 1.00885 1.04606 " pathEditMode="relative" rAng="0" ptsTypes="AAA">
                                          <p:cBhvr>
                                            <p:cTn id="31" dur="8000" fill="hold"/>
                                            <p:tgtEl>
                                              <p:spTgt spid="17"/>
                                            </p:tgtEl>
                                            <p:attrNameLst>
                                              <p:attrName>ppt_x</p:attrName>
                                              <p:attrName>ppt_y</p:attrName>
                                            </p:attrNameLst>
                                          </p:cBhvr>
                                          <p:rCtr x="50443" y="52292"/>
                                        </p:animMotion>
                                      </p:childTnLst>
                                    </p:cTn>
                                  </p:par>
                                  <p:par>
                                    <p:cTn id="32" presetID="15" presetClass="entr" presetSubtype="0" repeatCount="indefinite" fill="hold" nodeType="withEffect">
                                      <p:stCondLst>
                                        <p:cond delay="1000"/>
                                      </p:stCondLst>
                                      <p:childTnLst>
                                        <p:set>
                                          <p:cBhvr>
                                            <p:cTn id="33" dur="1" fill="hold">
                                              <p:stCondLst>
                                                <p:cond delay="0"/>
                                              </p:stCondLst>
                                            </p:cTn>
                                            <p:tgtEl>
                                              <p:spTgt spid="20"/>
                                            </p:tgtEl>
                                            <p:attrNameLst>
                                              <p:attrName>style.visibility</p:attrName>
                                            </p:attrNameLst>
                                          </p:cBhvr>
                                          <p:to>
                                            <p:strVal val="visible"/>
                                          </p:to>
                                        </p:set>
                                        <p:anim calcmode="lin" valueType="num">
                                          <p:cBhvr>
                                            <p:cTn id="34" dur="8000" fill="hold"/>
                                            <p:tgtEl>
                                              <p:spTgt spid="20"/>
                                            </p:tgtEl>
                                            <p:attrNameLst>
                                              <p:attrName>ppt_w</p:attrName>
                                            </p:attrNameLst>
                                          </p:cBhvr>
                                          <p:tavLst>
                                            <p:tav tm="0">
                                              <p:val>
                                                <p:fltVal val="0"/>
                                              </p:val>
                                            </p:tav>
                                            <p:tav tm="100000">
                                              <p:val>
                                                <p:strVal val="#ppt_w"/>
                                              </p:val>
                                            </p:tav>
                                          </p:tavLst>
                                        </p:anim>
                                        <p:anim calcmode="lin" valueType="num">
                                          <p:cBhvr>
                                            <p:cTn id="35" dur="8000" fill="hold"/>
                                            <p:tgtEl>
                                              <p:spTgt spid="20"/>
                                            </p:tgtEl>
                                            <p:attrNameLst>
                                              <p:attrName>ppt_h</p:attrName>
                                            </p:attrNameLst>
                                          </p:cBhvr>
                                          <p:tavLst>
                                            <p:tav tm="0">
                                              <p:val>
                                                <p:fltVal val="0"/>
                                              </p:val>
                                            </p:tav>
                                            <p:tav tm="100000">
                                              <p:val>
                                                <p:strVal val="#ppt_h"/>
                                              </p:val>
                                            </p:tav>
                                          </p:tavLst>
                                        </p:anim>
                                        <p:anim calcmode="lin" valueType="num">
                                          <p:cBhvr>
                                            <p:cTn id="36" dur="8000" fill="hold"/>
                                            <p:tgtEl>
                                              <p:spTgt spid="20"/>
                                            </p:tgtEl>
                                            <p:attrNameLst>
                                              <p:attrName>ppt_x</p:attrName>
                                            </p:attrNameLst>
                                          </p:cBhvr>
                                          <p:tavLst>
                                            <p:tav tm="0" fmla="#ppt_x+(cos(-2*pi*(1-$))*-#ppt_x-sin(-2*pi*(1-$))*(1-#ppt_y))*(1-$)">
                                              <p:val>
                                                <p:fltVal val="0"/>
                                              </p:val>
                                            </p:tav>
                                            <p:tav tm="100000">
                                              <p:val>
                                                <p:fltVal val="1"/>
                                              </p:val>
                                            </p:tav>
                                          </p:tavLst>
                                        </p:anim>
                                        <p:anim calcmode="lin" valueType="num">
                                          <p:cBhvr>
                                            <p:cTn id="37" dur="8000" fill="hold"/>
                                            <p:tgtEl>
                                              <p:spTgt spid="20"/>
                                            </p:tgtEl>
                                            <p:attrNameLst>
                                              <p:attrName>ppt_y</p:attrName>
                                            </p:attrNameLst>
                                          </p:cBhvr>
                                          <p:tavLst>
                                            <p:tav tm="0" fmla="#ppt_y+(sin(-2*pi*(1-$))*-#ppt_x+cos(-2*pi*(1-$))*(1-#ppt_y))*(1-$)">
                                              <p:val>
                                                <p:fltVal val="0"/>
                                              </p:val>
                                            </p:tav>
                                            <p:tav tm="100000">
                                              <p:val>
                                                <p:fltVal val="1"/>
                                              </p:val>
                                            </p:tav>
                                          </p:tavLst>
                                        </p:anim>
                                      </p:childTnLst>
                                    </p:cTn>
                                  </p:par>
                                  <p:par>
                                    <p:cTn id="38" presetID="8" presetClass="emph" presetSubtype="0" repeatCount="indefinite" fill="hold" nodeType="withEffect">
                                      <p:stCondLst>
                                        <p:cond delay="1000"/>
                                      </p:stCondLst>
                                      <p:childTnLst>
                                        <p:animRot by="21600000">
                                          <p:cBhvr>
                                            <p:cTn id="39" dur="8000" fill="hold"/>
                                            <p:tgtEl>
                                              <p:spTgt spid="20"/>
                                            </p:tgtEl>
                                            <p:attrNameLst>
                                              <p:attrName>r</p:attrName>
                                            </p:attrNameLst>
                                          </p:cBhvr>
                                        </p:animRot>
                                      </p:childTnLst>
                                    </p:cTn>
                                  </p:par>
                                  <p:par>
                                    <p:cTn id="40" presetID="37" presetClass="path" presetSubtype="0" repeatCount="indefinite" fill="hold" nodeType="withEffect">
                                      <p:stCondLst>
                                        <p:cond delay="1000"/>
                                      </p:stCondLst>
                                      <p:childTnLst>
                                        <p:animMotion origin="layout" path="M -0.00013 4.07407E-6 C 0.04791 0.13333 0.21302 0.35185 0.37396 0.50486 C 0.53437 0.65787 0.71315 0.76134 0.96484 0.91898 " pathEditMode="relative" rAng="0" ptsTypes="AAA">
                                          <p:cBhvr>
                                            <p:cTn id="41" dur="8000" fill="hold"/>
                                            <p:tgtEl>
                                              <p:spTgt spid="20"/>
                                            </p:tgtEl>
                                            <p:attrNameLst>
                                              <p:attrName>ppt_x</p:attrName>
                                              <p:attrName>ppt_y</p:attrName>
                                            </p:attrNameLst>
                                          </p:cBhvr>
                                          <p:rCtr x="48242" y="45949"/>
                                        </p:animMotion>
                                      </p:childTnLst>
                                    </p:cTn>
                                  </p:par>
                                  <p:par>
                                    <p:cTn id="42" presetID="15" presetClass="entr" presetSubtype="0" repeatCount="indefinite"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p:cTn id="44" dur="8000" fill="hold"/>
                                            <p:tgtEl>
                                              <p:spTgt spid="19"/>
                                            </p:tgtEl>
                                            <p:attrNameLst>
                                              <p:attrName>ppt_w</p:attrName>
                                            </p:attrNameLst>
                                          </p:cBhvr>
                                          <p:tavLst>
                                            <p:tav tm="0">
                                              <p:val>
                                                <p:fltVal val="0"/>
                                              </p:val>
                                            </p:tav>
                                            <p:tav tm="100000">
                                              <p:val>
                                                <p:strVal val="#ppt_w"/>
                                              </p:val>
                                            </p:tav>
                                          </p:tavLst>
                                        </p:anim>
                                        <p:anim calcmode="lin" valueType="num">
                                          <p:cBhvr>
                                            <p:cTn id="45" dur="8000" fill="hold"/>
                                            <p:tgtEl>
                                              <p:spTgt spid="19"/>
                                            </p:tgtEl>
                                            <p:attrNameLst>
                                              <p:attrName>ppt_h</p:attrName>
                                            </p:attrNameLst>
                                          </p:cBhvr>
                                          <p:tavLst>
                                            <p:tav tm="0">
                                              <p:val>
                                                <p:fltVal val="0"/>
                                              </p:val>
                                            </p:tav>
                                            <p:tav tm="100000">
                                              <p:val>
                                                <p:strVal val="#ppt_h"/>
                                              </p:val>
                                            </p:tav>
                                          </p:tavLst>
                                        </p:anim>
                                        <p:anim calcmode="lin" valueType="num">
                                          <p:cBhvr>
                                            <p:cTn id="46" dur="8000" fill="hold"/>
                                            <p:tgtEl>
                                              <p:spTgt spid="19"/>
                                            </p:tgtEl>
                                            <p:attrNameLst>
                                              <p:attrName>ppt_x</p:attrName>
                                            </p:attrNameLst>
                                          </p:cBhvr>
                                          <p:tavLst>
                                            <p:tav tm="0" fmla="#ppt_x+(cos(-2*pi*(1-$))*-#ppt_x-sin(-2*pi*(1-$))*(1-#ppt_y))*(1-$)">
                                              <p:val>
                                                <p:fltVal val="0"/>
                                              </p:val>
                                            </p:tav>
                                            <p:tav tm="100000">
                                              <p:val>
                                                <p:fltVal val="1"/>
                                              </p:val>
                                            </p:tav>
                                          </p:tavLst>
                                        </p:anim>
                                        <p:anim calcmode="lin" valueType="num">
                                          <p:cBhvr>
                                            <p:cTn id="47" dur="8000" fill="hold"/>
                                            <p:tgtEl>
                                              <p:spTgt spid="19"/>
                                            </p:tgtEl>
                                            <p:attrNameLst>
                                              <p:attrName>ppt_y</p:attrName>
                                            </p:attrNameLst>
                                          </p:cBhvr>
                                          <p:tavLst>
                                            <p:tav tm="0" fmla="#ppt_y+(sin(-2*pi*(1-$))*-#ppt_x+cos(-2*pi*(1-$))*(1-#ppt_y))*(1-$)">
                                              <p:val>
                                                <p:fltVal val="0"/>
                                              </p:val>
                                            </p:tav>
                                            <p:tav tm="100000">
                                              <p:val>
                                                <p:fltVal val="1"/>
                                              </p:val>
                                            </p:tav>
                                          </p:tavLst>
                                        </p:anim>
                                      </p:childTnLst>
                                    </p:cTn>
                                  </p:par>
                                  <p:par>
                                    <p:cTn id="48" presetID="8" presetClass="emph" presetSubtype="0" repeatCount="indefinite" fill="hold" nodeType="withEffect">
                                      <p:stCondLst>
                                        <p:cond delay="0"/>
                                      </p:stCondLst>
                                      <p:childTnLst>
                                        <p:animRot by="21600000">
                                          <p:cBhvr>
                                            <p:cTn id="49" dur="8000" fill="hold"/>
                                            <p:tgtEl>
                                              <p:spTgt spid="19"/>
                                            </p:tgtEl>
                                            <p:attrNameLst>
                                              <p:attrName>r</p:attrName>
                                            </p:attrNameLst>
                                          </p:cBhvr>
                                        </p:animRot>
                                      </p:childTnLst>
                                    </p:cTn>
                                  </p:par>
                                  <p:par>
                                    <p:cTn id="50" presetID="37" presetClass="path" presetSubtype="0" repeatCount="indefinite" fill="hold" nodeType="withEffect">
                                      <p:stCondLst>
                                        <p:cond delay="0"/>
                                      </p:stCondLst>
                                      <p:childTnLst>
                                        <p:animMotion origin="layout" path="M -0.00013 -4.44444E-6 C 0.04778 0.13334 0.15234 0.30741 0.31328 0.46042 C 0.47356 0.61343 0.50716 1.01945 0.75872 1.17732 " pathEditMode="relative" rAng="0" ptsTypes="AAA">
                                          <p:cBhvr>
                                            <p:cTn id="51" dur="8000" fill="hold"/>
                                            <p:tgtEl>
                                              <p:spTgt spid="19"/>
                                            </p:tgtEl>
                                            <p:attrNameLst>
                                              <p:attrName>ppt_x</p:attrName>
                                              <p:attrName>ppt_y</p:attrName>
                                            </p:attrNameLst>
                                          </p:cBhvr>
                                          <p:rCtr x="37943" y="58866"/>
                                        </p:animMotion>
                                      </p:childTnLst>
                                    </p:cTn>
                                  </p:par>
                                  <p:par>
                                    <p:cTn id="52" presetID="15" presetClass="entr" presetSubtype="0" repeatCount="indefinite" fill="hold" nodeType="withEffect">
                                      <p:stCondLst>
                                        <p:cond delay="3000"/>
                                      </p:stCondLst>
                                      <p:childTnLst>
                                        <p:set>
                                          <p:cBhvr>
                                            <p:cTn id="53" dur="1" fill="hold">
                                              <p:stCondLst>
                                                <p:cond delay="0"/>
                                              </p:stCondLst>
                                            </p:cTn>
                                            <p:tgtEl>
                                              <p:spTgt spid="22"/>
                                            </p:tgtEl>
                                            <p:attrNameLst>
                                              <p:attrName>style.visibility</p:attrName>
                                            </p:attrNameLst>
                                          </p:cBhvr>
                                          <p:to>
                                            <p:strVal val="visible"/>
                                          </p:to>
                                        </p:set>
                                        <p:anim calcmode="lin" valueType="num">
                                          <p:cBhvr>
                                            <p:cTn id="54" dur="8000" fill="hold"/>
                                            <p:tgtEl>
                                              <p:spTgt spid="22"/>
                                            </p:tgtEl>
                                            <p:attrNameLst>
                                              <p:attrName>ppt_w</p:attrName>
                                            </p:attrNameLst>
                                          </p:cBhvr>
                                          <p:tavLst>
                                            <p:tav tm="0">
                                              <p:val>
                                                <p:fltVal val="0"/>
                                              </p:val>
                                            </p:tav>
                                            <p:tav tm="100000">
                                              <p:val>
                                                <p:strVal val="#ppt_w"/>
                                              </p:val>
                                            </p:tav>
                                          </p:tavLst>
                                        </p:anim>
                                        <p:anim calcmode="lin" valueType="num">
                                          <p:cBhvr>
                                            <p:cTn id="55" dur="8000" fill="hold"/>
                                            <p:tgtEl>
                                              <p:spTgt spid="22"/>
                                            </p:tgtEl>
                                            <p:attrNameLst>
                                              <p:attrName>ppt_h</p:attrName>
                                            </p:attrNameLst>
                                          </p:cBhvr>
                                          <p:tavLst>
                                            <p:tav tm="0">
                                              <p:val>
                                                <p:fltVal val="0"/>
                                              </p:val>
                                            </p:tav>
                                            <p:tav tm="100000">
                                              <p:val>
                                                <p:strVal val="#ppt_h"/>
                                              </p:val>
                                            </p:tav>
                                          </p:tavLst>
                                        </p:anim>
                                        <p:anim calcmode="lin" valueType="num">
                                          <p:cBhvr>
                                            <p:cTn id="56" dur="8000" fill="hold"/>
                                            <p:tgtEl>
                                              <p:spTgt spid="22"/>
                                            </p:tgtEl>
                                            <p:attrNameLst>
                                              <p:attrName>ppt_x</p:attrName>
                                            </p:attrNameLst>
                                          </p:cBhvr>
                                          <p:tavLst>
                                            <p:tav tm="0" fmla="#ppt_x+(cos(-2*pi*(1-$))*-#ppt_x-sin(-2*pi*(1-$))*(1-#ppt_y))*(1-$)">
                                              <p:val>
                                                <p:fltVal val="0"/>
                                              </p:val>
                                            </p:tav>
                                            <p:tav tm="100000">
                                              <p:val>
                                                <p:fltVal val="1"/>
                                              </p:val>
                                            </p:tav>
                                          </p:tavLst>
                                        </p:anim>
                                        <p:anim calcmode="lin" valueType="num">
                                          <p:cBhvr>
                                            <p:cTn id="57" dur="8000" fill="hold"/>
                                            <p:tgtEl>
                                              <p:spTgt spid="22"/>
                                            </p:tgtEl>
                                            <p:attrNameLst>
                                              <p:attrName>ppt_y</p:attrName>
                                            </p:attrNameLst>
                                          </p:cBhvr>
                                          <p:tavLst>
                                            <p:tav tm="0" fmla="#ppt_y+(sin(-2*pi*(1-$))*-#ppt_x+cos(-2*pi*(1-$))*(1-#ppt_y))*(1-$)">
                                              <p:val>
                                                <p:fltVal val="0"/>
                                              </p:val>
                                            </p:tav>
                                            <p:tav tm="100000">
                                              <p:val>
                                                <p:fltVal val="1"/>
                                              </p:val>
                                            </p:tav>
                                          </p:tavLst>
                                        </p:anim>
                                      </p:childTnLst>
                                    </p:cTn>
                                  </p:par>
                                  <p:par>
                                    <p:cTn id="58" presetID="8" presetClass="emph" presetSubtype="0" repeatCount="indefinite" fill="hold" nodeType="withEffect">
                                      <p:stCondLst>
                                        <p:cond delay="3000"/>
                                      </p:stCondLst>
                                      <p:childTnLst>
                                        <p:animRot by="21600000">
                                          <p:cBhvr>
                                            <p:cTn id="59" dur="8000" fill="hold"/>
                                            <p:tgtEl>
                                              <p:spTgt spid="22"/>
                                            </p:tgtEl>
                                            <p:attrNameLst>
                                              <p:attrName>r</p:attrName>
                                            </p:attrNameLst>
                                          </p:cBhvr>
                                        </p:animRot>
                                      </p:childTnLst>
                                    </p:cTn>
                                  </p:par>
                                  <p:par>
                                    <p:cTn id="60" presetID="37" presetClass="path" presetSubtype="0" repeatCount="indefinite" fill="hold" nodeType="withEffect">
                                      <p:stCondLst>
                                        <p:cond delay="3000"/>
                                      </p:stCondLst>
                                      <p:childTnLst>
                                        <p:animMotion origin="layout" path="M -0.00013 -4.44444E-6 C 0.04791 0.13334 0.17981 0.38797 0.34075 0.54098 C 0.50117 0.69399 0.76914 0.81436 1.02083 0.972 " pathEditMode="relative" rAng="0" ptsTypes="AAA">
                                          <p:cBhvr>
                                            <p:cTn id="61" dur="8000" fill="hold"/>
                                            <p:tgtEl>
                                              <p:spTgt spid="22"/>
                                            </p:tgtEl>
                                            <p:attrNameLst>
                                              <p:attrName>ppt_x</p:attrName>
                                              <p:attrName>ppt_y</p:attrName>
                                            </p:attrNameLst>
                                          </p:cBhvr>
                                          <p:rCtr x="51042" y="48588"/>
                                        </p:animMotion>
                                      </p:childTnLst>
                                    </p:cTn>
                                  </p:par>
                                  <p:par>
                                    <p:cTn id="62" presetID="15" presetClass="entr" presetSubtype="0" repeatCount="indefinite" fill="hold" nodeType="withEffect">
                                      <p:stCondLst>
                                        <p:cond delay="2000"/>
                                      </p:stCondLst>
                                      <p:childTnLst>
                                        <p:set>
                                          <p:cBhvr>
                                            <p:cTn id="63" dur="1" fill="hold">
                                              <p:stCondLst>
                                                <p:cond delay="0"/>
                                              </p:stCondLst>
                                            </p:cTn>
                                            <p:tgtEl>
                                              <p:spTgt spid="21"/>
                                            </p:tgtEl>
                                            <p:attrNameLst>
                                              <p:attrName>style.visibility</p:attrName>
                                            </p:attrNameLst>
                                          </p:cBhvr>
                                          <p:to>
                                            <p:strVal val="visible"/>
                                          </p:to>
                                        </p:set>
                                        <p:anim calcmode="lin" valueType="num">
                                          <p:cBhvr>
                                            <p:cTn id="64" dur="8000" fill="hold"/>
                                            <p:tgtEl>
                                              <p:spTgt spid="21"/>
                                            </p:tgtEl>
                                            <p:attrNameLst>
                                              <p:attrName>ppt_w</p:attrName>
                                            </p:attrNameLst>
                                          </p:cBhvr>
                                          <p:tavLst>
                                            <p:tav tm="0">
                                              <p:val>
                                                <p:fltVal val="0"/>
                                              </p:val>
                                            </p:tav>
                                            <p:tav tm="100000">
                                              <p:val>
                                                <p:strVal val="#ppt_w"/>
                                              </p:val>
                                            </p:tav>
                                          </p:tavLst>
                                        </p:anim>
                                        <p:anim calcmode="lin" valueType="num">
                                          <p:cBhvr>
                                            <p:cTn id="65" dur="8000" fill="hold"/>
                                            <p:tgtEl>
                                              <p:spTgt spid="21"/>
                                            </p:tgtEl>
                                            <p:attrNameLst>
                                              <p:attrName>ppt_h</p:attrName>
                                            </p:attrNameLst>
                                          </p:cBhvr>
                                          <p:tavLst>
                                            <p:tav tm="0">
                                              <p:val>
                                                <p:fltVal val="0"/>
                                              </p:val>
                                            </p:tav>
                                            <p:tav tm="100000">
                                              <p:val>
                                                <p:strVal val="#ppt_h"/>
                                              </p:val>
                                            </p:tav>
                                          </p:tavLst>
                                        </p:anim>
                                        <p:anim calcmode="lin" valueType="num">
                                          <p:cBhvr>
                                            <p:cTn id="66" dur="8000" fill="hold"/>
                                            <p:tgtEl>
                                              <p:spTgt spid="21"/>
                                            </p:tgtEl>
                                            <p:attrNameLst>
                                              <p:attrName>ppt_x</p:attrName>
                                            </p:attrNameLst>
                                          </p:cBhvr>
                                          <p:tavLst>
                                            <p:tav tm="0" fmla="#ppt_x+(cos(-2*pi*(1-$))*-#ppt_x-sin(-2*pi*(1-$))*(1-#ppt_y))*(1-$)">
                                              <p:val>
                                                <p:fltVal val="0"/>
                                              </p:val>
                                            </p:tav>
                                            <p:tav tm="100000">
                                              <p:val>
                                                <p:fltVal val="1"/>
                                              </p:val>
                                            </p:tav>
                                          </p:tavLst>
                                        </p:anim>
                                        <p:anim calcmode="lin" valueType="num">
                                          <p:cBhvr>
                                            <p:cTn id="67" dur="8000" fill="hold"/>
                                            <p:tgtEl>
                                              <p:spTgt spid="21"/>
                                            </p:tgtEl>
                                            <p:attrNameLst>
                                              <p:attrName>ppt_y</p:attrName>
                                            </p:attrNameLst>
                                          </p:cBhvr>
                                          <p:tavLst>
                                            <p:tav tm="0" fmla="#ppt_y+(sin(-2*pi*(1-$))*-#ppt_x+cos(-2*pi*(1-$))*(1-#ppt_y))*(1-$)">
                                              <p:val>
                                                <p:fltVal val="0"/>
                                              </p:val>
                                            </p:tav>
                                            <p:tav tm="100000">
                                              <p:val>
                                                <p:fltVal val="1"/>
                                              </p:val>
                                            </p:tav>
                                          </p:tavLst>
                                        </p:anim>
                                      </p:childTnLst>
                                    </p:cTn>
                                  </p:par>
                                  <p:par>
                                    <p:cTn id="68" presetID="8" presetClass="emph" presetSubtype="0" repeatCount="indefinite" fill="hold" nodeType="withEffect">
                                      <p:stCondLst>
                                        <p:cond delay="2000"/>
                                      </p:stCondLst>
                                      <p:childTnLst>
                                        <p:animRot by="21600000">
                                          <p:cBhvr>
                                            <p:cTn id="69" dur="8000" fill="hold"/>
                                            <p:tgtEl>
                                              <p:spTgt spid="21"/>
                                            </p:tgtEl>
                                            <p:attrNameLst>
                                              <p:attrName>r</p:attrName>
                                            </p:attrNameLst>
                                          </p:cBhvr>
                                        </p:animRot>
                                      </p:childTnLst>
                                    </p:cTn>
                                  </p:par>
                                  <p:par>
                                    <p:cTn id="70" presetID="37" presetClass="path" presetSubtype="0" repeatCount="indefinite" fill="hold" nodeType="withEffect">
                                      <p:stCondLst>
                                        <p:cond delay="2000"/>
                                      </p:stCondLst>
                                      <p:childTnLst>
                                        <p:animMotion origin="layout" path="M -0.00013 -1.48148E-6 C 0.04792 0.13333 0.46198 0.27778 0.62292 0.43079 C 0.78321 0.5838 0.75717 0.94977 1.00886 1.10741 " pathEditMode="relative" rAng="0" ptsTypes="AAA">
                                          <p:cBhvr>
                                            <p:cTn id="71" dur="8000" fill="hold"/>
                                            <p:tgtEl>
                                              <p:spTgt spid="21"/>
                                            </p:tgtEl>
                                            <p:attrNameLst>
                                              <p:attrName>ppt_x</p:attrName>
                                              <p:attrName>ppt_y</p:attrName>
                                            </p:attrNameLst>
                                          </p:cBhvr>
                                          <p:rCtr x="50443" y="55370"/>
                                        </p:animMotion>
                                      </p:childTnLst>
                                    </p:cTn>
                                  </p:par>
                                  <p:par>
                                    <p:cTn id="72" presetID="2" presetClass="entr" presetSubtype="2" fill="hold" grpId="0" nodeType="withEffect">
                                      <p:stCondLst>
                                        <p:cond delay="1500"/>
                                      </p:stCondLst>
                                      <p:childTnLst>
                                        <p:set>
                                          <p:cBhvr>
                                            <p:cTn id="73" dur="1" fill="hold">
                                              <p:stCondLst>
                                                <p:cond delay="0"/>
                                              </p:stCondLst>
                                            </p:cTn>
                                            <p:tgtEl>
                                              <p:spTgt spid="2"/>
                                            </p:tgtEl>
                                            <p:attrNameLst>
                                              <p:attrName>style.visibility</p:attrName>
                                            </p:attrNameLst>
                                          </p:cBhvr>
                                          <p:to>
                                            <p:strVal val="visible"/>
                                          </p:to>
                                        </p:set>
                                        <p:anim calcmode="lin" valueType="num">
                                          <p:cBhvr additive="base">
                                            <p:cTn id="74" dur="2000" fill="hold"/>
                                            <p:tgtEl>
                                              <p:spTgt spid="2"/>
                                            </p:tgtEl>
                                            <p:attrNameLst>
                                              <p:attrName>ppt_x</p:attrName>
                                            </p:attrNameLst>
                                          </p:cBhvr>
                                          <p:tavLst>
                                            <p:tav tm="0">
                                              <p:val>
                                                <p:strVal val="1+#ppt_w/2"/>
                                              </p:val>
                                            </p:tav>
                                            <p:tav tm="100000">
                                              <p:val>
                                                <p:strVal val="#ppt_x"/>
                                              </p:val>
                                            </p:tav>
                                          </p:tavLst>
                                        </p:anim>
                                        <p:anim calcmode="lin" valueType="num">
                                          <p:cBhvr additive="base">
                                            <p:cTn id="75" dur="2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7"/>
          <p:cNvSpPr>
            <a:spLocks/>
          </p:cNvSpPr>
          <p:nvPr/>
        </p:nvSpPr>
        <p:spPr bwMode="auto">
          <a:xfrm>
            <a:off x="3996477" y="3551149"/>
            <a:ext cx="1186342" cy="636023"/>
          </a:xfrm>
          <a:custGeom>
            <a:avLst/>
            <a:gdLst>
              <a:gd name="T0" fmla="*/ 1458 w 1560"/>
              <a:gd name="T1" fmla="*/ 339 h 836"/>
              <a:gd name="T2" fmla="*/ 1459 w 1560"/>
              <a:gd name="T3" fmla="*/ 323 h 836"/>
              <a:gd name="T4" fmla="*/ 1448 w 1560"/>
              <a:gd name="T5" fmla="*/ 212 h 836"/>
              <a:gd name="T6" fmla="*/ 1326 w 1560"/>
              <a:gd name="T7" fmla="*/ 68 h 836"/>
              <a:gd name="T8" fmla="*/ 1082 w 1560"/>
              <a:gd name="T9" fmla="*/ 85 h 836"/>
              <a:gd name="T10" fmla="*/ 1066 w 1560"/>
              <a:gd name="T11" fmla="*/ 99 h 836"/>
              <a:gd name="T12" fmla="*/ 1047 w 1560"/>
              <a:gd name="T13" fmla="*/ 90 h 836"/>
              <a:gd name="T14" fmla="*/ 697 w 1560"/>
              <a:gd name="T15" fmla="*/ 95 h 836"/>
              <a:gd name="T16" fmla="*/ 565 w 1560"/>
              <a:gd name="T17" fmla="*/ 211 h 836"/>
              <a:gd name="T18" fmla="*/ 420 w 1560"/>
              <a:gd name="T19" fmla="*/ 270 h 836"/>
              <a:gd name="T20" fmla="*/ 320 w 1560"/>
              <a:gd name="T21" fmla="*/ 150 h 836"/>
              <a:gd name="T22" fmla="*/ 191 w 1560"/>
              <a:gd name="T23" fmla="*/ 29 h 836"/>
              <a:gd name="T24" fmla="*/ 75 w 1560"/>
              <a:gd name="T25" fmla="*/ 60 h 836"/>
              <a:gd name="T26" fmla="*/ 0 w 1560"/>
              <a:gd name="T27" fmla="*/ 90 h 836"/>
              <a:gd name="T28" fmla="*/ 58 w 1560"/>
              <a:gd name="T29" fmla="*/ 135 h 836"/>
              <a:gd name="T30" fmla="*/ 136 w 1560"/>
              <a:gd name="T31" fmla="*/ 128 h 836"/>
              <a:gd name="T32" fmla="*/ 206 w 1560"/>
              <a:gd name="T33" fmla="*/ 132 h 836"/>
              <a:gd name="T34" fmla="*/ 259 w 1560"/>
              <a:gd name="T35" fmla="*/ 305 h 836"/>
              <a:gd name="T36" fmla="*/ 302 w 1560"/>
              <a:gd name="T37" fmla="*/ 488 h 836"/>
              <a:gd name="T38" fmla="*/ 502 w 1560"/>
              <a:gd name="T39" fmla="*/ 540 h 836"/>
              <a:gd name="T40" fmla="*/ 741 w 1560"/>
              <a:gd name="T41" fmla="*/ 365 h 836"/>
              <a:gd name="T42" fmla="*/ 759 w 1560"/>
              <a:gd name="T43" fmla="*/ 308 h 836"/>
              <a:gd name="T44" fmla="*/ 939 w 1560"/>
              <a:gd name="T45" fmla="*/ 166 h 836"/>
              <a:gd name="T46" fmla="*/ 1239 w 1560"/>
              <a:gd name="T47" fmla="*/ 297 h 836"/>
              <a:gd name="T48" fmla="*/ 1243 w 1560"/>
              <a:gd name="T49" fmla="*/ 483 h 836"/>
              <a:gd name="T50" fmla="*/ 1111 w 1560"/>
              <a:gd name="T51" fmla="*/ 592 h 836"/>
              <a:gd name="T52" fmla="*/ 894 w 1560"/>
              <a:gd name="T53" fmla="*/ 570 h 836"/>
              <a:gd name="T54" fmla="*/ 860 w 1560"/>
              <a:gd name="T55" fmla="*/ 476 h 836"/>
              <a:gd name="T56" fmla="*/ 893 w 1560"/>
              <a:gd name="T57" fmla="*/ 407 h 836"/>
              <a:gd name="T58" fmla="*/ 1001 w 1560"/>
              <a:gd name="T59" fmla="*/ 380 h 836"/>
              <a:gd name="T60" fmla="*/ 1048 w 1560"/>
              <a:gd name="T61" fmla="*/ 437 h 836"/>
              <a:gd name="T62" fmla="*/ 937 w 1560"/>
              <a:gd name="T63" fmla="*/ 459 h 836"/>
              <a:gd name="T64" fmla="*/ 927 w 1560"/>
              <a:gd name="T65" fmla="*/ 480 h 836"/>
              <a:gd name="T66" fmla="*/ 939 w 1560"/>
              <a:gd name="T67" fmla="*/ 520 h 836"/>
              <a:gd name="T68" fmla="*/ 1099 w 1560"/>
              <a:gd name="T69" fmla="*/ 525 h 836"/>
              <a:gd name="T70" fmla="*/ 1182 w 1560"/>
              <a:gd name="T71" fmla="*/ 454 h 836"/>
              <a:gd name="T72" fmla="*/ 1180 w 1560"/>
              <a:gd name="T73" fmla="*/ 330 h 836"/>
              <a:gd name="T74" fmla="*/ 958 w 1560"/>
              <a:gd name="T75" fmla="*/ 248 h 836"/>
              <a:gd name="T76" fmla="*/ 821 w 1560"/>
              <a:gd name="T77" fmla="*/ 335 h 836"/>
              <a:gd name="T78" fmla="*/ 808 w 1560"/>
              <a:gd name="T79" fmla="*/ 388 h 836"/>
              <a:gd name="T80" fmla="*/ 814 w 1560"/>
              <a:gd name="T81" fmla="*/ 421 h 836"/>
              <a:gd name="T82" fmla="*/ 780 w 1560"/>
              <a:gd name="T83" fmla="*/ 426 h 836"/>
              <a:gd name="T84" fmla="*/ 587 w 1560"/>
              <a:gd name="T85" fmla="*/ 562 h 836"/>
              <a:gd name="T86" fmla="*/ 629 w 1560"/>
              <a:gd name="T87" fmla="*/ 686 h 836"/>
              <a:gd name="T88" fmla="*/ 848 w 1560"/>
              <a:gd name="T89" fmla="*/ 700 h 836"/>
              <a:gd name="T90" fmla="*/ 886 w 1560"/>
              <a:gd name="T91" fmla="*/ 691 h 836"/>
              <a:gd name="T92" fmla="*/ 889 w 1560"/>
              <a:gd name="T93" fmla="*/ 730 h 836"/>
              <a:gd name="T94" fmla="*/ 911 w 1560"/>
              <a:gd name="T95" fmla="*/ 776 h 836"/>
              <a:gd name="T96" fmla="*/ 1038 w 1560"/>
              <a:gd name="T97" fmla="*/ 829 h 836"/>
              <a:gd name="T98" fmla="*/ 1194 w 1560"/>
              <a:gd name="T99" fmla="*/ 715 h 836"/>
              <a:gd name="T100" fmla="*/ 1199 w 1560"/>
              <a:gd name="T101" fmla="*/ 682 h 836"/>
              <a:gd name="T102" fmla="*/ 1231 w 1560"/>
              <a:gd name="T103" fmla="*/ 686 h 836"/>
              <a:gd name="T104" fmla="*/ 1438 w 1560"/>
              <a:gd name="T105" fmla="*/ 616 h 836"/>
              <a:gd name="T106" fmla="*/ 1469 w 1560"/>
              <a:gd name="T107" fmla="*/ 350 h 836"/>
              <a:gd name="T108" fmla="*/ 1458 w 1560"/>
              <a:gd name="T109" fmla="*/ 33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0" h="836">
                <a:moveTo>
                  <a:pt x="1458" y="339"/>
                </a:moveTo>
                <a:cubicBezTo>
                  <a:pt x="1459" y="323"/>
                  <a:pt x="1459" y="323"/>
                  <a:pt x="1459" y="323"/>
                </a:cubicBezTo>
                <a:cubicBezTo>
                  <a:pt x="1459" y="322"/>
                  <a:pt x="1463" y="270"/>
                  <a:pt x="1448" y="212"/>
                </a:cubicBezTo>
                <a:cubicBezTo>
                  <a:pt x="1428" y="139"/>
                  <a:pt x="1387" y="91"/>
                  <a:pt x="1326" y="68"/>
                </a:cubicBezTo>
                <a:cubicBezTo>
                  <a:pt x="1171" y="12"/>
                  <a:pt x="1083" y="85"/>
                  <a:pt x="1082" y="85"/>
                </a:cubicBezTo>
                <a:cubicBezTo>
                  <a:pt x="1066" y="99"/>
                  <a:pt x="1066" y="99"/>
                  <a:pt x="1066" y="99"/>
                </a:cubicBezTo>
                <a:cubicBezTo>
                  <a:pt x="1047" y="90"/>
                  <a:pt x="1047" y="90"/>
                  <a:pt x="1047" y="90"/>
                </a:cubicBezTo>
                <a:cubicBezTo>
                  <a:pt x="1044" y="89"/>
                  <a:pt x="839" y="0"/>
                  <a:pt x="697" y="95"/>
                </a:cubicBezTo>
                <a:cubicBezTo>
                  <a:pt x="633" y="139"/>
                  <a:pt x="595" y="179"/>
                  <a:pt x="565" y="211"/>
                </a:cubicBezTo>
                <a:cubicBezTo>
                  <a:pt x="522" y="256"/>
                  <a:pt x="486" y="295"/>
                  <a:pt x="420" y="270"/>
                </a:cubicBezTo>
                <a:cubicBezTo>
                  <a:pt x="360" y="247"/>
                  <a:pt x="339" y="195"/>
                  <a:pt x="320" y="150"/>
                </a:cubicBezTo>
                <a:cubicBezTo>
                  <a:pt x="297" y="93"/>
                  <a:pt x="277" y="44"/>
                  <a:pt x="191" y="29"/>
                </a:cubicBezTo>
                <a:cubicBezTo>
                  <a:pt x="153" y="22"/>
                  <a:pt x="116" y="41"/>
                  <a:pt x="75" y="60"/>
                </a:cubicBezTo>
                <a:cubicBezTo>
                  <a:pt x="51" y="72"/>
                  <a:pt x="26" y="84"/>
                  <a:pt x="0" y="90"/>
                </a:cubicBezTo>
                <a:cubicBezTo>
                  <a:pt x="14" y="108"/>
                  <a:pt x="34" y="126"/>
                  <a:pt x="58" y="135"/>
                </a:cubicBezTo>
                <a:cubicBezTo>
                  <a:pt x="83" y="144"/>
                  <a:pt x="108" y="142"/>
                  <a:pt x="136" y="128"/>
                </a:cubicBezTo>
                <a:cubicBezTo>
                  <a:pt x="161" y="117"/>
                  <a:pt x="185" y="118"/>
                  <a:pt x="206" y="132"/>
                </a:cubicBezTo>
                <a:cubicBezTo>
                  <a:pt x="263" y="171"/>
                  <a:pt x="259" y="304"/>
                  <a:pt x="259" y="305"/>
                </a:cubicBezTo>
                <a:cubicBezTo>
                  <a:pt x="254" y="360"/>
                  <a:pt x="254" y="439"/>
                  <a:pt x="302" y="488"/>
                </a:cubicBezTo>
                <a:cubicBezTo>
                  <a:pt x="341" y="528"/>
                  <a:pt x="408" y="545"/>
                  <a:pt x="502" y="540"/>
                </a:cubicBezTo>
                <a:cubicBezTo>
                  <a:pt x="562" y="385"/>
                  <a:pt x="653" y="363"/>
                  <a:pt x="741" y="365"/>
                </a:cubicBezTo>
                <a:cubicBezTo>
                  <a:pt x="743" y="349"/>
                  <a:pt x="748" y="329"/>
                  <a:pt x="759" y="308"/>
                </a:cubicBezTo>
                <a:cubicBezTo>
                  <a:pt x="796" y="233"/>
                  <a:pt x="876" y="182"/>
                  <a:pt x="939" y="166"/>
                </a:cubicBezTo>
                <a:cubicBezTo>
                  <a:pt x="1080" y="130"/>
                  <a:pt x="1200" y="228"/>
                  <a:pt x="1239" y="297"/>
                </a:cubicBezTo>
                <a:cubicBezTo>
                  <a:pt x="1271" y="354"/>
                  <a:pt x="1272" y="422"/>
                  <a:pt x="1243" y="483"/>
                </a:cubicBezTo>
                <a:cubicBezTo>
                  <a:pt x="1215" y="541"/>
                  <a:pt x="1166" y="582"/>
                  <a:pt x="1111" y="592"/>
                </a:cubicBezTo>
                <a:cubicBezTo>
                  <a:pt x="1031" y="606"/>
                  <a:pt x="944" y="614"/>
                  <a:pt x="894" y="570"/>
                </a:cubicBezTo>
                <a:cubicBezTo>
                  <a:pt x="869" y="548"/>
                  <a:pt x="857" y="516"/>
                  <a:pt x="860" y="476"/>
                </a:cubicBezTo>
                <a:cubicBezTo>
                  <a:pt x="861" y="449"/>
                  <a:pt x="873" y="426"/>
                  <a:pt x="893" y="407"/>
                </a:cubicBezTo>
                <a:cubicBezTo>
                  <a:pt x="929" y="375"/>
                  <a:pt x="973" y="367"/>
                  <a:pt x="1001" y="380"/>
                </a:cubicBezTo>
                <a:cubicBezTo>
                  <a:pt x="1034" y="395"/>
                  <a:pt x="1048" y="437"/>
                  <a:pt x="1048" y="437"/>
                </a:cubicBezTo>
                <a:cubicBezTo>
                  <a:pt x="1018" y="435"/>
                  <a:pt x="961" y="438"/>
                  <a:pt x="937" y="459"/>
                </a:cubicBezTo>
                <a:cubicBezTo>
                  <a:pt x="931" y="464"/>
                  <a:pt x="928" y="471"/>
                  <a:pt x="927" y="480"/>
                </a:cubicBezTo>
                <a:cubicBezTo>
                  <a:pt x="925" y="508"/>
                  <a:pt x="936" y="517"/>
                  <a:pt x="939" y="520"/>
                </a:cubicBezTo>
                <a:cubicBezTo>
                  <a:pt x="971" y="548"/>
                  <a:pt x="1067" y="531"/>
                  <a:pt x="1099" y="525"/>
                </a:cubicBezTo>
                <a:cubicBezTo>
                  <a:pt x="1132" y="519"/>
                  <a:pt x="1164" y="492"/>
                  <a:pt x="1182" y="454"/>
                </a:cubicBezTo>
                <a:cubicBezTo>
                  <a:pt x="1201" y="413"/>
                  <a:pt x="1201" y="368"/>
                  <a:pt x="1180" y="330"/>
                </a:cubicBezTo>
                <a:cubicBezTo>
                  <a:pt x="1159" y="292"/>
                  <a:pt x="1073" y="219"/>
                  <a:pt x="958" y="248"/>
                </a:cubicBezTo>
                <a:cubicBezTo>
                  <a:pt x="890" y="266"/>
                  <a:pt x="842" y="296"/>
                  <a:pt x="821" y="335"/>
                </a:cubicBezTo>
                <a:cubicBezTo>
                  <a:pt x="805" y="363"/>
                  <a:pt x="808" y="387"/>
                  <a:pt x="808" y="388"/>
                </a:cubicBezTo>
                <a:cubicBezTo>
                  <a:pt x="814" y="421"/>
                  <a:pt x="814" y="421"/>
                  <a:pt x="814" y="421"/>
                </a:cubicBezTo>
                <a:cubicBezTo>
                  <a:pt x="780" y="426"/>
                  <a:pt x="780" y="426"/>
                  <a:pt x="780" y="426"/>
                </a:cubicBezTo>
                <a:cubicBezTo>
                  <a:pt x="778" y="427"/>
                  <a:pt x="623" y="451"/>
                  <a:pt x="587" y="562"/>
                </a:cubicBezTo>
                <a:cubicBezTo>
                  <a:pt x="572" y="610"/>
                  <a:pt x="600" y="662"/>
                  <a:pt x="629" y="686"/>
                </a:cubicBezTo>
                <a:cubicBezTo>
                  <a:pt x="693" y="739"/>
                  <a:pt x="803" y="711"/>
                  <a:pt x="848" y="700"/>
                </a:cubicBezTo>
                <a:cubicBezTo>
                  <a:pt x="886" y="691"/>
                  <a:pt x="886" y="691"/>
                  <a:pt x="886" y="691"/>
                </a:cubicBezTo>
                <a:cubicBezTo>
                  <a:pt x="889" y="730"/>
                  <a:pt x="889" y="730"/>
                  <a:pt x="889" y="730"/>
                </a:cubicBezTo>
                <a:cubicBezTo>
                  <a:pt x="889" y="730"/>
                  <a:pt x="892" y="753"/>
                  <a:pt x="911" y="776"/>
                </a:cubicBezTo>
                <a:cubicBezTo>
                  <a:pt x="937" y="808"/>
                  <a:pt x="980" y="826"/>
                  <a:pt x="1038" y="829"/>
                </a:cubicBezTo>
                <a:cubicBezTo>
                  <a:pt x="1172" y="836"/>
                  <a:pt x="1192" y="727"/>
                  <a:pt x="1194" y="715"/>
                </a:cubicBezTo>
                <a:cubicBezTo>
                  <a:pt x="1199" y="682"/>
                  <a:pt x="1199" y="682"/>
                  <a:pt x="1199" y="682"/>
                </a:cubicBezTo>
                <a:cubicBezTo>
                  <a:pt x="1231" y="686"/>
                  <a:pt x="1231" y="686"/>
                  <a:pt x="1231" y="686"/>
                </a:cubicBezTo>
                <a:cubicBezTo>
                  <a:pt x="1233" y="686"/>
                  <a:pt x="1362" y="700"/>
                  <a:pt x="1438" y="616"/>
                </a:cubicBezTo>
                <a:cubicBezTo>
                  <a:pt x="1461" y="591"/>
                  <a:pt x="1560" y="441"/>
                  <a:pt x="1469" y="350"/>
                </a:cubicBezTo>
                <a:lnTo>
                  <a:pt x="1458" y="339"/>
                </a:ln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0" name="椭圆 9"/>
          <p:cNvSpPr/>
          <p:nvPr/>
        </p:nvSpPr>
        <p:spPr>
          <a:xfrm>
            <a:off x="4654767" y="1568851"/>
            <a:ext cx="3111663" cy="3038058"/>
          </a:xfrm>
          <a:prstGeom prst="ellipse">
            <a:avLst/>
          </a:prstGeom>
          <a:gradFill>
            <a:gsLst>
              <a:gs pos="0">
                <a:srgbClr val="E4D9C5"/>
              </a:gs>
              <a:gs pos="100000">
                <a:srgbClr val="F8F2E2"/>
              </a:gs>
            </a:gsLst>
            <a:lin ang="5400000" scaled="1"/>
          </a:gradFill>
          <a:ln w="38100">
            <a:gradFill flip="none" rotWithShape="1">
              <a:gsLst>
                <a:gs pos="0">
                  <a:srgbClr val="D7C8B3"/>
                </a:gs>
                <a:gs pos="100000">
                  <a:srgbClr val="F8F2E2"/>
                </a:gs>
              </a:gsLst>
              <a:lin ang="16200000" scaled="1"/>
              <a:tileRect/>
            </a:gradFill>
          </a:ln>
          <a:effectLst>
            <a:outerShdw blurRad="114300" dist="88900" dir="8100000" algn="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zh-CN" dirty="0">
                <a:solidFill>
                  <a:schemeClr val="bg2">
                    <a:lumMod val="10000"/>
                  </a:schemeClr>
                </a:solidFill>
                <a:latin typeface="Times New Roman" panose="02020603050405020304" pitchFamily="18" charset="0"/>
                <a:cs typeface="Times New Roman" panose="02020603050405020304" pitchFamily="18" charset="0"/>
              </a:rPr>
              <a:t>GIỚI THIỆU DỰ ÁN </a:t>
            </a:r>
            <a:endParaRPr lang="zh-CN" altLang="en-US"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1" name="自由: 形状 10"/>
          <p:cNvSpPr>
            <a:spLocks/>
          </p:cNvSpPr>
          <p:nvPr/>
        </p:nvSpPr>
        <p:spPr bwMode="auto">
          <a:xfrm>
            <a:off x="3956610" y="4472601"/>
            <a:ext cx="1408484" cy="585136"/>
          </a:xfrm>
          <a:custGeom>
            <a:avLst/>
            <a:gdLst>
              <a:gd name="connsiteX0" fmla="*/ 2041623 w 2981399"/>
              <a:gd name="connsiteY0" fmla="*/ 240638 h 1238575"/>
              <a:gd name="connsiteX1" fmla="*/ 2101242 w 2981399"/>
              <a:gd name="connsiteY1" fmla="*/ 242798 h 1238575"/>
              <a:gd name="connsiteX2" fmla="*/ 2298601 w 2981399"/>
              <a:gd name="connsiteY2" fmla="*/ 432484 h 1238575"/>
              <a:gd name="connsiteX3" fmla="*/ 2301810 w 2981399"/>
              <a:gd name="connsiteY3" fmla="*/ 454989 h 1238575"/>
              <a:gd name="connsiteX4" fmla="*/ 2324274 w 2981399"/>
              <a:gd name="connsiteY4" fmla="*/ 461419 h 1238575"/>
              <a:gd name="connsiteX5" fmla="*/ 2434988 w 2981399"/>
              <a:gd name="connsiteY5" fmla="*/ 554655 h 1238575"/>
              <a:gd name="connsiteX6" fmla="*/ 2430174 w 2981399"/>
              <a:gd name="connsiteY6" fmla="*/ 725051 h 1238575"/>
              <a:gd name="connsiteX7" fmla="*/ 2277742 w 2981399"/>
              <a:gd name="connsiteY7" fmla="*/ 824717 h 1238575"/>
              <a:gd name="connsiteX8" fmla="*/ 2154192 w 2981399"/>
              <a:gd name="connsiteY8" fmla="*/ 818287 h 1238575"/>
              <a:gd name="connsiteX9" fmla="*/ 2120496 w 2981399"/>
              <a:gd name="connsiteY9" fmla="*/ 810249 h 1238575"/>
              <a:gd name="connsiteX10" fmla="*/ 2110869 w 2981399"/>
              <a:gd name="connsiteY10" fmla="*/ 844007 h 1238575"/>
              <a:gd name="connsiteX11" fmla="*/ 1814028 w 2981399"/>
              <a:gd name="connsiteY11" fmla="*/ 979038 h 1238575"/>
              <a:gd name="connsiteX12" fmla="*/ 1507559 w 2981399"/>
              <a:gd name="connsiteY12" fmla="*/ 763631 h 1238575"/>
              <a:gd name="connsiteX13" fmla="*/ 1499536 w 2981399"/>
              <a:gd name="connsiteY13" fmla="*/ 741126 h 1238575"/>
              <a:gd name="connsiteX14" fmla="*/ 1475468 w 2981399"/>
              <a:gd name="connsiteY14" fmla="*/ 739519 h 1238575"/>
              <a:gd name="connsiteX15" fmla="*/ 1297363 w 2981399"/>
              <a:gd name="connsiteY15" fmla="*/ 641460 h 1238575"/>
              <a:gd name="connsiteX16" fmla="*/ 1292550 w 2981399"/>
              <a:gd name="connsiteY16" fmla="*/ 454989 h 1238575"/>
              <a:gd name="connsiteX17" fmla="*/ 1485095 w 2981399"/>
              <a:gd name="connsiteY17" fmla="*/ 340856 h 1238575"/>
              <a:gd name="connsiteX18" fmla="*/ 1504350 w 2981399"/>
              <a:gd name="connsiteY18" fmla="*/ 342463 h 1238575"/>
              <a:gd name="connsiteX19" fmla="*/ 1637527 w 2981399"/>
              <a:gd name="connsiteY19" fmla="*/ 408371 h 1238575"/>
              <a:gd name="connsiteX20" fmla="*/ 1653573 w 2981399"/>
              <a:gd name="connsiteY20" fmla="*/ 421231 h 1238575"/>
              <a:gd name="connsiteX21" fmla="*/ 1672827 w 2981399"/>
              <a:gd name="connsiteY21" fmla="*/ 413194 h 1238575"/>
              <a:gd name="connsiteX22" fmla="*/ 1804400 w 2981399"/>
              <a:gd name="connsiteY22" fmla="*/ 390689 h 1238575"/>
              <a:gd name="connsiteX23" fmla="*/ 2021014 w 2981399"/>
              <a:gd name="connsiteY23" fmla="*/ 488747 h 1238575"/>
              <a:gd name="connsiteX24" fmla="*/ 2029037 w 2981399"/>
              <a:gd name="connsiteY24" fmla="*/ 610918 h 1238575"/>
              <a:gd name="connsiteX25" fmla="*/ 1826864 w 2981399"/>
              <a:gd name="connsiteY25" fmla="*/ 733089 h 1238575"/>
              <a:gd name="connsiteX26" fmla="*/ 1680850 w 2981399"/>
              <a:gd name="connsiteY26" fmla="*/ 649498 h 1238575"/>
              <a:gd name="connsiteX27" fmla="*/ 1706523 w 2981399"/>
              <a:gd name="connsiteY27" fmla="*/ 586805 h 1238575"/>
              <a:gd name="connsiteX28" fmla="*/ 1764287 w 2981399"/>
              <a:gd name="connsiteY28" fmla="*/ 578768 h 1238575"/>
              <a:gd name="connsiteX29" fmla="*/ 1806005 w 2981399"/>
              <a:gd name="connsiteY29" fmla="*/ 615740 h 1238575"/>
              <a:gd name="connsiteX30" fmla="*/ 1788355 w 2981399"/>
              <a:gd name="connsiteY30" fmla="*/ 509645 h 1238575"/>
              <a:gd name="connsiteX31" fmla="*/ 1674432 w 2981399"/>
              <a:gd name="connsiteY31" fmla="*/ 522505 h 1238575"/>
              <a:gd name="connsiteX32" fmla="*/ 1610250 w 2981399"/>
              <a:gd name="connsiteY32" fmla="*/ 668788 h 1238575"/>
              <a:gd name="connsiteX33" fmla="*/ 1831678 w 2981399"/>
              <a:gd name="connsiteY33" fmla="*/ 805426 h 1238575"/>
              <a:gd name="connsiteX34" fmla="*/ 2094823 w 2981399"/>
              <a:gd name="connsiteY34" fmla="*/ 641460 h 1238575"/>
              <a:gd name="connsiteX35" fmla="*/ 2078778 w 2981399"/>
              <a:gd name="connsiteY35" fmla="*/ 443737 h 1238575"/>
              <a:gd name="connsiteX36" fmla="*/ 1866978 w 2981399"/>
              <a:gd name="connsiteY36" fmla="*/ 321566 h 1238575"/>
              <a:gd name="connsiteX37" fmla="*/ 2041623 w 2981399"/>
              <a:gd name="connsiteY37" fmla="*/ 240638 h 1238575"/>
              <a:gd name="connsiteX38" fmla="*/ 2019284 w 2981399"/>
              <a:gd name="connsiteY38" fmla="*/ 6 h 1238575"/>
              <a:gd name="connsiteX39" fmla="*/ 2106303 w 2981399"/>
              <a:gd name="connsiteY39" fmla="*/ 6555 h 1238575"/>
              <a:gd name="connsiteX40" fmla="*/ 2424175 w 2981399"/>
              <a:gd name="connsiteY40" fmla="*/ 228354 h 1238575"/>
              <a:gd name="connsiteX41" fmla="*/ 2440229 w 2981399"/>
              <a:gd name="connsiteY41" fmla="*/ 262106 h 1238575"/>
              <a:gd name="connsiteX42" fmla="*/ 2473943 w 2981399"/>
              <a:gd name="connsiteY42" fmla="*/ 246034 h 1238575"/>
              <a:gd name="connsiteX43" fmla="*/ 2661776 w 2981399"/>
              <a:gd name="connsiteY43" fmla="*/ 274964 h 1238575"/>
              <a:gd name="connsiteX44" fmla="*/ 2737231 w 2981399"/>
              <a:gd name="connsiteY44" fmla="*/ 426046 h 1238575"/>
              <a:gd name="connsiteX45" fmla="*/ 2734020 w 2981399"/>
              <a:gd name="connsiteY45" fmla="*/ 463012 h 1238575"/>
              <a:gd name="connsiteX46" fmla="*/ 2770944 w 2981399"/>
              <a:gd name="connsiteY46" fmla="*/ 466227 h 1238575"/>
              <a:gd name="connsiteX47" fmla="*/ 2981253 w 2981399"/>
              <a:gd name="connsiteY47" fmla="*/ 662311 h 1238575"/>
              <a:gd name="connsiteX48" fmla="*/ 2762917 w 2981399"/>
              <a:gd name="connsiteY48" fmla="*/ 832679 h 1238575"/>
              <a:gd name="connsiteX49" fmla="*/ 2737231 w 2981399"/>
              <a:gd name="connsiteY49" fmla="*/ 835893 h 1238575"/>
              <a:gd name="connsiteX50" fmla="*/ 2730809 w 2981399"/>
              <a:gd name="connsiteY50" fmla="*/ 860002 h 1238575"/>
              <a:gd name="connsiteX51" fmla="*/ 2568662 w 2981399"/>
              <a:gd name="connsiteY51" fmla="*/ 1068944 h 1238575"/>
              <a:gd name="connsiteX52" fmla="*/ 2284504 w 2981399"/>
              <a:gd name="connsiteY52" fmla="*/ 1062515 h 1238575"/>
              <a:gd name="connsiteX53" fmla="*/ 1887967 w 2981399"/>
              <a:gd name="connsiteY53" fmla="*/ 1170200 h 1238575"/>
              <a:gd name="connsiteX54" fmla="*/ 1955394 w 2981399"/>
              <a:gd name="connsiteY54" fmla="*/ 1052871 h 1238575"/>
              <a:gd name="connsiteX55" fmla="*/ 2170520 w 2981399"/>
              <a:gd name="connsiteY55" fmla="*/ 898576 h 1238575"/>
              <a:gd name="connsiteX56" fmla="*/ 2541370 w 2981399"/>
              <a:gd name="connsiteY56" fmla="*/ 766782 h 1238575"/>
              <a:gd name="connsiteX57" fmla="*/ 2528527 w 2981399"/>
              <a:gd name="connsiteY57" fmla="*/ 522480 h 1238575"/>
              <a:gd name="connsiteX58" fmla="*/ 2376012 w 2981399"/>
              <a:gd name="connsiteY58" fmla="*/ 397115 h 1238575"/>
              <a:gd name="connsiteX59" fmla="*/ 2122357 w 2981399"/>
              <a:gd name="connsiteY59" fmla="*/ 149599 h 1238575"/>
              <a:gd name="connsiteX60" fmla="*/ 1778799 w 2981399"/>
              <a:gd name="connsiteY60" fmla="*/ 313538 h 1238575"/>
              <a:gd name="connsiteX61" fmla="*/ 1658393 w 2981399"/>
              <a:gd name="connsiteY61" fmla="*/ 353719 h 1238575"/>
              <a:gd name="connsiteX62" fmla="*/ 1486613 w 2981399"/>
              <a:gd name="connsiteY62" fmla="*/ 266928 h 1238575"/>
              <a:gd name="connsiteX63" fmla="*/ 1204061 w 2981399"/>
              <a:gd name="connsiteY63" fmla="*/ 418009 h 1238575"/>
              <a:gd name="connsiteX64" fmla="*/ 1221720 w 2981399"/>
              <a:gd name="connsiteY64" fmla="*/ 678383 h 1238575"/>
              <a:gd name="connsiteX65" fmla="*/ 1457716 w 2981399"/>
              <a:gd name="connsiteY65" fmla="*/ 802141 h 1238575"/>
              <a:gd name="connsiteX66" fmla="*/ 1807696 w 2981399"/>
              <a:gd name="connsiteY66" fmla="*/ 1060907 h 1238575"/>
              <a:gd name="connsiteX67" fmla="*/ 1831777 w 2981399"/>
              <a:gd name="connsiteY67" fmla="*/ 1060907 h 1238575"/>
              <a:gd name="connsiteX68" fmla="*/ 1870307 w 2981399"/>
              <a:gd name="connsiteY68" fmla="*/ 1062515 h 1238575"/>
              <a:gd name="connsiteX69" fmla="*/ 1512300 w 2981399"/>
              <a:gd name="connsiteY69" fmla="*/ 1234490 h 1238575"/>
              <a:gd name="connsiteX70" fmla="*/ 1188006 w 2981399"/>
              <a:gd name="connsiteY70" fmla="*/ 1112339 h 1238575"/>
              <a:gd name="connsiteX71" fmla="*/ 1099709 w 2981399"/>
              <a:gd name="connsiteY71" fmla="*/ 1019119 h 1238575"/>
              <a:gd name="connsiteX72" fmla="*/ 1090076 w 2981399"/>
              <a:gd name="connsiteY72" fmla="*/ 1003047 h 1238575"/>
              <a:gd name="connsiteX73" fmla="*/ 1139844 w 2981399"/>
              <a:gd name="connsiteY73" fmla="*/ 840715 h 1238575"/>
              <a:gd name="connsiteX74" fmla="*/ 903848 w 2981399"/>
              <a:gd name="connsiteY74" fmla="*/ 948400 h 1238575"/>
              <a:gd name="connsiteX75" fmla="*/ 777020 w 2981399"/>
              <a:gd name="connsiteY75" fmla="*/ 880896 h 1238575"/>
              <a:gd name="connsiteX76" fmla="*/ 696750 w 2981399"/>
              <a:gd name="connsiteY76" fmla="*/ 787676 h 1238575"/>
              <a:gd name="connsiteX77" fmla="*/ 563500 w 2981399"/>
              <a:gd name="connsiteY77" fmla="*/ 741066 h 1238575"/>
              <a:gd name="connsiteX78" fmla="*/ 282553 w 2981399"/>
              <a:gd name="connsiteY78" fmla="*/ 784461 h 1238575"/>
              <a:gd name="connsiteX79" fmla="*/ 0 w 2981399"/>
              <a:gd name="connsiteY79" fmla="*/ 607664 h 1238575"/>
              <a:gd name="connsiteX80" fmla="*/ 364429 w 2981399"/>
              <a:gd name="connsiteY80" fmla="*/ 578734 h 1238575"/>
              <a:gd name="connsiteX81" fmla="*/ 634139 w 2981399"/>
              <a:gd name="connsiteY81" fmla="*/ 496764 h 1238575"/>
              <a:gd name="connsiteX82" fmla="*/ 749728 w 2981399"/>
              <a:gd name="connsiteY82" fmla="*/ 511230 h 1238575"/>
              <a:gd name="connsiteX83" fmla="*/ 805918 w 2981399"/>
              <a:gd name="connsiteY83" fmla="*/ 467834 h 1238575"/>
              <a:gd name="connsiteX84" fmla="*/ 974486 w 2981399"/>
              <a:gd name="connsiteY84" fmla="*/ 424438 h 1238575"/>
              <a:gd name="connsiteX85" fmla="*/ 1035492 w 2981399"/>
              <a:gd name="connsiteY85" fmla="*/ 438904 h 1238575"/>
              <a:gd name="connsiteX86" fmla="*/ 1342126 w 2981399"/>
              <a:gd name="connsiteY86" fmla="*/ 88524 h 1238575"/>
              <a:gd name="connsiteX87" fmla="*/ 1706555 w 2981399"/>
              <a:gd name="connsiteY87" fmla="*/ 106204 h 1238575"/>
              <a:gd name="connsiteX88" fmla="*/ 1733847 w 2981399"/>
              <a:gd name="connsiteY88" fmla="*/ 117454 h 1238575"/>
              <a:gd name="connsiteX89" fmla="*/ 1751507 w 2981399"/>
              <a:gd name="connsiteY89" fmla="*/ 96560 h 1238575"/>
              <a:gd name="connsiteX90" fmla="*/ 2019284 w 2981399"/>
              <a:gd name="connsiteY90" fmla="*/ 6 h 12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981399" h="1238575">
                <a:moveTo>
                  <a:pt x="2041623" y="240638"/>
                </a:moveTo>
                <a:cubicBezTo>
                  <a:pt x="2062231" y="239181"/>
                  <a:pt x="2082388" y="239985"/>
                  <a:pt x="2101242" y="242798"/>
                </a:cubicBezTo>
                <a:cubicBezTo>
                  <a:pt x="2269719" y="271733"/>
                  <a:pt x="2296996" y="426054"/>
                  <a:pt x="2298601" y="432484"/>
                </a:cubicBezTo>
                <a:cubicBezTo>
                  <a:pt x="2298601" y="432484"/>
                  <a:pt x="2298601" y="432484"/>
                  <a:pt x="2301810" y="454989"/>
                </a:cubicBezTo>
                <a:cubicBezTo>
                  <a:pt x="2301810" y="454989"/>
                  <a:pt x="2301810" y="454989"/>
                  <a:pt x="2324274" y="461419"/>
                </a:cubicBezTo>
                <a:cubicBezTo>
                  <a:pt x="2324274" y="463027"/>
                  <a:pt x="2401292" y="487139"/>
                  <a:pt x="2434988" y="554655"/>
                </a:cubicBezTo>
                <a:cubicBezTo>
                  <a:pt x="2457451" y="601273"/>
                  <a:pt x="2455847" y="657536"/>
                  <a:pt x="2430174" y="725051"/>
                </a:cubicBezTo>
                <a:cubicBezTo>
                  <a:pt x="2407710" y="782921"/>
                  <a:pt x="2356365" y="816679"/>
                  <a:pt x="2277742" y="824717"/>
                </a:cubicBezTo>
                <a:cubicBezTo>
                  <a:pt x="2213560" y="832754"/>
                  <a:pt x="2154192" y="818287"/>
                  <a:pt x="2154192" y="818287"/>
                </a:cubicBezTo>
                <a:cubicBezTo>
                  <a:pt x="2154192" y="818287"/>
                  <a:pt x="2154192" y="818287"/>
                  <a:pt x="2120496" y="810249"/>
                </a:cubicBezTo>
                <a:cubicBezTo>
                  <a:pt x="2120496" y="810249"/>
                  <a:pt x="2120496" y="810249"/>
                  <a:pt x="2110869" y="844007"/>
                </a:cubicBezTo>
                <a:cubicBezTo>
                  <a:pt x="2109264" y="845614"/>
                  <a:pt x="2062732" y="996720"/>
                  <a:pt x="1814028" y="979038"/>
                </a:cubicBezTo>
                <a:cubicBezTo>
                  <a:pt x="1578159" y="962962"/>
                  <a:pt x="1509163" y="771669"/>
                  <a:pt x="1507559" y="763631"/>
                </a:cubicBezTo>
                <a:cubicBezTo>
                  <a:pt x="1507559" y="763631"/>
                  <a:pt x="1507559" y="763631"/>
                  <a:pt x="1499536" y="741126"/>
                </a:cubicBezTo>
                <a:cubicBezTo>
                  <a:pt x="1499536" y="741126"/>
                  <a:pt x="1499536" y="741126"/>
                  <a:pt x="1475468" y="739519"/>
                </a:cubicBezTo>
                <a:cubicBezTo>
                  <a:pt x="1388822" y="731481"/>
                  <a:pt x="1327850" y="697723"/>
                  <a:pt x="1297363" y="641460"/>
                </a:cubicBezTo>
                <a:cubicBezTo>
                  <a:pt x="1262063" y="578768"/>
                  <a:pt x="1270086" y="501607"/>
                  <a:pt x="1292550" y="454989"/>
                </a:cubicBezTo>
                <a:cubicBezTo>
                  <a:pt x="1324640" y="390689"/>
                  <a:pt x="1414495" y="337641"/>
                  <a:pt x="1485095" y="340856"/>
                </a:cubicBezTo>
                <a:cubicBezTo>
                  <a:pt x="1491513" y="340856"/>
                  <a:pt x="1497932" y="340856"/>
                  <a:pt x="1504350" y="342463"/>
                </a:cubicBezTo>
                <a:cubicBezTo>
                  <a:pt x="1565323" y="355323"/>
                  <a:pt x="1637527" y="408371"/>
                  <a:pt x="1637527" y="408371"/>
                </a:cubicBezTo>
                <a:cubicBezTo>
                  <a:pt x="1637527" y="408371"/>
                  <a:pt x="1637527" y="408371"/>
                  <a:pt x="1653573" y="421231"/>
                </a:cubicBezTo>
                <a:cubicBezTo>
                  <a:pt x="1653573" y="421231"/>
                  <a:pt x="1653573" y="421231"/>
                  <a:pt x="1672827" y="413194"/>
                </a:cubicBezTo>
                <a:cubicBezTo>
                  <a:pt x="1672827" y="413194"/>
                  <a:pt x="1732196" y="390689"/>
                  <a:pt x="1804400" y="390689"/>
                </a:cubicBezTo>
                <a:cubicBezTo>
                  <a:pt x="1897464" y="389081"/>
                  <a:pt x="1969669" y="422839"/>
                  <a:pt x="2021014" y="488747"/>
                </a:cubicBezTo>
                <a:cubicBezTo>
                  <a:pt x="2046687" y="520897"/>
                  <a:pt x="2048292" y="565907"/>
                  <a:pt x="2029037" y="610918"/>
                </a:cubicBezTo>
                <a:cubicBezTo>
                  <a:pt x="2003364" y="665573"/>
                  <a:pt x="1937578" y="726658"/>
                  <a:pt x="1826864" y="733089"/>
                </a:cubicBezTo>
                <a:cubicBezTo>
                  <a:pt x="1743427" y="737911"/>
                  <a:pt x="1692082" y="692901"/>
                  <a:pt x="1680850" y="649498"/>
                </a:cubicBezTo>
                <a:cubicBezTo>
                  <a:pt x="1677641" y="636638"/>
                  <a:pt x="1672827" y="604488"/>
                  <a:pt x="1706523" y="586805"/>
                </a:cubicBezTo>
                <a:cubicBezTo>
                  <a:pt x="1728987" y="575552"/>
                  <a:pt x="1748241" y="573945"/>
                  <a:pt x="1764287" y="578768"/>
                </a:cubicBezTo>
                <a:cubicBezTo>
                  <a:pt x="1791564" y="588413"/>
                  <a:pt x="1804400" y="615740"/>
                  <a:pt x="1806005" y="615740"/>
                </a:cubicBezTo>
                <a:cubicBezTo>
                  <a:pt x="1806005" y="615740"/>
                  <a:pt x="1865373" y="556262"/>
                  <a:pt x="1788355" y="509645"/>
                </a:cubicBezTo>
                <a:cubicBezTo>
                  <a:pt x="1756264" y="490354"/>
                  <a:pt x="1714546" y="501607"/>
                  <a:pt x="1674432" y="522505"/>
                </a:cubicBezTo>
                <a:cubicBezTo>
                  <a:pt x="1619877" y="549832"/>
                  <a:pt x="1594205" y="606095"/>
                  <a:pt x="1610250" y="668788"/>
                </a:cubicBezTo>
                <a:cubicBezTo>
                  <a:pt x="1629505" y="739519"/>
                  <a:pt x="1706523" y="813464"/>
                  <a:pt x="1831678" y="805426"/>
                </a:cubicBezTo>
                <a:cubicBezTo>
                  <a:pt x="1950414" y="798996"/>
                  <a:pt x="2051501" y="736304"/>
                  <a:pt x="2094823" y="641460"/>
                </a:cubicBezTo>
                <a:cubicBezTo>
                  <a:pt x="2126914" y="572337"/>
                  <a:pt x="2120496" y="498392"/>
                  <a:pt x="2078778" y="443737"/>
                </a:cubicBezTo>
                <a:cubicBezTo>
                  <a:pt x="2019410" y="368184"/>
                  <a:pt x="1942391" y="334426"/>
                  <a:pt x="1866978" y="321566"/>
                </a:cubicBezTo>
                <a:cubicBezTo>
                  <a:pt x="1913911" y="269724"/>
                  <a:pt x="1979797" y="245008"/>
                  <a:pt x="2041623" y="240638"/>
                </a:cubicBezTo>
                <a:close/>
                <a:moveTo>
                  <a:pt x="2019284" y="6"/>
                </a:moveTo>
                <a:cubicBezTo>
                  <a:pt x="2046025" y="126"/>
                  <a:pt x="2074997" y="2135"/>
                  <a:pt x="2106303" y="6555"/>
                </a:cubicBezTo>
                <a:cubicBezTo>
                  <a:pt x="2329455" y="38699"/>
                  <a:pt x="2420964" y="220318"/>
                  <a:pt x="2424175" y="228354"/>
                </a:cubicBezTo>
                <a:cubicBezTo>
                  <a:pt x="2424175" y="228354"/>
                  <a:pt x="2424175" y="228354"/>
                  <a:pt x="2440229" y="262106"/>
                </a:cubicBezTo>
                <a:cubicBezTo>
                  <a:pt x="2440229" y="262106"/>
                  <a:pt x="2440229" y="262106"/>
                  <a:pt x="2473943" y="246034"/>
                </a:cubicBezTo>
                <a:cubicBezTo>
                  <a:pt x="2475548" y="244427"/>
                  <a:pt x="2565451" y="202638"/>
                  <a:pt x="2661776" y="274964"/>
                </a:cubicBezTo>
                <a:cubicBezTo>
                  <a:pt x="2740441" y="331218"/>
                  <a:pt x="2737231" y="422831"/>
                  <a:pt x="2737231" y="426046"/>
                </a:cubicBezTo>
                <a:cubicBezTo>
                  <a:pt x="2737231" y="426046"/>
                  <a:pt x="2737231" y="426046"/>
                  <a:pt x="2734020" y="463012"/>
                </a:cubicBezTo>
                <a:cubicBezTo>
                  <a:pt x="2734020" y="463012"/>
                  <a:pt x="2734020" y="463012"/>
                  <a:pt x="2770944" y="466227"/>
                </a:cubicBezTo>
                <a:cubicBezTo>
                  <a:pt x="2780577" y="466227"/>
                  <a:pt x="2987675" y="480692"/>
                  <a:pt x="2981253" y="662311"/>
                </a:cubicBezTo>
                <a:cubicBezTo>
                  <a:pt x="2978043" y="805355"/>
                  <a:pt x="2764523" y="832679"/>
                  <a:pt x="2762917" y="832679"/>
                </a:cubicBezTo>
                <a:cubicBezTo>
                  <a:pt x="2762917" y="832679"/>
                  <a:pt x="2762917" y="832679"/>
                  <a:pt x="2737231" y="835893"/>
                </a:cubicBezTo>
                <a:cubicBezTo>
                  <a:pt x="2737231" y="835893"/>
                  <a:pt x="2737231" y="835893"/>
                  <a:pt x="2730809" y="860002"/>
                </a:cubicBezTo>
                <a:cubicBezTo>
                  <a:pt x="2730809" y="861609"/>
                  <a:pt x="2690674" y="1006261"/>
                  <a:pt x="2568662" y="1068944"/>
                </a:cubicBezTo>
                <a:cubicBezTo>
                  <a:pt x="2491602" y="1109125"/>
                  <a:pt x="2396883" y="1105910"/>
                  <a:pt x="2284504" y="1062515"/>
                </a:cubicBezTo>
                <a:cubicBezTo>
                  <a:pt x="2284504" y="1062515"/>
                  <a:pt x="2157676" y="1229668"/>
                  <a:pt x="1887967" y="1170200"/>
                </a:cubicBezTo>
                <a:cubicBezTo>
                  <a:pt x="1928102" y="1120375"/>
                  <a:pt x="1948972" y="1072158"/>
                  <a:pt x="1955394" y="1052871"/>
                </a:cubicBezTo>
                <a:cubicBezTo>
                  <a:pt x="2090249" y="1023941"/>
                  <a:pt x="2148044" y="943578"/>
                  <a:pt x="2170520" y="898576"/>
                </a:cubicBezTo>
                <a:cubicBezTo>
                  <a:pt x="2278082" y="916255"/>
                  <a:pt x="2483575" y="916255"/>
                  <a:pt x="2541370" y="766782"/>
                </a:cubicBezTo>
                <a:cubicBezTo>
                  <a:pt x="2575084" y="679990"/>
                  <a:pt x="2568662" y="588377"/>
                  <a:pt x="2528527" y="522480"/>
                </a:cubicBezTo>
                <a:cubicBezTo>
                  <a:pt x="2485181" y="453369"/>
                  <a:pt x="2409726" y="411580"/>
                  <a:pt x="2376012" y="397115"/>
                </a:cubicBezTo>
                <a:cubicBezTo>
                  <a:pt x="2355142" y="318360"/>
                  <a:pt x="2286109" y="176922"/>
                  <a:pt x="2122357" y="149599"/>
                </a:cubicBezTo>
                <a:cubicBezTo>
                  <a:pt x="1987502" y="127098"/>
                  <a:pt x="1847831" y="201031"/>
                  <a:pt x="1778799" y="313538"/>
                </a:cubicBezTo>
                <a:cubicBezTo>
                  <a:pt x="1733847" y="315146"/>
                  <a:pt x="1690501" y="344076"/>
                  <a:pt x="1658393" y="353719"/>
                </a:cubicBezTo>
                <a:cubicBezTo>
                  <a:pt x="1629495" y="334433"/>
                  <a:pt x="1563673" y="281393"/>
                  <a:pt x="1486613" y="266928"/>
                </a:cubicBezTo>
                <a:cubicBezTo>
                  <a:pt x="1380656" y="249249"/>
                  <a:pt x="1255434" y="316753"/>
                  <a:pt x="1204061" y="418009"/>
                </a:cubicBezTo>
                <a:cubicBezTo>
                  <a:pt x="1171952" y="483906"/>
                  <a:pt x="1171952" y="591592"/>
                  <a:pt x="1221720" y="678383"/>
                </a:cubicBezTo>
                <a:cubicBezTo>
                  <a:pt x="1250618" y="731422"/>
                  <a:pt x="1329283" y="782854"/>
                  <a:pt x="1457716" y="802141"/>
                </a:cubicBezTo>
                <a:cubicBezTo>
                  <a:pt x="1485008" y="863216"/>
                  <a:pt x="1565279" y="1043228"/>
                  <a:pt x="1807696" y="1060907"/>
                </a:cubicBezTo>
                <a:cubicBezTo>
                  <a:pt x="1815723" y="1060907"/>
                  <a:pt x="1823750" y="1060907"/>
                  <a:pt x="1831777" y="1060907"/>
                </a:cubicBezTo>
                <a:cubicBezTo>
                  <a:pt x="1844621" y="1062515"/>
                  <a:pt x="1857464" y="1062515"/>
                  <a:pt x="1870307" y="1062515"/>
                </a:cubicBezTo>
                <a:cubicBezTo>
                  <a:pt x="1836594" y="1131626"/>
                  <a:pt x="1740269" y="1263420"/>
                  <a:pt x="1512300" y="1234490"/>
                </a:cubicBezTo>
                <a:cubicBezTo>
                  <a:pt x="1350153" y="1213596"/>
                  <a:pt x="1247407" y="1155735"/>
                  <a:pt x="1188006" y="1112339"/>
                </a:cubicBezTo>
                <a:cubicBezTo>
                  <a:pt x="1125395" y="1064122"/>
                  <a:pt x="1099709" y="1019119"/>
                  <a:pt x="1099709" y="1019119"/>
                </a:cubicBezTo>
                <a:cubicBezTo>
                  <a:pt x="1099709" y="1019119"/>
                  <a:pt x="1099709" y="1019119"/>
                  <a:pt x="1090076" y="1003047"/>
                </a:cubicBezTo>
                <a:cubicBezTo>
                  <a:pt x="1245801" y="951615"/>
                  <a:pt x="1139844" y="840715"/>
                  <a:pt x="1139844" y="840715"/>
                </a:cubicBezTo>
                <a:cubicBezTo>
                  <a:pt x="1086865" y="938757"/>
                  <a:pt x="979303" y="962865"/>
                  <a:pt x="903848" y="948400"/>
                </a:cubicBezTo>
                <a:cubicBezTo>
                  <a:pt x="865318" y="940364"/>
                  <a:pt x="812340" y="917863"/>
                  <a:pt x="777020" y="880896"/>
                </a:cubicBezTo>
                <a:cubicBezTo>
                  <a:pt x="746517" y="847144"/>
                  <a:pt x="722436" y="814999"/>
                  <a:pt x="696750" y="787676"/>
                </a:cubicBezTo>
                <a:cubicBezTo>
                  <a:pt x="671063" y="760353"/>
                  <a:pt x="640560" y="720171"/>
                  <a:pt x="563500" y="741066"/>
                </a:cubicBezTo>
                <a:cubicBezTo>
                  <a:pt x="481624" y="761960"/>
                  <a:pt x="423829" y="827857"/>
                  <a:pt x="282553" y="784461"/>
                </a:cubicBezTo>
                <a:cubicBezTo>
                  <a:pt x="46557" y="710528"/>
                  <a:pt x="0" y="607664"/>
                  <a:pt x="0" y="607664"/>
                </a:cubicBezTo>
                <a:cubicBezTo>
                  <a:pt x="0" y="607664"/>
                  <a:pt x="242418" y="683205"/>
                  <a:pt x="364429" y="578734"/>
                </a:cubicBezTo>
                <a:cubicBezTo>
                  <a:pt x="512127" y="451761"/>
                  <a:pt x="590792" y="490335"/>
                  <a:pt x="634139" y="496764"/>
                </a:cubicBezTo>
                <a:cubicBezTo>
                  <a:pt x="675879" y="501586"/>
                  <a:pt x="724042" y="519266"/>
                  <a:pt x="749728" y="511230"/>
                </a:cubicBezTo>
                <a:cubicBezTo>
                  <a:pt x="777020" y="504801"/>
                  <a:pt x="786653" y="487121"/>
                  <a:pt x="805918" y="467834"/>
                </a:cubicBezTo>
                <a:cubicBezTo>
                  <a:pt x="865318" y="408366"/>
                  <a:pt x="937562" y="418009"/>
                  <a:pt x="974486" y="424438"/>
                </a:cubicBezTo>
                <a:cubicBezTo>
                  <a:pt x="1006595" y="429260"/>
                  <a:pt x="1033887" y="438904"/>
                  <a:pt x="1035492" y="438904"/>
                </a:cubicBezTo>
                <a:cubicBezTo>
                  <a:pt x="1035492" y="438904"/>
                  <a:pt x="1070811" y="173708"/>
                  <a:pt x="1342126" y="88524"/>
                </a:cubicBezTo>
                <a:cubicBezTo>
                  <a:pt x="1529959" y="30663"/>
                  <a:pt x="1704950" y="106204"/>
                  <a:pt x="1706555" y="106204"/>
                </a:cubicBezTo>
                <a:cubicBezTo>
                  <a:pt x="1706555" y="106204"/>
                  <a:pt x="1706555" y="106204"/>
                  <a:pt x="1733847" y="117454"/>
                </a:cubicBezTo>
                <a:cubicBezTo>
                  <a:pt x="1733847" y="117454"/>
                  <a:pt x="1733847" y="117454"/>
                  <a:pt x="1751507" y="96560"/>
                </a:cubicBezTo>
                <a:cubicBezTo>
                  <a:pt x="1754316" y="90935"/>
                  <a:pt x="1832103" y="-829"/>
                  <a:pt x="2019284" y="6"/>
                </a:cubicBez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12" name="Freeform 7"/>
          <p:cNvSpPr>
            <a:spLocks/>
          </p:cNvSpPr>
          <p:nvPr/>
        </p:nvSpPr>
        <p:spPr bwMode="auto">
          <a:xfrm>
            <a:off x="5572559" y="4447158"/>
            <a:ext cx="1186342" cy="636023"/>
          </a:xfrm>
          <a:custGeom>
            <a:avLst/>
            <a:gdLst>
              <a:gd name="T0" fmla="*/ 1458 w 1560"/>
              <a:gd name="T1" fmla="*/ 339 h 836"/>
              <a:gd name="T2" fmla="*/ 1459 w 1560"/>
              <a:gd name="T3" fmla="*/ 323 h 836"/>
              <a:gd name="T4" fmla="*/ 1448 w 1560"/>
              <a:gd name="T5" fmla="*/ 212 h 836"/>
              <a:gd name="T6" fmla="*/ 1326 w 1560"/>
              <a:gd name="T7" fmla="*/ 68 h 836"/>
              <a:gd name="T8" fmla="*/ 1082 w 1560"/>
              <a:gd name="T9" fmla="*/ 85 h 836"/>
              <a:gd name="T10" fmla="*/ 1066 w 1560"/>
              <a:gd name="T11" fmla="*/ 99 h 836"/>
              <a:gd name="T12" fmla="*/ 1047 w 1560"/>
              <a:gd name="T13" fmla="*/ 90 h 836"/>
              <a:gd name="T14" fmla="*/ 697 w 1560"/>
              <a:gd name="T15" fmla="*/ 95 h 836"/>
              <a:gd name="T16" fmla="*/ 565 w 1560"/>
              <a:gd name="T17" fmla="*/ 211 h 836"/>
              <a:gd name="T18" fmla="*/ 420 w 1560"/>
              <a:gd name="T19" fmla="*/ 270 h 836"/>
              <a:gd name="T20" fmla="*/ 320 w 1560"/>
              <a:gd name="T21" fmla="*/ 150 h 836"/>
              <a:gd name="T22" fmla="*/ 191 w 1560"/>
              <a:gd name="T23" fmla="*/ 29 h 836"/>
              <a:gd name="T24" fmla="*/ 75 w 1560"/>
              <a:gd name="T25" fmla="*/ 60 h 836"/>
              <a:gd name="T26" fmla="*/ 0 w 1560"/>
              <a:gd name="T27" fmla="*/ 90 h 836"/>
              <a:gd name="T28" fmla="*/ 58 w 1560"/>
              <a:gd name="T29" fmla="*/ 135 h 836"/>
              <a:gd name="T30" fmla="*/ 136 w 1560"/>
              <a:gd name="T31" fmla="*/ 128 h 836"/>
              <a:gd name="T32" fmla="*/ 206 w 1560"/>
              <a:gd name="T33" fmla="*/ 132 h 836"/>
              <a:gd name="T34" fmla="*/ 259 w 1560"/>
              <a:gd name="T35" fmla="*/ 305 h 836"/>
              <a:gd name="T36" fmla="*/ 302 w 1560"/>
              <a:gd name="T37" fmla="*/ 488 h 836"/>
              <a:gd name="T38" fmla="*/ 502 w 1560"/>
              <a:gd name="T39" fmla="*/ 540 h 836"/>
              <a:gd name="T40" fmla="*/ 741 w 1560"/>
              <a:gd name="T41" fmla="*/ 365 h 836"/>
              <a:gd name="T42" fmla="*/ 759 w 1560"/>
              <a:gd name="T43" fmla="*/ 308 h 836"/>
              <a:gd name="T44" fmla="*/ 939 w 1560"/>
              <a:gd name="T45" fmla="*/ 166 h 836"/>
              <a:gd name="T46" fmla="*/ 1239 w 1560"/>
              <a:gd name="T47" fmla="*/ 297 h 836"/>
              <a:gd name="T48" fmla="*/ 1243 w 1560"/>
              <a:gd name="T49" fmla="*/ 483 h 836"/>
              <a:gd name="T50" fmla="*/ 1111 w 1560"/>
              <a:gd name="T51" fmla="*/ 592 h 836"/>
              <a:gd name="T52" fmla="*/ 894 w 1560"/>
              <a:gd name="T53" fmla="*/ 570 h 836"/>
              <a:gd name="T54" fmla="*/ 860 w 1560"/>
              <a:gd name="T55" fmla="*/ 476 h 836"/>
              <a:gd name="T56" fmla="*/ 893 w 1560"/>
              <a:gd name="T57" fmla="*/ 407 h 836"/>
              <a:gd name="T58" fmla="*/ 1001 w 1560"/>
              <a:gd name="T59" fmla="*/ 380 h 836"/>
              <a:gd name="T60" fmla="*/ 1048 w 1560"/>
              <a:gd name="T61" fmla="*/ 437 h 836"/>
              <a:gd name="T62" fmla="*/ 937 w 1560"/>
              <a:gd name="T63" fmla="*/ 459 h 836"/>
              <a:gd name="T64" fmla="*/ 927 w 1560"/>
              <a:gd name="T65" fmla="*/ 480 h 836"/>
              <a:gd name="T66" fmla="*/ 939 w 1560"/>
              <a:gd name="T67" fmla="*/ 520 h 836"/>
              <a:gd name="T68" fmla="*/ 1099 w 1560"/>
              <a:gd name="T69" fmla="*/ 525 h 836"/>
              <a:gd name="T70" fmla="*/ 1182 w 1560"/>
              <a:gd name="T71" fmla="*/ 454 h 836"/>
              <a:gd name="T72" fmla="*/ 1180 w 1560"/>
              <a:gd name="T73" fmla="*/ 330 h 836"/>
              <a:gd name="T74" fmla="*/ 958 w 1560"/>
              <a:gd name="T75" fmla="*/ 248 h 836"/>
              <a:gd name="T76" fmla="*/ 821 w 1560"/>
              <a:gd name="T77" fmla="*/ 335 h 836"/>
              <a:gd name="T78" fmla="*/ 808 w 1560"/>
              <a:gd name="T79" fmla="*/ 388 h 836"/>
              <a:gd name="T80" fmla="*/ 814 w 1560"/>
              <a:gd name="T81" fmla="*/ 421 h 836"/>
              <a:gd name="T82" fmla="*/ 780 w 1560"/>
              <a:gd name="T83" fmla="*/ 426 h 836"/>
              <a:gd name="T84" fmla="*/ 587 w 1560"/>
              <a:gd name="T85" fmla="*/ 562 h 836"/>
              <a:gd name="T86" fmla="*/ 629 w 1560"/>
              <a:gd name="T87" fmla="*/ 686 h 836"/>
              <a:gd name="T88" fmla="*/ 848 w 1560"/>
              <a:gd name="T89" fmla="*/ 700 h 836"/>
              <a:gd name="T90" fmla="*/ 886 w 1560"/>
              <a:gd name="T91" fmla="*/ 691 h 836"/>
              <a:gd name="T92" fmla="*/ 889 w 1560"/>
              <a:gd name="T93" fmla="*/ 730 h 836"/>
              <a:gd name="T94" fmla="*/ 911 w 1560"/>
              <a:gd name="T95" fmla="*/ 776 h 836"/>
              <a:gd name="T96" fmla="*/ 1038 w 1560"/>
              <a:gd name="T97" fmla="*/ 829 h 836"/>
              <a:gd name="T98" fmla="*/ 1194 w 1560"/>
              <a:gd name="T99" fmla="*/ 715 h 836"/>
              <a:gd name="T100" fmla="*/ 1199 w 1560"/>
              <a:gd name="T101" fmla="*/ 682 h 836"/>
              <a:gd name="T102" fmla="*/ 1231 w 1560"/>
              <a:gd name="T103" fmla="*/ 686 h 836"/>
              <a:gd name="T104" fmla="*/ 1438 w 1560"/>
              <a:gd name="T105" fmla="*/ 616 h 836"/>
              <a:gd name="T106" fmla="*/ 1469 w 1560"/>
              <a:gd name="T107" fmla="*/ 350 h 836"/>
              <a:gd name="T108" fmla="*/ 1458 w 1560"/>
              <a:gd name="T109" fmla="*/ 33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0" h="836">
                <a:moveTo>
                  <a:pt x="1458" y="339"/>
                </a:moveTo>
                <a:cubicBezTo>
                  <a:pt x="1459" y="323"/>
                  <a:pt x="1459" y="323"/>
                  <a:pt x="1459" y="323"/>
                </a:cubicBezTo>
                <a:cubicBezTo>
                  <a:pt x="1459" y="322"/>
                  <a:pt x="1463" y="270"/>
                  <a:pt x="1448" y="212"/>
                </a:cubicBezTo>
                <a:cubicBezTo>
                  <a:pt x="1428" y="139"/>
                  <a:pt x="1387" y="91"/>
                  <a:pt x="1326" y="68"/>
                </a:cubicBezTo>
                <a:cubicBezTo>
                  <a:pt x="1171" y="12"/>
                  <a:pt x="1083" y="85"/>
                  <a:pt x="1082" y="85"/>
                </a:cubicBezTo>
                <a:cubicBezTo>
                  <a:pt x="1066" y="99"/>
                  <a:pt x="1066" y="99"/>
                  <a:pt x="1066" y="99"/>
                </a:cubicBezTo>
                <a:cubicBezTo>
                  <a:pt x="1047" y="90"/>
                  <a:pt x="1047" y="90"/>
                  <a:pt x="1047" y="90"/>
                </a:cubicBezTo>
                <a:cubicBezTo>
                  <a:pt x="1044" y="89"/>
                  <a:pt x="839" y="0"/>
                  <a:pt x="697" y="95"/>
                </a:cubicBezTo>
                <a:cubicBezTo>
                  <a:pt x="633" y="139"/>
                  <a:pt x="595" y="179"/>
                  <a:pt x="565" y="211"/>
                </a:cubicBezTo>
                <a:cubicBezTo>
                  <a:pt x="522" y="256"/>
                  <a:pt x="486" y="295"/>
                  <a:pt x="420" y="270"/>
                </a:cubicBezTo>
                <a:cubicBezTo>
                  <a:pt x="360" y="247"/>
                  <a:pt x="339" y="195"/>
                  <a:pt x="320" y="150"/>
                </a:cubicBezTo>
                <a:cubicBezTo>
                  <a:pt x="297" y="93"/>
                  <a:pt x="277" y="44"/>
                  <a:pt x="191" y="29"/>
                </a:cubicBezTo>
                <a:cubicBezTo>
                  <a:pt x="153" y="22"/>
                  <a:pt x="116" y="41"/>
                  <a:pt x="75" y="60"/>
                </a:cubicBezTo>
                <a:cubicBezTo>
                  <a:pt x="51" y="72"/>
                  <a:pt x="26" y="84"/>
                  <a:pt x="0" y="90"/>
                </a:cubicBezTo>
                <a:cubicBezTo>
                  <a:pt x="14" y="108"/>
                  <a:pt x="34" y="126"/>
                  <a:pt x="58" y="135"/>
                </a:cubicBezTo>
                <a:cubicBezTo>
                  <a:pt x="83" y="144"/>
                  <a:pt x="108" y="142"/>
                  <a:pt x="136" y="128"/>
                </a:cubicBezTo>
                <a:cubicBezTo>
                  <a:pt x="161" y="117"/>
                  <a:pt x="185" y="118"/>
                  <a:pt x="206" y="132"/>
                </a:cubicBezTo>
                <a:cubicBezTo>
                  <a:pt x="263" y="171"/>
                  <a:pt x="259" y="304"/>
                  <a:pt x="259" y="305"/>
                </a:cubicBezTo>
                <a:cubicBezTo>
                  <a:pt x="254" y="360"/>
                  <a:pt x="254" y="439"/>
                  <a:pt x="302" y="488"/>
                </a:cubicBezTo>
                <a:cubicBezTo>
                  <a:pt x="341" y="528"/>
                  <a:pt x="408" y="545"/>
                  <a:pt x="502" y="540"/>
                </a:cubicBezTo>
                <a:cubicBezTo>
                  <a:pt x="562" y="385"/>
                  <a:pt x="653" y="363"/>
                  <a:pt x="741" y="365"/>
                </a:cubicBezTo>
                <a:cubicBezTo>
                  <a:pt x="743" y="349"/>
                  <a:pt x="748" y="329"/>
                  <a:pt x="759" y="308"/>
                </a:cubicBezTo>
                <a:cubicBezTo>
                  <a:pt x="796" y="233"/>
                  <a:pt x="876" y="182"/>
                  <a:pt x="939" y="166"/>
                </a:cubicBezTo>
                <a:cubicBezTo>
                  <a:pt x="1080" y="130"/>
                  <a:pt x="1200" y="228"/>
                  <a:pt x="1239" y="297"/>
                </a:cubicBezTo>
                <a:cubicBezTo>
                  <a:pt x="1271" y="354"/>
                  <a:pt x="1272" y="422"/>
                  <a:pt x="1243" y="483"/>
                </a:cubicBezTo>
                <a:cubicBezTo>
                  <a:pt x="1215" y="541"/>
                  <a:pt x="1166" y="582"/>
                  <a:pt x="1111" y="592"/>
                </a:cubicBezTo>
                <a:cubicBezTo>
                  <a:pt x="1031" y="606"/>
                  <a:pt x="944" y="614"/>
                  <a:pt x="894" y="570"/>
                </a:cubicBezTo>
                <a:cubicBezTo>
                  <a:pt x="869" y="548"/>
                  <a:pt x="857" y="516"/>
                  <a:pt x="860" y="476"/>
                </a:cubicBezTo>
                <a:cubicBezTo>
                  <a:pt x="861" y="449"/>
                  <a:pt x="873" y="426"/>
                  <a:pt x="893" y="407"/>
                </a:cubicBezTo>
                <a:cubicBezTo>
                  <a:pt x="929" y="375"/>
                  <a:pt x="973" y="367"/>
                  <a:pt x="1001" y="380"/>
                </a:cubicBezTo>
                <a:cubicBezTo>
                  <a:pt x="1034" y="395"/>
                  <a:pt x="1048" y="437"/>
                  <a:pt x="1048" y="437"/>
                </a:cubicBezTo>
                <a:cubicBezTo>
                  <a:pt x="1018" y="435"/>
                  <a:pt x="961" y="438"/>
                  <a:pt x="937" y="459"/>
                </a:cubicBezTo>
                <a:cubicBezTo>
                  <a:pt x="931" y="464"/>
                  <a:pt x="928" y="471"/>
                  <a:pt x="927" y="480"/>
                </a:cubicBezTo>
                <a:cubicBezTo>
                  <a:pt x="925" y="508"/>
                  <a:pt x="936" y="517"/>
                  <a:pt x="939" y="520"/>
                </a:cubicBezTo>
                <a:cubicBezTo>
                  <a:pt x="971" y="548"/>
                  <a:pt x="1067" y="531"/>
                  <a:pt x="1099" y="525"/>
                </a:cubicBezTo>
                <a:cubicBezTo>
                  <a:pt x="1132" y="519"/>
                  <a:pt x="1164" y="492"/>
                  <a:pt x="1182" y="454"/>
                </a:cubicBezTo>
                <a:cubicBezTo>
                  <a:pt x="1201" y="413"/>
                  <a:pt x="1201" y="368"/>
                  <a:pt x="1180" y="330"/>
                </a:cubicBezTo>
                <a:cubicBezTo>
                  <a:pt x="1159" y="292"/>
                  <a:pt x="1073" y="219"/>
                  <a:pt x="958" y="248"/>
                </a:cubicBezTo>
                <a:cubicBezTo>
                  <a:pt x="890" y="266"/>
                  <a:pt x="842" y="296"/>
                  <a:pt x="821" y="335"/>
                </a:cubicBezTo>
                <a:cubicBezTo>
                  <a:pt x="805" y="363"/>
                  <a:pt x="808" y="387"/>
                  <a:pt x="808" y="388"/>
                </a:cubicBezTo>
                <a:cubicBezTo>
                  <a:pt x="814" y="421"/>
                  <a:pt x="814" y="421"/>
                  <a:pt x="814" y="421"/>
                </a:cubicBezTo>
                <a:cubicBezTo>
                  <a:pt x="780" y="426"/>
                  <a:pt x="780" y="426"/>
                  <a:pt x="780" y="426"/>
                </a:cubicBezTo>
                <a:cubicBezTo>
                  <a:pt x="778" y="427"/>
                  <a:pt x="623" y="451"/>
                  <a:pt x="587" y="562"/>
                </a:cubicBezTo>
                <a:cubicBezTo>
                  <a:pt x="572" y="610"/>
                  <a:pt x="600" y="662"/>
                  <a:pt x="629" y="686"/>
                </a:cubicBezTo>
                <a:cubicBezTo>
                  <a:pt x="693" y="739"/>
                  <a:pt x="803" y="711"/>
                  <a:pt x="848" y="700"/>
                </a:cubicBezTo>
                <a:cubicBezTo>
                  <a:pt x="886" y="691"/>
                  <a:pt x="886" y="691"/>
                  <a:pt x="886" y="691"/>
                </a:cubicBezTo>
                <a:cubicBezTo>
                  <a:pt x="889" y="730"/>
                  <a:pt x="889" y="730"/>
                  <a:pt x="889" y="730"/>
                </a:cubicBezTo>
                <a:cubicBezTo>
                  <a:pt x="889" y="730"/>
                  <a:pt x="892" y="753"/>
                  <a:pt x="911" y="776"/>
                </a:cubicBezTo>
                <a:cubicBezTo>
                  <a:pt x="937" y="808"/>
                  <a:pt x="980" y="826"/>
                  <a:pt x="1038" y="829"/>
                </a:cubicBezTo>
                <a:cubicBezTo>
                  <a:pt x="1172" y="836"/>
                  <a:pt x="1192" y="727"/>
                  <a:pt x="1194" y="715"/>
                </a:cubicBezTo>
                <a:cubicBezTo>
                  <a:pt x="1199" y="682"/>
                  <a:pt x="1199" y="682"/>
                  <a:pt x="1199" y="682"/>
                </a:cubicBezTo>
                <a:cubicBezTo>
                  <a:pt x="1231" y="686"/>
                  <a:pt x="1231" y="686"/>
                  <a:pt x="1231" y="686"/>
                </a:cubicBezTo>
                <a:cubicBezTo>
                  <a:pt x="1233" y="686"/>
                  <a:pt x="1362" y="700"/>
                  <a:pt x="1438" y="616"/>
                </a:cubicBezTo>
                <a:cubicBezTo>
                  <a:pt x="1461" y="591"/>
                  <a:pt x="1560" y="441"/>
                  <a:pt x="1469" y="350"/>
                </a:cubicBezTo>
                <a:lnTo>
                  <a:pt x="1458" y="339"/>
                </a:ln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3" name="自由: 形状 12"/>
          <p:cNvSpPr>
            <a:spLocks/>
          </p:cNvSpPr>
          <p:nvPr/>
        </p:nvSpPr>
        <p:spPr bwMode="auto">
          <a:xfrm flipH="1">
            <a:off x="6754725" y="3957049"/>
            <a:ext cx="1408487" cy="585133"/>
          </a:xfrm>
          <a:custGeom>
            <a:avLst/>
            <a:gdLst>
              <a:gd name="connsiteX0" fmla="*/ 2041623 w 2981399"/>
              <a:gd name="connsiteY0" fmla="*/ 240638 h 1238575"/>
              <a:gd name="connsiteX1" fmla="*/ 2101242 w 2981399"/>
              <a:gd name="connsiteY1" fmla="*/ 242798 h 1238575"/>
              <a:gd name="connsiteX2" fmla="*/ 2298601 w 2981399"/>
              <a:gd name="connsiteY2" fmla="*/ 432484 h 1238575"/>
              <a:gd name="connsiteX3" fmla="*/ 2301810 w 2981399"/>
              <a:gd name="connsiteY3" fmla="*/ 454989 h 1238575"/>
              <a:gd name="connsiteX4" fmla="*/ 2324274 w 2981399"/>
              <a:gd name="connsiteY4" fmla="*/ 461419 h 1238575"/>
              <a:gd name="connsiteX5" fmla="*/ 2434988 w 2981399"/>
              <a:gd name="connsiteY5" fmla="*/ 554655 h 1238575"/>
              <a:gd name="connsiteX6" fmla="*/ 2430174 w 2981399"/>
              <a:gd name="connsiteY6" fmla="*/ 725051 h 1238575"/>
              <a:gd name="connsiteX7" fmla="*/ 2277742 w 2981399"/>
              <a:gd name="connsiteY7" fmla="*/ 824717 h 1238575"/>
              <a:gd name="connsiteX8" fmla="*/ 2154192 w 2981399"/>
              <a:gd name="connsiteY8" fmla="*/ 818287 h 1238575"/>
              <a:gd name="connsiteX9" fmla="*/ 2120496 w 2981399"/>
              <a:gd name="connsiteY9" fmla="*/ 810249 h 1238575"/>
              <a:gd name="connsiteX10" fmla="*/ 2110869 w 2981399"/>
              <a:gd name="connsiteY10" fmla="*/ 844007 h 1238575"/>
              <a:gd name="connsiteX11" fmla="*/ 1814028 w 2981399"/>
              <a:gd name="connsiteY11" fmla="*/ 979038 h 1238575"/>
              <a:gd name="connsiteX12" fmla="*/ 1507559 w 2981399"/>
              <a:gd name="connsiteY12" fmla="*/ 763631 h 1238575"/>
              <a:gd name="connsiteX13" fmla="*/ 1499536 w 2981399"/>
              <a:gd name="connsiteY13" fmla="*/ 741126 h 1238575"/>
              <a:gd name="connsiteX14" fmla="*/ 1475468 w 2981399"/>
              <a:gd name="connsiteY14" fmla="*/ 739519 h 1238575"/>
              <a:gd name="connsiteX15" fmla="*/ 1297363 w 2981399"/>
              <a:gd name="connsiteY15" fmla="*/ 641460 h 1238575"/>
              <a:gd name="connsiteX16" fmla="*/ 1292550 w 2981399"/>
              <a:gd name="connsiteY16" fmla="*/ 454989 h 1238575"/>
              <a:gd name="connsiteX17" fmla="*/ 1485095 w 2981399"/>
              <a:gd name="connsiteY17" fmla="*/ 340856 h 1238575"/>
              <a:gd name="connsiteX18" fmla="*/ 1504350 w 2981399"/>
              <a:gd name="connsiteY18" fmla="*/ 342463 h 1238575"/>
              <a:gd name="connsiteX19" fmla="*/ 1637527 w 2981399"/>
              <a:gd name="connsiteY19" fmla="*/ 408371 h 1238575"/>
              <a:gd name="connsiteX20" fmla="*/ 1653573 w 2981399"/>
              <a:gd name="connsiteY20" fmla="*/ 421231 h 1238575"/>
              <a:gd name="connsiteX21" fmla="*/ 1672827 w 2981399"/>
              <a:gd name="connsiteY21" fmla="*/ 413194 h 1238575"/>
              <a:gd name="connsiteX22" fmla="*/ 1804400 w 2981399"/>
              <a:gd name="connsiteY22" fmla="*/ 390689 h 1238575"/>
              <a:gd name="connsiteX23" fmla="*/ 2021014 w 2981399"/>
              <a:gd name="connsiteY23" fmla="*/ 488747 h 1238575"/>
              <a:gd name="connsiteX24" fmla="*/ 2029037 w 2981399"/>
              <a:gd name="connsiteY24" fmla="*/ 610918 h 1238575"/>
              <a:gd name="connsiteX25" fmla="*/ 1826864 w 2981399"/>
              <a:gd name="connsiteY25" fmla="*/ 733089 h 1238575"/>
              <a:gd name="connsiteX26" fmla="*/ 1680850 w 2981399"/>
              <a:gd name="connsiteY26" fmla="*/ 649498 h 1238575"/>
              <a:gd name="connsiteX27" fmla="*/ 1706523 w 2981399"/>
              <a:gd name="connsiteY27" fmla="*/ 586805 h 1238575"/>
              <a:gd name="connsiteX28" fmla="*/ 1764287 w 2981399"/>
              <a:gd name="connsiteY28" fmla="*/ 578768 h 1238575"/>
              <a:gd name="connsiteX29" fmla="*/ 1806005 w 2981399"/>
              <a:gd name="connsiteY29" fmla="*/ 615740 h 1238575"/>
              <a:gd name="connsiteX30" fmla="*/ 1788355 w 2981399"/>
              <a:gd name="connsiteY30" fmla="*/ 509645 h 1238575"/>
              <a:gd name="connsiteX31" fmla="*/ 1674432 w 2981399"/>
              <a:gd name="connsiteY31" fmla="*/ 522505 h 1238575"/>
              <a:gd name="connsiteX32" fmla="*/ 1610250 w 2981399"/>
              <a:gd name="connsiteY32" fmla="*/ 668788 h 1238575"/>
              <a:gd name="connsiteX33" fmla="*/ 1831678 w 2981399"/>
              <a:gd name="connsiteY33" fmla="*/ 805426 h 1238575"/>
              <a:gd name="connsiteX34" fmla="*/ 2094823 w 2981399"/>
              <a:gd name="connsiteY34" fmla="*/ 641460 h 1238575"/>
              <a:gd name="connsiteX35" fmla="*/ 2078778 w 2981399"/>
              <a:gd name="connsiteY35" fmla="*/ 443737 h 1238575"/>
              <a:gd name="connsiteX36" fmla="*/ 1866978 w 2981399"/>
              <a:gd name="connsiteY36" fmla="*/ 321566 h 1238575"/>
              <a:gd name="connsiteX37" fmla="*/ 2041623 w 2981399"/>
              <a:gd name="connsiteY37" fmla="*/ 240638 h 1238575"/>
              <a:gd name="connsiteX38" fmla="*/ 2019284 w 2981399"/>
              <a:gd name="connsiteY38" fmla="*/ 6 h 1238575"/>
              <a:gd name="connsiteX39" fmla="*/ 2106303 w 2981399"/>
              <a:gd name="connsiteY39" fmla="*/ 6555 h 1238575"/>
              <a:gd name="connsiteX40" fmla="*/ 2424175 w 2981399"/>
              <a:gd name="connsiteY40" fmla="*/ 228354 h 1238575"/>
              <a:gd name="connsiteX41" fmla="*/ 2440229 w 2981399"/>
              <a:gd name="connsiteY41" fmla="*/ 262106 h 1238575"/>
              <a:gd name="connsiteX42" fmla="*/ 2473943 w 2981399"/>
              <a:gd name="connsiteY42" fmla="*/ 246034 h 1238575"/>
              <a:gd name="connsiteX43" fmla="*/ 2661776 w 2981399"/>
              <a:gd name="connsiteY43" fmla="*/ 274964 h 1238575"/>
              <a:gd name="connsiteX44" fmla="*/ 2737231 w 2981399"/>
              <a:gd name="connsiteY44" fmla="*/ 426046 h 1238575"/>
              <a:gd name="connsiteX45" fmla="*/ 2734020 w 2981399"/>
              <a:gd name="connsiteY45" fmla="*/ 463012 h 1238575"/>
              <a:gd name="connsiteX46" fmla="*/ 2770944 w 2981399"/>
              <a:gd name="connsiteY46" fmla="*/ 466227 h 1238575"/>
              <a:gd name="connsiteX47" fmla="*/ 2981253 w 2981399"/>
              <a:gd name="connsiteY47" fmla="*/ 662311 h 1238575"/>
              <a:gd name="connsiteX48" fmla="*/ 2762917 w 2981399"/>
              <a:gd name="connsiteY48" fmla="*/ 832679 h 1238575"/>
              <a:gd name="connsiteX49" fmla="*/ 2737231 w 2981399"/>
              <a:gd name="connsiteY49" fmla="*/ 835893 h 1238575"/>
              <a:gd name="connsiteX50" fmla="*/ 2730809 w 2981399"/>
              <a:gd name="connsiteY50" fmla="*/ 860002 h 1238575"/>
              <a:gd name="connsiteX51" fmla="*/ 2568662 w 2981399"/>
              <a:gd name="connsiteY51" fmla="*/ 1068944 h 1238575"/>
              <a:gd name="connsiteX52" fmla="*/ 2284504 w 2981399"/>
              <a:gd name="connsiteY52" fmla="*/ 1062515 h 1238575"/>
              <a:gd name="connsiteX53" fmla="*/ 1887967 w 2981399"/>
              <a:gd name="connsiteY53" fmla="*/ 1170200 h 1238575"/>
              <a:gd name="connsiteX54" fmla="*/ 1955394 w 2981399"/>
              <a:gd name="connsiteY54" fmla="*/ 1052871 h 1238575"/>
              <a:gd name="connsiteX55" fmla="*/ 2170520 w 2981399"/>
              <a:gd name="connsiteY55" fmla="*/ 898576 h 1238575"/>
              <a:gd name="connsiteX56" fmla="*/ 2541370 w 2981399"/>
              <a:gd name="connsiteY56" fmla="*/ 766782 h 1238575"/>
              <a:gd name="connsiteX57" fmla="*/ 2528527 w 2981399"/>
              <a:gd name="connsiteY57" fmla="*/ 522480 h 1238575"/>
              <a:gd name="connsiteX58" fmla="*/ 2376012 w 2981399"/>
              <a:gd name="connsiteY58" fmla="*/ 397115 h 1238575"/>
              <a:gd name="connsiteX59" fmla="*/ 2122357 w 2981399"/>
              <a:gd name="connsiteY59" fmla="*/ 149599 h 1238575"/>
              <a:gd name="connsiteX60" fmla="*/ 1778799 w 2981399"/>
              <a:gd name="connsiteY60" fmla="*/ 313538 h 1238575"/>
              <a:gd name="connsiteX61" fmla="*/ 1658393 w 2981399"/>
              <a:gd name="connsiteY61" fmla="*/ 353719 h 1238575"/>
              <a:gd name="connsiteX62" fmla="*/ 1486613 w 2981399"/>
              <a:gd name="connsiteY62" fmla="*/ 266928 h 1238575"/>
              <a:gd name="connsiteX63" fmla="*/ 1204061 w 2981399"/>
              <a:gd name="connsiteY63" fmla="*/ 418009 h 1238575"/>
              <a:gd name="connsiteX64" fmla="*/ 1221720 w 2981399"/>
              <a:gd name="connsiteY64" fmla="*/ 678383 h 1238575"/>
              <a:gd name="connsiteX65" fmla="*/ 1457716 w 2981399"/>
              <a:gd name="connsiteY65" fmla="*/ 802141 h 1238575"/>
              <a:gd name="connsiteX66" fmla="*/ 1807696 w 2981399"/>
              <a:gd name="connsiteY66" fmla="*/ 1060907 h 1238575"/>
              <a:gd name="connsiteX67" fmla="*/ 1831777 w 2981399"/>
              <a:gd name="connsiteY67" fmla="*/ 1060907 h 1238575"/>
              <a:gd name="connsiteX68" fmla="*/ 1870307 w 2981399"/>
              <a:gd name="connsiteY68" fmla="*/ 1062515 h 1238575"/>
              <a:gd name="connsiteX69" fmla="*/ 1512300 w 2981399"/>
              <a:gd name="connsiteY69" fmla="*/ 1234490 h 1238575"/>
              <a:gd name="connsiteX70" fmla="*/ 1188006 w 2981399"/>
              <a:gd name="connsiteY70" fmla="*/ 1112339 h 1238575"/>
              <a:gd name="connsiteX71" fmla="*/ 1099709 w 2981399"/>
              <a:gd name="connsiteY71" fmla="*/ 1019119 h 1238575"/>
              <a:gd name="connsiteX72" fmla="*/ 1090076 w 2981399"/>
              <a:gd name="connsiteY72" fmla="*/ 1003047 h 1238575"/>
              <a:gd name="connsiteX73" fmla="*/ 1139844 w 2981399"/>
              <a:gd name="connsiteY73" fmla="*/ 840715 h 1238575"/>
              <a:gd name="connsiteX74" fmla="*/ 903848 w 2981399"/>
              <a:gd name="connsiteY74" fmla="*/ 948400 h 1238575"/>
              <a:gd name="connsiteX75" fmla="*/ 777020 w 2981399"/>
              <a:gd name="connsiteY75" fmla="*/ 880896 h 1238575"/>
              <a:gd name="connsiteX76" fmla="*/ 696750 w 2981399"/>
              <a:gd name="connsiteY76" fmla="*/ 787676 h 1238575"/>
              <a:gd name="connsiteX77" fmla="*/ 563500 w 2981399"/>
              <a:gd name="connsiteY77" fmla="*/ 741066 h 1238575"/>
              <a:gd name="connsiteX78" fmla="*/ 282553 w 2981399"/>
              <a:gd name="connsiteY78" fmla="*/ 784461 h 1238575"/>
              <a:gd name="connsiteX79" fmla="*/ 0 w 2981399"/>
              <a:gd name="connsiteY79" fmla="*/ 607664 h 1238575"/>
              <a:gd name="connsiteX80" fmla="*/ 364429 w 2981399"/>
              <a:gd name="connsiteY80" fmla="*/ 578734 h 1238575"/>
              <a:gd name="connsiteX81" fmla="*/ 634139 w 2981399"/>
              <a:gd name="connsiteY81" fmla="*/ 496764 h 1238575"/>
              <a:gd name="connsiteX82" fmla="*/ 749728 w 2981399"/>
              <a:gd name="connsiteY82" fmla="*/ 511230 h 1238575"/>
              <a:gd name="connsiteX83" fmla="*/ 805918 w 2981399"/>
              <a:gd name="connsiteY83" fmla="*/ 467834 h 1238575"/>
              <a:gd name="connsiteX84" fmla="*/ 974486 w 2981399"/>
              <a:gd name="connsiteY84" fmla="*/ 424438 h 1238575"/>
              <a:gd name="connsiteX85" fmla="*/ 1035492 w 2981399"/>
              <a:gd name="connsiteY85" fmla="*/ 438904 h 1238575"/>
              <a:gd name="connsiteX86" fmla="*/ 1342126 w 2981399"/>
              <a:gd name="connsiteY86" fmla="*/ 88524 h 1238575"/>
              <a:gd name="connsiteX87" fmla="*/ 1706555 w 2981399"/>
              <a:gd name="connsiteY87" fmla="*/ 106204 h 1238575"/>
              <a:gd name="connsiteX88" fmla="*/ 1733847 w 2981399"/>
              <a:gd name="connsiteY88" fmla="*/ 117454 h 1238575"/>
              <a:gd name="connsiteX89" fmla="*/ 1751507 w 2981399"/>
              <a:gd name="connsiteY89" fmla="*/ 96560 h 1238575"/>
              <a:gd name="connsiteX90" fmla="*/ 2019284 w 2981399"/>
              <a:gd name="connsiteY90" fmla="*/ 6 h 12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981399" h="1238575">
                <a:moveTo>
                  <a:pt x="2041623" y="240638"/>
                </a:moveTo>
                <a:cubicBezTo>
                  <a:pt x="2062231" y="239181"/>
                  <a:pt x="2082388" y="239985"/>
                  <a:pt x="2101242" y="242798"/>
                </a:cubicBezTo>
                <a:cubicBezTo>
                  <a:pt x="2269719" y="271733"/>
                  <a:pt x="2296996" y="426054"/>
                  <a:pt x="2298601" y="432484"/>
                </a:cubicBezTo>
                <a:cubicBezTo>
                  <a:pt x="2298601" y="432484"/>
                  <a:pt x="2298601" y="432484"/>
                  <a:pt x="2301810" y="454989"/>
                </a:cubicBezTo>
                <a:cubicBezTo>
                  <a:pt x="2301810" y="454989"/>
                  <a:pt x="2301810" y="454989"/>
                  <a:pt x="2324274" y="461419"/>
                </a:cubicBezTo>
                <a:cubicBezTo>
                  <a:pt x="2324274" y="463027"/>
                  <a:pt x="2401292" y="487139"/>
                  <a:pt x="2434988" y="554655"/>
                </a:cubicBezTo>
                <a:cubicBezTo>
                  <a:pt x="2457451" y="601273"/>
                  <a:pt x="2455847" y="657536"/>
                  <a:pt x="2430174" y="725051"/>
                </a:cubicBezTo>
                <a:cubicBezTo>
                  <a:pt x="2407710" y="782921"/>
                  <a:pt x="2356365" y="816679"/>
                  <a:pt x="2277742" y="824717"/>
                </a:cubicBezTo>
                <a:cubicBezTo>
                  <a:pt x="2213560" y="832754"/>
                  <a:pt x="2154192" y="818287"/>
                  <a:pt x="2154192" y="818287"/>
                </a:cubicBezTo>
                <a:cubicBezTo>
                  <a:pt x="2154192" y="818287"/>
                  <a:pt x="2154192" y="818287"/>
                  <a:pt x="2120496" y="810249"/>
                </a:cubicBezTo>
                <a:cubicBezTo>
                  <a:pt x="2120496" y="810249"/>
                  <a:pt x="2120496" y="810249"/>
                  <a:pt x="2110869" y="844007"/>
                </a:cubicBezTo>
                <a:cubicBezTo>
                  <a:pt x="2109264" y="845614"/>
                  <a:pt x="2062732" y="996720"/>
                  <a:pt x="1814028" y="979038"/>
                </a:cubicBezTo>
                <a:cubicBezTo>
                  <a:pt x="1578159" y="962962"/>
                  <a:pt x="1509163" y="771669"/>
                  <a:pt x="1507559" y="763631"/>
                </a:cubicBezTo>
                <a:cubicBezTo>
                  <a:pt x="1507559" y="763631"/>
                  <a:pt x="1507559" y="763631"/>
                  <a:pt x="1499536" y="741126"/>
                </a:cubicBezTo>
                <a:cubicBezTo>
                  <a:pt x="1499536" y="741126"/>
                  <a:pt x="1499536" y="741126"/>
                  <a:pt x="1475468" y="739519"/>
                </a:cubicBezTo>
                <a:cubicBezTo>
                  <a:pt x="1388822" y="731481"/>
                  <a:pt x="1327850" y="697723"/>
                  <a:pt x="1297363" y="641460"/>
                </a:cubicBezTo>
                <a:cubicBezTo>
                  <a:pt x="1262063" y="578768"/>
                  <a:pt x="1270086" y="501607"/>
                  <a:pt x="1292550" y="454989"/>
                </a:cubicBezTo>
                <a:cubicBezTo>
                  <a:pt x="1324640" y="390689"/>
                  <a:pt x="1414495" y="337641"/>
                  <a:pt x="1485095" y="340856"/>
                </a:cubicBezTo>
                <a:cubicBezTo>
                  <a:pt x="1491513" y="340856"/>
                  <a:pt x="1497932" y="340856"/>
                  <a:pt x="1504350" y="342463"/>
                </a:cubicBezTo>
                <a:cubicBezTo>
                  <a:pt x="1565323" y="355323"/>
                  <a:pt x="1637527" y="408371"/>
                  <a:pt x="1637527" y="408371"/>
                </a:cubicBezTo>
                <a:cubicBezTo>
                  <a:pt x="1637527" y="408371"/>
                  <a:pt x="1637527" y="408371"/>
                  <a:pt x="1653573" y="421231"/>
                </a:cubicBezTo>
                <a:cubicBezTo>
                  <a:pt x="1653573" y="421231"/>
                  <a:pt x="1653573" y="421231"/>
                  <a:pt x="1672827" y="413194"/>
                </a:cubicBezTo>
                <a:cubicBezTo>
                  <a:pt x="1672827" y="413194"/>
                  <a:pt x="1732196" y="390689"/>
                  <a:pt x="1804400" y="390689"/>
                </a:cubicBezTo>
                <a:cubicBezTo>
                  <a:pt x="1897464" y="389081"/>
                  <a:pt x="1969669" y="422839"/>
                  <a:pt x="2021014" y="488747"/>
                </a:cubicBezTo>
                <a:cubicBezTo>
                  <a:pt x="2046687" y="520897"/>
                  <a:pt x="2048292" y="565907"/>
                  <a:pt x="2029037" y="610918"/>
                </a:cubicBezTo>
                <a:cubicBezTo>
                  <a:pt x="2003364" y="665573"/>
                  <a:pt x="1937578" y="726658"/>
                  <a:pt x="1826864" y="733089"/>
                </a:cubicBezTo>
                <a:cubicBezTo>
                  <a:pt x="1743427" y="737911"/>
                  <a:pt x="1692082" y="692901"/>
                  <a:pt x="1680850" y="649498"/>
                </a:cubicBezTo>
                <a:cubicBezTo>
                  <a:pt x="1677641" y="636638"/>
                  <a:pt x="1672827" y="604488"/>
                  <a:pt x="1706523" y="586805"/>
                </a:cubicBezTo>
                <a:cubicBezTo>
                  <a:pt x="1728987" y="575552"/>
                  <a:pt x="1748241" y="573945"/>
                  <a:pt x="1764287" y="578768"/>
                </a:cubicBezTo>
                <a:cubicBezTo>
                  <a:pt x="1791564" y="588413"/>
                  <a:pt x="1804400" y="615740"/>
                  <a:pt x="1806005" y="615740"/>
                </a:cubicBezTo>
                <a:cubicBezTo>
                  <a:pt x="1806005" y="615740"/>
                  <a:pt x="1865373" y="556262"/>
                  <a:pt x="1788355" y="509645"/>
                </a:cubicBezTo>
                <a:cubicBezTo>
                  <a:pt x="1756264" y="490354"/>
                  <a:pt x="1714546" y="501607"/>
                  <a:pt x="1674432" y="522505"/>
                </a:cubicBezTo>
                <a:cubicBezTo>
                  <a:pt x="1619877" y="549832"/>
                  <a:pt x="1594205" y="606095"/>
                  <a:pt x="1610250" y="668788"/>
                </a:cubicBezTo>
                <a:cubicBezTo>
                  <a:pt x="1629505" y="739519"/>
                  <a:pt x="1706523" y="813464"/>
                  <a:pt x="1831678" y="805426"/>
                </a:cubicBezTo>
                <a:cubicBezTo>
                  <a:pt x="1950414" y="798996"/>
                  <a:pt x="2051501" y="736304"/>
                  <a:pt x="2094823" y="641460"/>
                </a:cubicBezTo>
                <a:cubicBezTo>
                  <a:pt x="2126914" y="572337"/>
                  <a:pt x="2120496" y="498392"/>
                  <a:pt x="2078778" y="443737"/>
                </a:cubicBezTo>
                <a:cubicBezTo>
                  <a:pt x="2019410" y="368184"/>
                  <a:pt x="1942391" y="334426"/>
                  <a:pt x="1866978" y="321566"/>
                </a:cubicBezTo>
                <a:cubicBezTo>
                  <a:pt x="1913911" y="269724"/>
                  <a:pt x="1979797" y="245008"/>
                  <a:pt x="2041623" y="240638"/>
                </a:cubicBezTo>
                <a:close/>
                <a:moveTo>
                  <a:pt x="2019284" y="6"/>
                </a:moveTo>
                <a:cubicBezTo>
                  <a:pt x="2046025" y="126"/>
                  <a:pt x="2074997" y="2135"/>
                  <a:pt x="2106303" y="6555"/>
                </a:cubicBezTo>
                <a:cubicBezTo>
                  <a:pt x="2329455" y="38699"/>
                  <a:pt x="2420964" y="220318"/>
                  <a:pt x="2424175" y="228354"/>
                </a:cubicBezTo>
                <a:cubicBezTo>
                  <a:pt x="2424175" y="228354"/>
                  <a:pt x="2424175" y="228354"/>
                  <a:pt x="2440229" y="262106"/>
                </a:cubicBezTo>
                <a:cubicBezTo>
                  <a:pt x="2440229" y="262106"/>
                  <a:pt x="2440229" y="262106"/>
                  <a:pt x="2473943" y="246034"/>
                </a:cubicBezTo>
                <a:cubicBezTo>
                  <a:pt x="2475548" y="244427"/>
                  <a:pt x="2565451" y="202638"/>
                  <a:pt x="2661776" y="274964"/>
                </a:cubicBezTo>
                <a:cubicBezTo>
                  <a:pt x="2740441" y="331218"/>
                  <a:pt x="2737231" y="422831"/>
                  <a:pt x="2737231" y="426046"/>
                </a:cubicBezTo>
                <a:cubicBezTo>
                  <a:pt x="2737231" y="426046"/>
                  <a:pt x="2737231" y="426046"/>
                  <a:pt x="2734020" y="463012"/>
                </a:cubicBezTo>
                <a:cubicBezTo>
                  <a:pt x="2734020" y="463012"/>
                  <a:pt x="2734020" y="463012"/>
                  <a:pt x="2770944" y="466227"/>
                </a:cubicBezTo>
                <a:cubicBezTo>
                  <a:pt x="2780577" y="466227"/>
                  <a:pt x="2987675" y="480692"/>
                  <a:pt x="2981253" y="662311"/>
                </a:cubicBezTo>
                <a:cubicBezTo>
                  <a:pt x="2978043" y="805355"/>
                  <a:pt x="2764523" y="832679"/>
                  <a:pt x="2762917" y="832679"/>
                </a:cubicBezTo>
                <a:cubicBezTo>
                  <a:pt x="2762917" y="832679"/>
                  <a:pt x="2762917" y="832679"/>
                  <a:pt x="2737231" y="835893"/>
                </a:cubicBezTo>
                <a:cubicBezTo>
                  <a:pt x="2737231" y="835893"/>
                  <a:pt x="2737231" y="835893"/>
                  <a:pt x="2730809" y="860002"/>
                </a:cubicBezTo>
                <a:cubicBezTo>
                  <a:pt x="2730809" y="861609"/>
                  <a:pt x="2690674" y="1006261"/>
                  <a:pt x="2568662" y="1068944"/>
                </a:cubicBezTo>
                <a:cubicBezTo>
                  <a:pt x="2491602" y="1109125"/>
                  <a:pt x="2396883" y="1105910"/>
                  <a:pt x="2284504" y="1062515"/>
                </a:cubicBezTo>
                <a:cubicBezTo>
                  <a:pt x="2284504" y="1062515"/>
                  <a:pt x="2157676" y="1229668"/>
                  <a:pt x="1887967" y="1170200"/>
                </a:cubicBezTo>
                <a:cubicBezTo>
                  <a:pt x="1928102" y="1120375"/>
                  <a:pt x="1948972" y="1072158"/>
                  <a:pt x="1955394" y="1052871"/>
                </a:cubicBezTo>
                <a:cubicBezTo>
                  <a:pt x="2090249" y="1023941"/>
                  <a:pt x="2148044" y="943578"/>
                  <a:pt x="2170520" y="898576"/>
                </a:cubicBezTo>
                <a:cubicBezTo>
                  <a:pt x="2278082" y="916255"/>
                  <a:pt x="2483575" y="916255"/>
                  <a:pt x="2541370" y="766782"/>
                </a:cubicBezTo>
                <a:cubicBezTo>
                  <a:pt x="2575084" y="679990"/>
                  <a:pt x="2568662" y="588377"/>
                  <a:pt x="2528527" y="522480"/>
                </a:cubicBezTo>
                <a:cubicBezTo>
                  <a:pt x="2485181" y="453369"/>
                  <a:pt x="2409726" y="411580"/>
                  <a:pt x="2376012" y="397115"/>
                </a:cubicBezTo>
                <a:cubicBezTo>
                  <a:pt x="2355142" y="318360"/>
                  <a:pt x="2286109" y="176922"/>
                  <a:pt x="2122357" y="149599"/>
                </a:cubicBezTo>
                <a:cubicBezTo>
                  <a:pt x="1987502" y="127098"/>
                  <a:pt x="1847831" y="201031"/>
                  <a:pt x="1778799" y="313538"/>
                </a:cubicBezTo>
                <a:cubicBezTo>
                  <a:pt x="1733847" y="315146"/>
                  <a:pt x="1690501" y="344076"/>
                  <a:pt x="1658393" y="353719"/>
                </a:cubicBezTo>
                <a:cubicBezTo>
                  <a:pt x="1629495" y="334433"/>
                  <a:pt x="1563673" y="281393"/>
                  <a:pt x="1486613" y="266928"/>
                </a:cubicBezTo>
                <a:cubicBezTo>
                  <a:pt x="1380656" y="249249"/>
                  <a:pt x="1255434" y="316753"/>
                  <a:pt x="1204061" y="418009"/>
                </a:cubicBezTo>
                <a:cubicBezTo>
                  <a:pt x="1171952" y="483906"/>
                  <a:pt x="1171952" y="591592"/>
                  <a:pt x="1221720" y="678383"/>
                </a:cubicBezTo>
                <a:cubicBezTo>
                  <a:pt x="1250618" y="731422"/>
                  <a:pt x="1329283" y="782854"/>
                  <a:pt x="1457716" y="802141"/>
                </a:cubicBezTo>
                <a:cubicBezTo>
                  <a:pt x="1485008" y="863216"/>
                  <a:pt x="1565279" y="1043228"/>
                  <a:pt x="1807696" y="1060907"/>
                </a:cubicBezTo>
                <a:cubicBezTo>
                  <a:pt x="1815723" y="1060907"/>
                  <a:pt x="1823750" y="1060907"/>
                  <a:pt x="1831777" y="1060907"/>
                </a:cubicBezTo>
                <a:cubicBezTo>
                  <a:pt x="1844621" y="1062515"/>
                  <a:pt x="1857464" y="1062515"/>
                  <a:pt x="1870307" y="1062515"/>
                </a:cubicBezTo>
                <a:cubicBezTo>
                  <a:pt x="1836594" y="1131626"/>
                  <a:pt x="1740269" y="1263420"/>
                  <a:pt x="1512300" y="1234490"/>
                </a:cubicBezTo>
                <a:cubicBezTo>
                  <a:pt x="1350153" y="1213596"/>
                  <a:pt x="1247407" y="1155735"/>
                  <a:pt x="1188006" y="1112339"/>
                </a:cubicBezTo>
                <a:cubicBezTo>
                  <a:pt x="1125395" y="1064122"/>
                  <a:pt x="1099709" y="1019119"/>
                  <a:pt x="1099709" y="1019119"/>
                </a:cubicBezTo>
                <a:cubicBezTo>
                  <a:pt x="1099709" y="1019119"/>
                  <a:pt x="1099709" y="1019119"/>
                  <a:pt x="1090076" y="1003047"/>
                </a:cubicBezTo>
                <a:cubicBezTo>
                  <a:pt x="1245801" y="951615"/>
                  <a:pt x="1139844" y="840715"/>
                  <a:pt x="1139844" y="840715"/>
                </a:cubicBezTo>
                <a:cubicBezTo>
                  <a:pt x="1086865" y="938757"/>
                  <a:pt x="979303" y="962865"/>
                  <a:pt x="903848" y="948400"/>
                </a:cubicBezTo>
                <a:cubicBezTo>
                  <a:pt x="865318" y="940364"/>
                  <a:pt x="812340" y="917863"/>
                  <a:pt x="777020" y="880896"/>
                </a:cubicBezTo>
                <a:cubicBezTo>
                  <a:pt x="746517" y="847144"/>
                  <a:pt x="722436" y="814999"/>
                  <a:pt x="696750" y="787676"/>
                </a:cubicBezTo>
                <a:cubicBezTo>
                  <a:pt x="671063" y="760353"/>
                  <a:pt x="640560" y="720171"/>
                  <a:pt x="563500" y="741066"/>
                </a:cubicBezTo>
                <a:cubicBezTo>
                  <a:pt x="481624" y="761960"/>
                  <a:pt x="423829" y="827857"/>
                  <a:pt x="282553" y="784461"/>
                </a:cubicBezTo>
                <a:cubicBezTo>
                  <a:pt x="46557" y="710528"/>
                  <a:pt x="0" y="607664"/>
                  <a:pt x="0" y="607664"/>
                </a:cubicBezTo>
                <a:cubicBezTo>
                  <a:pt x="0" y="607664"/>
                  <a:pt x="242418" y="683205"/>
                  <a:pt x="364429" y="578734"/>
                </a:cubicBezTo>
                <a:cubicBezTo>
                  <a:pt x="512127" y="451761"/>
                  <a:pt x="590792" y="490335"/>
                  <a:pt x="634139" y="496764"/>
                </a:cubicBezTo>
                <a:cubicBezTo>
                  <a:pt x="675879" y="501586"/>
                  <a:pt x="724042" y="519266"/>
                  <a:pt x="749728" y="511230"/>
                </a:cubicBezTo>
                <a:cubicBezTo>
                  <a:pt x="777020" y="504801"/>
                  <a:pt x="786653" y="487121"/>
                  <a:pt x="805918" y="467834"/>
                </a:cubicBezTo>
                <a:cubicBezTo>
                  <a:pt x="865318" y="408366"/>
                  <a:pt x="937562" y="418009"/>
                  <a:pt x="974486" y="424438"/>
                </a:cubicBezTo>
                <a:cubicBezTo>
                  <a:pt x="1006595" y="429260"/>
                  <a:pt x="1033887" y="438904"/>
                  <a:pt x="1035492" y="438904"/>
                </a:cubicBezTo>
                <a:cubicBezTo>
                  <a:pt x="1035492" y="438904"/>
                  <a:pt x="1070811" y="173708"/>
                  <a:pt x="1342126" y="88524"/>
                </a:cubicBezTo>
                <a:cubicBezTo>
                  <a:pt x="1529959" y="30663"/>
                  <a:pt x="1704950" y="106204"/>
                  <a:pt x="1706555" y="106204"/>
                </a:cubicBezTo>
                <a:cubicBezTo>
                  <a:pt x="1706555" y="106204"/>
                  <a:pt x="1706555" y="106204"/>
                  <a:pt x="1733847" y="117454"/>
                </a:cubicBezTo>
                <a:cubicBezTo>
                  <a:pt x="1733847" y="117454"/>
                  <a:pt x="1733847" y="117454"/>
                  <a:pt x="1751507" y="96560"/>
                </a:cubicBezTo>
                <a:cubicBezTo>
                  <a:pt x="1754316" y="90935"/>
                  <a:pt x="1832103" y="-829"/>
                  <a:pt x="2019284" y="6"/>
                </a:cubicBez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noAutofit/>
          </a:bodyPr>
          <a:lstStyle/>
          <a:p>
            <a:endParaRPr lang="zh-CN" altLang="en-US"/>
          </a:p>
        </p:txBody>
      </p:sp>
      <p:grpSp>
        <p:nvGrpSpPr>
          <p:cNvPr id="18" name="组合 17"/>
          <p:cNvGrpSpPr/>
          <p:nvPr/>
        </p:nvGrpSpPr>
        <p:grpSpPr>
          <a:xfrm>
            <a:off x="7319414" y="-278296"/>
            <a:ext cx="894037" cy="4323460"/>
            <a:chOff x="7392812" y="-278296"/>
            <a:chExt cx="894037" cy="4323460"/>
          </a:xfrm>
        </p:grpSpPr>
        <p:cxnSp>
          <p:nvCxnSpPr>
            <p:cNvPr id="16" name="直接连接符 15"/>
            <p:cNvCxnSpPr/>
            <p:nvPr/>
          </p:nvCxnSpPr>
          <p:spPr>
            <a:xfrm>
              <a:off x="7839830" y="-278296"/>
              <a:ext cx="0" cy="2806914"/>
            </a:xfrm>
            <a:prstGeom prst="line">
              <a:avLst/>
            </a:prstGeom>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19" name="组合 18"/>
          <p:cNvGrpSpPr/>
          <p:nvPr/>
        </p:nvGrpSpPr>
        <p:grpSpPr>
          <a:xfrm>
            <a:off x="6605154" y="-278296"/>
            <a:ext cx="894037" cy="2757219"/>
            <a:chOff x="7392812" y="1287945"/>
            <a:chExt cx="894037" cy="2757219"/>
          </a:xfrm>
        </p:grpSpPr>
        <p:cxnSp>
          <p:nvCxnSpPr>
            <p:cNvPr id="20" name="直接连接符 19"/>
            <p:cNvCxnSpPr/>
            <p:nvPr/>
          </p:nvCxnSpPr>
          <p:spPr>
            <a:xfrm>
              <a:off x="7839830" y="1287945"/>
              <a:ext cx="0" cy="1240673"/>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22" name="组合 21"/>
          <p:cNvGrpSpPr/>
          <p:nvPr/>
        </p:nvGrpSpPr>
        <p:grpSpPr>
          <a:xfrm>
            <a:off x="4598984" y="-391886"/>
            <a:ext cx="814928" cy="6231494"/>
            <a:chOff x="7392812" y="-2791255"/>
            <a:chExt cx="894037" cy="6836419"/>
          </a:xfrm>
        </p:grpSpPr>
        <p:cxnSp>
          <p:nvCxnSpPr>
            <p:cNvPr id="23" name="直接连接符 22"/>
            <p:cNvCxnSpPr/>
            <p:nvPr/>
          </p:nvCxnSpPr>
          <p:spPr>
            <a:xfrm>
              <a:off x="7839831" y="-2791255"/>
              <a:ext cx="0" cy="5319872"/>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图片 2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26" name="组合 25"/>
          <p:cNvGrpSpPr/>
          <p:nvPr/>
        </p:nvGrpSpPr>
        <p:grpSpPr>
          <a:xfrm>
            <a:off x="4144700" y="-278296"/>
            <a:ext cx="1032304" cy="3645676"/>
            <a:chOff x="7392812" y="887789"/>
            <a:chExt cx="894037" cy="3157375"/>
          </a:xfrm>
        </p:grpSpPr>
        <p:cxnSp>
          <p:nvCxnSpPr>
            <p:cNvPr id="27" name="直接连接符 26"/>
            <p:cNvCxnSpPr/>
            <p:nvPr/>
          </p:nvCxnSpPr>
          <p:spPr>
            <a:xfrm>
              <a:off x="7839831" y="887789"/>
              <a:ext cx="0" cy="1640828"/>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31" name="组合 30"/>
          <p:cNvGrpSpPr/>
          <p:nvPr/>
        </p:nvGrpSpPr>
        <p:grpSpPr>
          <a:xfrm>
            <a:off x="3405373" y="-79513"/>
            <a:ext cx="534482" cy="3508513"/>
            <a:chOff x="7392812" y="-1823580"/>
            <a:chExt cx="894037" cy="5868744"/>
          </a:xfrm>
        </p:grpSpPr>
        <p:cxnSp>
          <p:nvCxnSpPr>
            <p:cNvPr id="32" name="直接连接符 31"/>
            <p:cNvCxnSpPr/>
            <p:nvPr/>
          </p:nvCxnSpPr>
          <p:spPr>
            <a:xfrm>
              <a:off x="7839831" y="-1823580"/>
              <a:ext cx="0" cy="4352198"/>
            </a:xfrm>
            <a:prstGeom prst="line">
              <a:avLst/>
            </a:prstGeom>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35" name="组合 34"/>
          <p:cNvGrpSpPr/>
          <p:nvPr/>
        </p:nvGrpSpPr>
        <p:grpSpPr>
          <a:xfrm>
            <a:off x="8005429" y="-1069777"/>
            <a:ext cx="534482" cy="3508513"/>
            <a:chOff x="7392812" y="-1823580"/>
            <a:chExt cx="894037" cy="5868744"/>
          </a:xfrm>
        </p:grpSpPr>
        <p:cxnSp>
          <p:nvCxnSpPr>
            <p:cNvPr id="36" name="直接连接符 35"/>
            <p:cNvCxnSpPr/>
            <p:nvPr/>
          </p:nvCxnSpPr>
          <p:spPr>
            <a:xfrm>
              <a:off x="7839831" y="-1823580"/>
              <a:ext cx="0" cy="4352198"/>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sp>
        <p:nvSpPr>
          <p:cNvPr id="39" name="文本框 38"/>
          <p:cNvSpPr txBox="1"/>
          <p:nvPr/>
        </p:nvSpPr>
        <p:spPr>
          <a:xfrm>
            <a:off x="4428621" y="2003762"/>
            <a:ext cx="466794" cy="461665"/>
          </a:xfrm>
          <a:prstGeom prst="rect">
            <a:avLst/>
          </a:prstGeom>
          <a:noFill/>
        </p:spPr>
        <p:txBody>
          <a:bodyPr wrap="none" rtlCol="0" anchor="ctr">
            <a:spAutoFit/>
          </a:bodyPr>
          <a:lstStyle/>
          <a:p>
            <a:pPr algn="ctr"/>
            <a:r>
              <a:rPr lang="en-US" altLang="zh-CN" sz="2400" dirty="0">
                <a:solidFill>
                  <a:schemeClr val="bg1"/>
                </a:solidFill>
                <a:latin typeface="Impact" panose="020B0806030902050204" pitchFamily="34" charset="0"/>
              </a:rPr>
              <a:t>01</a:t>
            </a:r>
            <a:endParaRPr lang="zh-CN" altLang="en-US" sz="2400" dirty="0">
              <a:solidFill>
                <a:schemeClr val="bg1"/>
              </a:solidFill>
              <a:latin typeface="Impact" panose="020B0806030902050204" pitchFamily="34" charset="0"/>
            </a:endParaRPr>
          </a:p>
        </p:txBody>
      </p:sp>
    </p:spTree>
    <p:extLst>
      <p:ext uri="{BB962C8B-B14F-4D97-AF65-F5344CB8AC3E}">
        <p14:creationId xmlns:p14="http://schemas.microsoft.com/office/powerpoint/2010/main" val="19712335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grpId="1" nodeType="withEffect">
                                      <p:stCondLst>
                                        <p:cond delay="500"/>
                                      </p:stCondLst>
                                      <p:childTnLst>
                                        <p:set>
                                          <p:cBhvr>
                                            <p:cTn id="11" dur="1" fill="hold">
                                              <p:stCondLst>
                                                <p:cond delay="0"/>
                                              </p:stCondLst>
                                            </p:cTn>
                                            <p:tgtEl>
                                              <p:spTgt spid="9"/>
                                            </p:tgtEl>
                                            <p:attrNameLst>
                                              <p:attrName>style.visibility</p:attrName>
                                            </p:attrNameLst>
                                          </p:cBhvr>
                                          <p:to>
                                            <p:strVal val="visible"/>
                                          </p:to>
                                        </p:set>
                                        <p:anim calcmode="lin" valueType="num">
                                          <p:cBhvr>
                                            <p:cTn id="12" dur="3000" fill="hold"/>
                                            <p:tgtEl>
                                              <p:spTgt spid="9"/>
                                            </p:tgtEl>
                                            <p:attrNameLst>
                                              <p:attrName>ppt_w</p:attrName>
                                            </p:attrNameLst>
                                          </p:cBhvr>
                                          <p:tavLst>
                                            <p:tav tm="0">
                                              <p:val>
                                                <p:fltVal val="0"/>
                                              </p:val>
                                            </p:tav>
                                            <p:tav tm="100000">
                                              <p:val>
                                                <p:strVal val="#ppt_w"/>
                                              </p:val>
                                            </p:tav>
                                          </p:tavLst>
                                        </p:anim>
                                        <p:anim calcmode="lin" valueType="num">
                                          <p:cBhvr>
                                            <p:cTn id="13" dur="3000" fill="hold"/>
                                            <p:tgtEl>
                                              <p:spTgt spid="9"/>
                                            </p:tgtEl>
                                            <p:attrNameLst>
                                              <p:attrName>ppt_h</p:attrName>
                                            </p:attrNameLst>
                                          </p:cBhvr>
                                          <p:tavLst>
                                            <p:tav tm="0">
                                              <p:val>
                                                <p:fltVal val="0"/>
                                              </p:val>
                                            </p:tav>
                                            <p:tav tm="100000">
                                              <p:val>
                                                <p:strVal val="#ppt_h"/>
                                              </p:val>
                                            </p:tav>
                                          </p:tavLst>
                                        </p:anim>
                                        <p:animEffect transition="in" filter="fade">
                                          <p:cBhvr>
                                            <p:cTn id="14" dur="3000"/>
                                            <p:tgtEl>
                                              <p:spTgt spid="9"/>
                                            </p:tgtEl>
                                          </p:cBhvr>
                                        </p:animEffect>
                                      </p:childTnLst>
                                    </p:cTn>
                                  </p:par>
                                  <p:par>
                                    <p:cTn id="15" presetID="35" presetClass="path" presetSubtype="0" decel="71000" fill="hold" grpId="0" nodeType="withEffect">
                                      <p:stCondLst>
                                        <p:cond delay="500"/>
                                      </p:stCondLst>
                                      <p:childTnLst>
                                        <p:animMotion origin="layout" path="M -2.29167E-6 -3.7037E-7 L -0.25377 -3.7037E-7 " pathEditMode="relative" rAng="0" ptsTypes="AA">
                                          <p:cBhvr>
                                            <p:cTn id="16" dur="3000" spd="-100000" fill="hold"/>
                                            <p:tgtEl>
                                              <p:spTgt spid="9"/>
                                            </p:tgtEl>
                                            <p:attrNameLst>
                                              <p:attrName>ppt_x</p:attrName>
                                              <p:attrName>ppt_y</p:attrName>
                                            </p:attrNameLst>
                                          </p:cBhvr>
                                          <p:rCtr x="-12695" y="0"/>
                                        </p:animMotion>
                                      </p:childTnLst>
                                    </p:cTn>
                                  </p:par>
                                  <p:par>
                                    <p:cTn id="17" presetID="53" presetClass="entr" presetSubtype="16"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p:cTn id="19" dur="3000" fill="hold"/>
                                            <p:tgtEl>
                                              <p:spTgt spid="13"/>
                                            </p:tgtEl>
                                            <p:attrNameLst>
                                              <p:attrName>ppt_w</p:attrName>
                                            </p:attrNameLst>
                                          </p:cBhvr>
                                          <p:tavLst>
                                            <p:tav tm="0">
                                              <p:val>
                                                <p:fltVal val="0"/>
                                              </p:val>
                                            </p:tav>
                                            <p:tav tm="100000">
                                              <p:val>
                                                <p:strVal val="#ppt_w"/>
                                              </p:val>
                                            </p:tav>
                                          </p:tavLst>
                                        </p:anim>
                                        <p:anim calcmode="lin" valueType="num">
                                          <p:cBhvr>
                                            <p:cTn id="20" dur="3000" fill="hold"/>
                                            <p:tgtEl>
                                              <p:spTgt spid="13"/>
                                            </p:tgtEl>
                                            <p:attrNameLst>
                                              <p:attrName>ppt_h</p:attrName>
                                            </p:attrNameLst>
                                          </p:cBhvr>
                                          <p:tavLst>
                                            <p:tav tm="0">
                                              <p:val>
                                                <p:fltVal val="0"/>
                                              </p:val>
                                            </p:tav>
                                            <p:tav tm="100000">
                                              <p:val>
                                                <p:strVal val="#ppt_h"/>
                                              </p:val>
                                            </p:tav>
                                          </p:tavLst>
                                        </p:anim>
                                        <p:animEffect transition="in" filter="fade">
                                          <p:cBhvr>
                                            <p:cTn id="21" dur="3000"/>
                                            <p:tgtEl>
                                              <p:spTgt spid="13"/>
                                            </p:tgtEl>
                                          </p:cBhvr>
                                        </p:animEffect>
                                      </p:childTnLst>
                                    </p:cTn>
                                  </p:par>
                                  <p:par>
                                    <p:cTn id="22" presetID="35" presetClass="path" presetSubtype="0" decel="71000" fill="hold" grpId="1" nodeType="withEffect">
                                      <p:stCondLst>
                                        <p:cond delay="750"/>
                                      </p:stCondLst>
                                      <p:childTnLst>
                                        <p:animMotion origin="layout" path="M 1.25E-6 4.07407E-6 L 0.15065 4.07407E-6 " pathEditMode="relative" rAng="0" ptsTypes="AA">
                                          <p:cBhvr>
                                            <p:cTn id="23" dur="3000" spd="-100000" fill="hold"/>
                                            <p:tgtEl>
                                              <p:spTgt spid="13"/>
                                            </p:tgtEl>
                                            <p:attrNameLst>
                                              <p:attrName>ppt_x</p:attrName>
                                              <p:attrName>ppt_y</p:attrName>
                                            </p:attrNameLst>
                                          </p:cBhvr>
                                          <p:rCtr x="7526" y="0"/>
                                        </p:animMotion>
                                      </p:childTnLst>
                                    </p:cTn>
                                  </p:par>
                                  <p:par>
                                    <p:cTn id="24" presetID="53" presetClass="entr" presetSubtype="16" fill="hold" grpId="0" nodeType="withEffect">
                                      <p:stCondLst>
                                        <p:cond delay="1000"/>
                                      </p:stCondLst>
                                      <p:childTnLst>
                                        <p:set>
                                          <p:cBhvr>
                                            <p:cTn id="25" dur="1" fill="hold">
                                              <p:stCondLst>
                                                <p:cond delay="0"/>
                                              </p:stCondLst>
                                            </p:cTn>
                                            <p:tgtEl>
                                              <p:spTgt spid="11"/>
                                            </p:tgtEl>
                                            <p:attrNameLst>
                                              <p:attrName>style.visibility</p:attrName>
                                            </p:attrNameLst>
                                          </p:cBhvr>
                                          <p:to>
                                            <p:strVal val="visible"/>
                                          </p:to>
                                        </p:set>
                                        <p:anim calcmode="lin" valueType="num">
                                          <p:cBhvr>
                                            <p:cTn id="26" dur="3000" fill="hold"/>
                                            <p:tgtEl>
                                              <p:spTgt spid="11"/>
                                            </p:tgtEl>
                                            <p:attrNameLst>
                                              <p:attrName>ppt_w</p:attrName>
                                            </p:attrNameLst>
                                          </p:cBhvr>
                                          <p:tavLst>
                                            <p:tav tm="0">
                                              <p:val>
                                                <p:fltVal val="0"/>
                                              </p:val>
                                            </p:tav>
                                            <p:tav tm="100000">
                                              <p:val>
                                                <p:strVal val="#ppt_w"/>
                                              </p:val>
                                            </p:tav>
                                          </p:tavLst>
                                        </p:anim>
                                        <p:anim calcmode="lin" valueType="num">
                                          <p:cBhvr>
                                            <p:cTn id="27" dur="3000" fill="hold"/>
                                            <p:tgtEl>
                                              <p:spTgt spid="11"/>
                                            </p:tgtEl>
                                            <p:attrNameLst>
                                              <p:attrName>ppt_h</p:attrName>
                                            </p:attrNameLst>
                                          </p:cBhvr>
                                          <p:tavLst>
                                            <p:tav tm="0">
                                              <p:val>
                                                <p:fltVal val="0"/>
                                              </p:val>
                                            </p:tav>
                                            <p:tav tm="100000">
                                              <p:val>
                                                <p:strVal val="#ppt_h"/>
                                              </p:val>
                                            </p:tav>
                                          </p:tavLst>
                                        </p:anim>
                                        <p:animEffect transition="in" filter="fade">
                                          <p:cBhvr>
                                            <p:cTn id="28" dur="3000"/>
                                            <p:tgtEl>
                                              <p:spTgt spid="11"/>
                                            </p:tgtEl>
                                          </p:cBhvr>
                                        </p:animEffect>
                                      </p:childTnLst>
                                    </p:cTn>
                                  </p:par>
                                  <p:par>
                                    <p:cTn id="29" presetID="35" presetClass="path" presetSubtype="0" decel="71000" fill="hold" grpId="1" nodeType="withEffect">
                                      <p:stCondLst>
                                        <p:cond delay="1000"/>
                                      </p:stCondLst>
                                      <p:childTnLst>
                                        <p:animMotion origin="layout" path="M -1.66667E-6 4.07407E-6 L -0.15013 4.07407E-6 " pathEditMode="relative" rAng="0" ptsTypes="AA">
                                          <p:cBhvr>
                                            <p:cTn id="30" dur="3000" spd="-100000" fill="hold"/>
                                            <p:tgtEl>
                                              <p:spTgt spid="11"/>
                                            </p:tgtEl>
                                            <p:attrNameLst>
                                              <p:attrName>ppt_x</p:attrName>
                                              <p:attrName>ppt_y</p:attrName>
                                            </p:attrNameLst>
                                          </p:cBhvr>
                                          <p:rCtr x="-7513" y="0"/>
                                        </p:animMotion>
                                      </p:childTnLst>
                                    </p:cTn>
                                  </p:par>
                                  <p:par>
                                    <p:cTn id="31" presetID="53" presetClass="entr" presetSubtype="16" fill="hold" grpId="0" nodeType="withEffect">
                                      <p:stCondLst>
                                        <p:cond delay="2250"/>
                                      </p:stCondLst>
                                      <p:childTnLst>
                                        <p:set>
                                          <p:cBhvr>
                                            <p:cTn id="32" dur="1" fill="hold">
                                              <p:stCondLst>
                                                <p:cond delay="0"/>
                                              </p:stCondLst>
                                            </p:cTn>
                                            <p:tgtEl>
                                              <p:spTgt spid="12"/>
                                            </p:tgtEl>
                                            <p:attrNameLst>
                                              <p:attrName>style.visibility</p:attrName>
                                            </p:attrNameLst>
                                          </p:cBhvr>
                                          <p:to>
                                            <p:strVal val="visible"/>
                                          </p:to>
                                        </p:set>
                                        <p:anim calcmode="lin" valueType="num">
                                          <p:cBhvr>
                                            <p:cTn id="33" dur="3000" fill="hold"/>
                                            <p:tgtEl>
                                              <p:spTgt spid="12"/>
                                            </p:tgtEl>
                                            <p:attrNameLst>
                                              <p:attrName>ppt_w</p:attrName>
                                            </p:attrNameLst>
                                          </p:cBhvr>
                                          <p:tavLst>
                                            <p:tav tm="0">
                                              <p:val>
                                                <p:fltVal val="0"/>
                                              </p:val>
                                            </p:tav>
                                            <p:tav tm="100000">
                                              <p:val>
                                                <p:strVal val="#ppt_w"/>
                                              </p:val>
                                            </p:tav>
                                          </p:tavLst>
                                        </p:anim>
                                        <p:anim calcmode="lin" valueType="num">
                                          <p:cBhvr>
                                            <p:cTn id="34" dur="3000" fill="hold"/>
                                            <p:tgtEl>
                                              <p:spTgt spid="12"/>
                                            </p:tgtEl>
                                            <p:attrNameLst>
                                              <p:attrName>ppt_h</p:attrName>
                                            </p:attrNameLst>
                                          </p:cBhvr>
                                          <p:tavLst>
                                            <p:tav tm="0">
                                              <p:val>
                                                <p:fltVal val="0"/>
                                              </p:val>
                                            </p:tav>
                                            <p:tav tm="100000">
                                              <p:val>
                                                <p:strVal val="#ppt_h"/>
                                              </p:val>
                                            </p:tav>
                                          </p:tavLst>
                                        </p:anim>
                                        <p:animEffect transition="in" filter="fade">
                                          <p:cBhvr>
                                            <p:cTn id="35" dur="3000"/>
                                            <p:tgtEl>
                                              <p:spTgt spid="12"/>
                                            </p:tgtEl>
                                          </p:cBhvr>
                                        </p:animEffect>
                                      </p:childTnLst>
                                    </p:cTn>
                                  </p:par>
                                  <p:par>
                                    <p:cTn id="36" presetID="35" presetClass="path" presetSubtype="0" decel="71000" fill="hold" grpId="1" nodeType="withEffect">
                                      <p:stCondLst>
                                        <p:cond delay="2250"/>
                                      </p:stCondLst>
                                      <p:childTnLst>
                                        <p:animMotion origin="layout" path="M 8.33333E-7 4.07407E-6 L 0.15065 4.07407E-6 " pathEditMode="relative" rAng="0" ptsTypes="AA">
                                          <p:cBhvr>
                                            <p:cTn id="37" dur="3000" spd="-100000" fill="hold"/>
                                            <p:tgtEl>
                                              <p:spTgt spid="12"/>
                                            </p:tgtEl>
                                            <p:attrNameLst>
                                              <p:attrName>ppt_x</p:attrName>
                                              <p:attrName>ppt_y</p:attrName>
                                            </p:attrNameLst>
                                          </p:cBhvr>
                                          <p:rCtr x="7526" y="0"/>
                                        </p:animMotion>
                                      </p:childTnLst>
                                    </p:cTn>
                                  </p:par>
                                  <p:par>
                                    <p:cTn id="38" presetID="2" presetClass="entr" presetSubtype="1" fill="hold" nodeType="withEffect" p14:presetBounceEnd="50000">
                                      <p:stCondLst>
                                        <p:cond delay="1250"/>
                                      </p:stCondLst>
                                      <p:childTnLst>
                                        <p:set>
                                          <p:cBhvr>
                                            <p:cTn id="39" dur="1" fill="hold">
                                              <p:stCondLst>
                                                <p:cond delay="0"/>
                                              </p:stCondLst>
                                            </p:cTn>
                                            <p:tgtEl>
                                              <p:spTgt spid="26"/>
                                            </p:tgtEl>
                                            <p:attrNameLst>
                                              <p:attrName>style.visibility</p:attrName>
                                            </p:attrNameLst>
                                          </p:cBhvr>
                                          <p:to>
                                            <p:strVal val="visible"/>
                                          </p:to>
                                        </p:set>
                                        <p:anim calcmode="lin" valueType="num" p14:bounceEnd="50000">
                                          <p:cBhvr additive="base">
                                            <p:cTn id="40" dur="2500" fill="hold"/>
                                            <p:tgtEl>
                                              <p:spTgt spid="26"/>
                                            </p:tgtEl>
                                            <p:attrNameLst>
                                              <p:attrName>ppt_x</p:attrName>
                                            </p:attrNameLst>
                                          </p:cBhvr>
                                          <p:tavLst>
                                            <p:tav tm="0">
                                              <p:val>
                                                <p:strVal val="#ppt_x"/>
                                              </p:val>
                                            </p:tav>
                                            <p:tav tm="100000">
                                              <p:val>
                                                <p:strVal val="#ppt_x"/>
                                              </p:val>
                                            </p:tav>
                                          </p:tavLst>
                                        </p:anim>
                                        <p:anim calcmode="lin" valueType="num" p14:bounceEnd="50000">
                                          <p:cBhvr additive="base">
                                            <p:cTn id="41" dur="2500" fill="hold"/>
                                            <p:tgtEl>
                                              <p:spTgt spid="26"/>
                                            </p:tgtEl>
                                            <p:attrNameLst>
                                              <p:attrName>ppt_y</p:attrName>
                                            </p:attrNameLst>
                                          </p:cBhvr>
                                          <p:tavLst>
                                            <p:tav tm="0">
                                              <p:val>
                                                <p:strVal val="0-#ppt_h/2"/>
                                              </p:val>
                                            </p:tav>
                                            <p:tav tm="100000">
                                              <p:val>
                                                <p:strVal val="#ppt_y"/>
                                              </p:val>
                                            </p:tav>
                                          </p:tavLst>
                                        </p:anim>
                                      </p:childTnLst>
                                    </p:cTn>
                                  </p:par>
                                  <p:par>
                                    <p:cTn id="42" presetID="53" presetClass="entr" presetSubtype="16" fill="hold" grpId="0" nodeType="withEffect">
                                      <p:stCondLst>
                                        <p:cond delay="2750"/>
                                      </p:stCondLst>
                                      <p:childTnLst>
                                        <p:set>
                                          <p:cBhvr>
                                            <p:cTn id="43" dur="1" fill="hold">
                                              <p:stCondLst>
                                                <p:cond delay="0"/>
                                              </p:stCondLst>
                                            </p:cTn>
                                            <p:tgtEl>
                                              <p:spTgt spid="39"/>
                                            </p:tgtEl>
                                            <p:attrNameLst>
                                              <p:attrName>style.visibility</p:attrName>
                                            </p:attrNameLst>
                                          </p:cBhvr>
                                          <p:to>
                                            <p:strVal val="visible"/>
                                          </p:to>
                                        </p:set>
                                        <p:anim calcmode="lin" valueType="num">
                                          <p:cBhvr>
                                            <p:cTn id="44" dur="500" fill="hold"/>
                                            <p:tgtEl>
                                              <p:spTgt spid="39"/>
                                            </p:tgtEl>
                                            <p:attrNameLst>
                                              <p:attrName>ppt_w</p:attrName>
                                            </p:attrNameLst>
                                          </p:cBhvr>
                                          <p:tavLst>
                                            <p:tav tm="0">
                                              <p:val>
                                                <p:fltVal val="0"/>
                                              </p:val>
                                            </p:tav>
                                            <p:tav tm="100000">
                                              <p:val>
                                                <p:strVal val="#ppt_w"/>
                                              </p:val>
                                            </p:tav>
                                          </p:tavLst>
                                        </p:anim>
                                        <p:anim calcmode="lin" valueType="num">
                                          <p:cBhvr>
                                            <p:cTn id="45" dur="500" fill="hold"/>
                                            <p:tgtEl>
                                              <p:spTgt spid="39"/>
                                            </p:tgtEl>
                                            <p:attrNameLst>
                                              <p:attrName>ppt_h</p:attrName>
                                            </p:attrNameLst>
                                          </p:cBhvr>
                                          <p:tavLst>
                                            <p:tav tm="0">
                                              <p:val>
                                                <p:fltVal val="0"/>
                                              </p:val>
                                            </p:tav>
                                            <p:tav tm="100000">
                                              <p:val>
                                                <p:strVal val="#ppt_h"/>
                                              </p:val>
                                            </p:tav>
                                          </p:tavLst>
                                        </p:anim>
                                        <p:animEffect transition="in" filter="fade">
                                          <p:cBhvr>
                                            <p:cTn id="46" dur="500"/>
                                            <p:tgtEl>
                                              <p:spTgt spid="39"/>
                                            </p:tgtEl>
                                          </p:cBhvr>
                                        </p:animEffect>
                                      </p:childTnLst>
                                    </p:cTn>
                                  </p:par>
                                  <p:par>
                                    <p:cTn id="47" presetID="2" presetClass="entr" presetSubtype="1" fill="hold" nodeType="withEffect" p14:presetBounceEnd="50000">
                                      <p:stCondLst>
                                        <p:cond delay="1750"/>
                                      </p:stCondLst>
                                      <p:childTnLst>
                                        <p:set>
                                          <p:cBhvr>
                                            <p:cTn id="48" dur="1" fill="hold">
                                              <p:stCondLst>
                                                <p:cond delay="0"/>
                                              </p:stCondLst>
                                            </p:cTn>
                                            <p:tgtEl>
                                              <p:spTgt spid="18"/>
                                            </p:tgtEl>
                                            <p:attrNameLst>
                                              <p:attrName>style.visibility</p:attrName>
                                            </p:attrNameLst>
                                          </p:cBhvr>
                                          <p:to>
                                            <p:strVal val="visible"/>
                                          </p:to>
                                        </p:set>
                                        <p:anim calcmode="lin" valueType="num" p14:bounceEnd="50000">
                                          <p:cBhvr additive="base">
                                            <p:cTn id="49" dur="25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50" dur="2500" fill="hold"/>
                                            <p:tgtEl>
                                              <p:spTgt spid="18"/>
                                            </p:tgtEl>
                                            <p:attrNameLst>
                                              <p:attrName>ppt_y</p:attrName>
                                            </p:attrNameLst>
                                          </p:cBhvr>
                                          <p:tavLst>
                                            <p:tav tm="0">
                                              <p:val>
                                                <p:strVal val="0-#ppt_h/2"/>
                                              </p:val>
                                            </p:tav>
                                            <p:tav tm="100000">
                                              <p:val>
                                                <p:strVal val="#ppt_y"/>
                                              </p:val>
                                            </p:tav>
                                          </p:tavLst>
                                        </p:anim>
                                      </p:childTnLst>
                                    </p:cTn>
                                  </p:par>
                                  <p:par>
                                    <p:cTn id="51" presetID="2" presetClass="entr" presetSubtype="1" fill="hold" nodeType="withEffect" p14:presetBounceEnd="50000">
                                      <p:stCondLst>
                                        <p:cond delay="1750"/>
                                      </p:stCondLst>
                                      <p:childTnLst>
                                        <p:set>
                                          <p:cBhvr>
                                            <p:cTn id="52" dur="1" fill="hold">
                                              <p:stCondLst>
                                                <p:cond delay="0"/>
                                              </p:stCondLst>
                                            </p:cTn>
                                            <p:tgtEl>
                                              <p:spTgt spid="35"/>
                                            </p:tgtEl>
                                            <p:attrNameLst>
                                              <p:attrName>style.visibility</p:attrName>
                                            </p:attrNameLst>
                                          </p:cBhvr>
                                          <p:to>
                                            <p:strVal val="visible"/>
                                          </p:to>
                                        </p:set>
                                        <p:anim calcmode="lin" valueType="num" p14:bounceEnd="50000">
                                          <p:cBhvr additive="base">
                                            <p:cTn id="53" dur="2500" fill="hold"/>
                                            <p:tgtEl>
                                              <p:spTgt spid="35"/>
                                            </p:tgtEl>
                                            <p:attrNameLst>
                                              <p:attrName>ppt_x</p:attrName>
                                            </p:attrNameLst>
                                          </p:cBhvr>
                                          <p:tavLst>
                                            <p:tav tm="0">
                                              <p:val>
                                                <p:strVal val="#ppt_x"/>
                                              </p:val>
                                            </p:tav>
                                            <p:tav tm="100000">
                                              <p:val>
                                                <p:strVal val="#ppt_x"/>
                                              </p:val>
                                            </p:tav>
                                          </p:tavLst>
                                        </p:anim>
                                        <p:anim calcmode="lin" valueType="num" p14:bounceEnd="50000">
                                          <p:cBhvr additive="base">
                                            <p:cTn id="54" dur="2500" fill="hold"/>
                                            <p:tgtEl>
                                              <p:spTgt spid="35"/>
                                            </p:tgtEl>
                                            <p:attrNameLst>
                                              <p:attrName>ppt_y</p:attrName>
                                            </p:attrNameLst>
                                          </p:cBhvr>
                                          <p:tavLst>
                                            <p:tav tm="0">
                                              <p:val>
                                                <p:strVal val="0-#ppt_h/2"/>
                                              </p:val>
                                            </p:tav>
                                            <p:tav tm="100000">
                                              <p:val>
                                                <p:strVal val="#ppt_y"/>
                                              </p:val>
                                            </p:tav>
                                          </p:tavLst>
                                        </p:anim>
                                      </p:childTnLst>
                                    </p:cTn>
                                  </p:par>
                                  <p:par>
                                    <p:cTn id="55" presetID="2" presetClass="entr" presetSubtype="1" fill="hold" nodeType="withEffect" p14:presetBounceEnd="50000">
                                      <p:stCondLst>
                                        <p:cond delay="2000"/>
                                      </p:stCondLst>
                                      <p:childTnLst>
                                        <p:set>
                                          <p:cBhvr>
                                            <p:cTn id="56" dur="1" fill="hold">
                                              <p:stCondLst>
                                                <p:cond delay="0"/>
                                              </p:stCondLst>
                                            </p:cTn>
                                            <p:tgtEl>
                                              <p:spTgt spid="31"/>
                                            </p:tgtEl>
                                            <p:attrNameLst>
                                              <p:attrName>style.visibility</p:attrName>
                                            </p:attrNameLst>
                                          </p:cBhvr>
                                          <p:to>
                                            <p:strVal val="visible"/>
                                          </p:to>
                                        </p:set>
                                        <p:anim calcmode="lin" valueType="num" p14:bounceEnd="50000">
                                          <p:cBhvr additive="base">
                                            <p:cTn id="57" dur="2500" fill="hold"/>
                                            <p:tgtEl>
                                              <p:spTgt spid="31"/>
                                            </p:tgtEl>
                                            <p:attrNameLst>
                                              <p:attrName>ppt_x</p:attrName>
                                            </p:attrNameLst>
                                          </p:cBhvr>
                                          <p:tavLst>
                                            <p:tav tm="0">
                                              <p:val>
                                                <p:strVal val="#ppt_x"/>
                                              </p:val>
                                            </p:tav>
                                            <p:tav tm="100000">
                                              <p:val>
                                                <p:strVal val="#ppt_x"/>
                                              </p:val>
                                            </p:tav>
                                          </p:tavLst>
                                        </p:anim>
                                        <p:anim calcmode="lin" valueType="num" p14:bounceEnd="50000">
                                          <p:cBhvr additive="base">
                                            <p:cTn id="58" dur="2500" fill="hold"/>
                                            <p:tgtEl>
                                              <p:spTgt spid="31"/>
                                            </p:tgtEl>
                                            <p:attrNameLst>
                                              <p:attrName>ppt_y</p:attrName>
                                            </p:attrNameLst>
                                          </p:cBhvr>
                                          <p:tavLst>
                                            <p:tav tm="0">
                                              <p:val>
                                                <p:strVal val="0-#ppt_h/2"/>
                                              </p:val>
                                            </p:tav>
                                            <p:tav tm="100000">
                                              <p:val>
                                                <p:strVal val="#ppt_y"/>
                                              </p:val>
                                            </p:tav>
                                          </p:tavLst>
                                        </p:anim>
                                      </p:childTnLst>
                                    </p:cTn>
                                  </p:par>
                                  <p:par>
                                    <p:cTn id="59" presetID="2" presetClass="entr" presetSubtype="1" fill="hold" nodeType="withEffect" p14:presetBounceEnd="50000">
                                      <p:stCondLst>
                                        <p:cond delay="2250"/>
                                      </p:stCondLst>
                                      <p:childTnLst>
                                        <p:set>
                                          <p:cBhvr>
                                            <p:cTn id="60" dur="1" fill="hold">
                                              <p:stCondLst>
                                                <p:cond delay="0"/>
                                              </p:stCondLst>
                                            </p:cTn>
                                            <p:tgtEl>
                                              <p:spTgt spid="22"/>
                                            </p:tgtEl>
                                            <p:attrNameLst>
                                              <p:attrName>style.visibility</p:attrName>
                                            </p:attrNameLst>
                                          </p:cBhvr>
                                          <p:to>
                                            <p:strVal val="visible"/>
                                          </p:to>
                                        </p:set>
                                        <p:anim calcmode="lin" valueType="num" p14:bounceEnd="50000">
                                          <p:cBhvr additive="base">
                                            <p:cTn id="61" dur="2500" fill="hold"/>
                                            <p:tgtEl>
                                              <p:spTgt spid="22"/>
                                            </p:tgtEl>
                                            <p:attrNameLst>
                                              <p:attrName>ppt_x</p:attrName>
                                            </p:attrNameLst>
                                          </p:cBhvr>
                                          <p:tavLst>
                                            <p:tav tm="0">
                                              <p:val>
                                                <p:strVal val="#ppt_x"/>
                                              </p:val>
                                            </p:tav>
                                            <p:tav tm="100000">
                                              <p:val>
                                                <p:strVal val="#ppt_x"/>
                                              </p:val>
                                            </p:tav>
                                          </p:tavLst>
                                        </p:anim>
                                        <p:anim calcmode="lin" valueType="num" p14:bounceEnd="50000">
                                          <p:cBhvr additive="base">
                                            <p:cTn id="62" dur="2500" fill="hold"/>
                                            <p:tgtEl>
                                              <p:spTgt spid="22"/>
                                            </p:tgtEl>
                                            <p:attrNameLst>
                                              <p:attrName>ppt_y</p:attrName>
                                            </p:attrNameLst>
                                          </p:cBhvr>
                                          <p:tavLst>
                                            <p:tav tm="0">
                                              <p:val>
                                                <p:strVal val="0-#ppt_h/2"/>
                                              </p:val>
                                            </p:tav>
                                            <p:tav tm="100000">
                                              <p:val>
                                                <p:strVal val="#ppt_y"/>
                                              </p:val>
                                            </p:tav>
                                          </p:tavLst>
                                        </p:anim>
                                      </p:childTnLst>
                                    </p:cTn>
                                  </p:par>
                                  <p:par>
                                    <p:cTn id="63" presetID="2" presetClass="entr" presetSubtype="1" fill="hold" nodeType="withEffect" p14:presetBounceEnd="50000">
                                      <p:stCondLst>
                                        <p:cond delay="2750"/>
                                      </p:stCondLst>
                                      <p:childTnLst>
                                        <p:set>
                                          <p:cBhvr>
                                            <p:cTn id="64" dur="1" fill="hold">
                                              <p:stCondLst>
                                                <p:cond delay="0"/>
                                              </p:stCondLst>
                                            </p:cTn>
                                            <p:tgtEl>
                                              <p:spTgt spid="19"/>
                                            </p:tgtEl>
                                            <p:attrNameLst>
                                              <p:attrName>style.visibility</p:attrName>
                                            </p:attrNameLst>
                                          </p:cBhvr>
                                          <p:to>
                                            <p:strVal val="visible"/>
                                          </p:to>
                                        </p:set>
                                        <p:anim calcmode="lin" valueType="num" p14:bounceEnd="50000">
                                          <p:cBhvr additive="base">
                                            <p:cTn id="65" dur="2500" fill="hold"/>
                                            <p:tgtEl>
                                              <p:spTgt spid="19"/>
                                            </p:tgtEl>
                                            <p:attrNameLst>
                                              <p:attrName>ppt_x</p:attrName>
                                            </p:attrNameLst>
                                          </p:cBhvr>
                                          <p:tavLst>
                                            <p:tav tm="0">
                                              <p:val>
                                                <p:strVal val="#ppt_x"/>
                                              </p:val>
                                            </p:tav>
                                            <p:tav tm="100000">
                                              <p:val>
                                                <p:strVal val="#ppt_x"/>
                                              </p:val>
                                            </p:tav>
                                          </p:tavLst>
                                        </p:anim>
                                        <p:anim calcmode="lin" valueType="num" p14:bounceEnd="50000">
                                          <p:cBhvr additive="base">
                                            <p:cTn id="66" dur="2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1" grpId="1" animBg="1"/>
          <p:bldP spid="12" grpId="0" animBg="1"/>
          <p:bldP spid="12" grpId="1" animBg="1"/>
          <p:bldP spid="13" grpId="0" animBg="1"/>
          <p:bldP spid="13" grpId="1" animBg="1"/>
          <p:bldP spid="3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38"/>
                                            </p:tgtEl>
                                            <p:attrNameLst>
                                              <p:attrName>style.visibility</p:attrName>
                                            </p:attrNameLst>
                                          </p:cBhvr>
                                          <p:to>
                                            <p:strVal val="visible"/>
                                          </p:to>
                                        </p:set>
                                        <p:anim calcmode="lin" valueType="num">
                                          <p:cBhvr>
                                            <p:cTn id="12" dur="1000" fill="hold"/>
                                            <p:tgtEl>
                                              <p:spTgt spid="38"/>
                                            </p:tgtEl>
                                            <p:attrNameLst>
                                              <p:attrName>ppt_w</p:attrName>
                                            </p:attrNameLst>
                                          </p:cBhvr>
                                          <p:tavLst>
                                            <p:tav tm="0">
                                              <p:val>
                                                <p:fltVal val="0"/>
                                              </p:val>
                                            </p:tav>
                                            <p:tav tm="100000">
                                              <p:val>
                                                <p:strVal val="#ppt_w"/>
                                              </p:val>
                                            </p:tav>
                                          </p:tavLst>
                                        </p:anim>
                                        <p:anim calcmode="lin" valueType="num">
                                          <p:cBhvr>
                                            <p:cTn id="13" dur="1000" fill="hold"/>
                                            <p:tgtEl>
                                              <p:spTgt spid="38"/>
                                            </p:tgtEl>
                                            <p:attrNameLst>
                                              <p:attrName>ppt_h</p:attrName>
                                            </p:attrNameLst>
                                          </p:cBhvr>
                                          <p:tavLst>
                                            <p:tav tm="0">
                                              <p:val>
                                                <p:fltVal val="0"/>
                                              </p:val>
                                            </p:tav>
                                            <p:tav tm="100000">
                                              <p:val>
                                                <p:strVal val="#ppt_h"/>
                                              </p:val>
                                            </p:tav>
                                          </p:tavLst>
                                        </p:anim>
                                        <p:animEffect transition="in" filter="fade">
                                          <p:cBhvr>
                                            <p:cTn id="14" dur="1000"/>
                                            <p:tgtEl>
                                              <p:spTgt spid="38"/>
                                            </p:tgtEl>
                                          </p:cBhvr>
                                        </p:animEffect>
                                      </p:childTnLst>
                                    </p:cTn>
                                  </p:par>
                                  <p:par>
                                    <p:cTn id="15" presetID="53" presetClass="entr" presetSubtype="16" fill="hold" grpId="2" nodeType="withEffect">
                                      <p:stCondLst>
                                        <p:cond delay="500"/>
                                      </p:stCondLst>
                                      <p:childTnLst>
                                        <p:set>
                                          <p:cBhvr>
                                            <p:cTn id="16" dur="1" fill="hold">
                                              <p:stCondLst>
                                                <p:cond delay="0"/>
                                              </p:stCondLst>
                                            </p:cTn>
                                            <p:tgtEl>
                                              <p:spTgt spid="9"/>
                                            </p:tgtEl>
                                            <p:attrNameLst>
                                              <p:attrName>style.visibility</p:attrName>
                                            </p:attrNameLst>
                                          </p:cBhvr>
                                          <p:to>
                                            <p:strVal val="visible"/>
                                          </p:to>
                                        </p:set>
                                        <p:anim calcmode="lin" valueType="num">
                                          <p:cBhvr>
                                            <p:cTn id="17" dur="3000" fill="hold"/>
                                            <p:tgtEl>
                                              <p:spTgt spid="9"/>
                                            </p:tgtEl>
                                            <p:attrNameLst>
                                              <p:attrName>ppt_w</p:attrName>
                                            </p:attrNameLst>
                                          </p:cBhvr>
                                          <p:tavLst>
                                            <p:tav tm="0">
                                              <p:val>
                                                <p:fltVal val="0"/>
                                              </p:val>
                                            </p:tav>
                                            <p:tav tm="100000">
                                              <p:val>
                                                <p:strVal val="#ppt_w"/>
                                              </p:val>
                                            </p:tav>
                                          </p:tavLst>
                                        </p:anim>
                                        <p:anim calcmode="lin" valueType="num">
                                          <p:cBhvr>
                                            <p:cTn id="18" dur="3000" fill="hold"/>
                                            <p:tgtEl>
                                              <p:spTgt spid="9"/>
                                            </p:tgtEl>
                                            <p:attrNameLst>
                                              <p:attrName>ppt_h</p:attrName>
                                            </p:attrNameLst>
                                          </p:cBhvr>
                                          <p:tavLst>
                                            <p:tav tm="0">
                                              <p:val>
                                                <p:fltVal val="0"/>
                                              </p:val>
                                            </p:tav>
                                            <p:tav tm="100000">
                                              <p:val>
                                                <p:strVal val="#ppt_h"/>
                                              </p:val>
                                            </p:tav>
                                          </p:tavLst>
                                        </p:anim>
                                        <p:animEffect transition="in" filter="fade">
                                          <p:cBhvr>
                                            <p:cTn id="19" dur="3000"/>
                                            <p:tgtEl>
                                              <p:spTgt spid="9"/>
                                            </p:tgtEl>
                                          </p:cBhvr>
                                        </p:animEffect>
                                      </p:childTnLst>
                                    </p:cTn>
                                  </p:par>
                                  <p:par>
                                    <p:cTn id="20" presetID="35" presetClass="path" presetSubtype="0" decel="71000" fill="hold" grpId="1" nodeType="withEffect">
                                      <p:stCondLst>
                                        <p:cond delay="500"/>
                                      </p:stCondLst>
                                      <p:childTnLst>
                                        <p:animMotion origin="layout" path="M -2.29167E-6 -3.7037E-7 L -0.25377 -3.7037E-7 " pathEditMode="relative" rAng="0" ptsTypes="AA">
                                          <p:cBhvr>
                                            <p:cTn id="21" dur="3000" spd="-100000" fill="hold"/>
                                            <p:tgtEl>
                                              <p:spTgt spid="9"/>
                                            </p:tgtEl>
                                            <p:attrNameLst>
                                              <p:attrName>ppt_x</p:attrName>
                                              <p:attrName>ppt_y</p:attrName>
                                            </p:attrNameLst>
                                          </p:cBhvr>
                                          <p:rCtr x="-12695" y="0"/>
                                        </p:animMotion>
                                      </p:childTnLst>
                                    </p:cTn>
                                  </p:par>
                                  <p:par>
                                    <p:cTn id="22" presetID="53" presetClass="entr" presetSubtype="16" fill="hold" grpId="0" nodeType="withEffect">
                                      <p:stCondLst>
                                        <p:cond delay="750"/>
                                      </p:stCondLst>
                                      <p:childTnLst>
                                        <p:set>
                                          <p:cBhvr>
                                            <p:cTn id="23" dur="1" fill="hold">
                                              <p:stCondLst>
                                                <p:cond delay="0"/>
                                              </p:stCondLst>
                                            </p:cTn>
                                            <p:tgtEl>
                                              <p:spTgt spid="13"/>
                                            </p:tgtEl>
                                            <p:attrNameLst>
                                              <p:attrName>style.visibility</p:attrName>
                                            </p:attrNameLst>
                                          </p:cBhvr>
                                          <p:to>
                                            <p:strVal val="visible"/>
                                          </p:to>
                                        </p:set>
                                        <p:anim calcmode="lin" valueType="num">
                                          <p:cBhvr>
                                            <p:cTn id="24" dur="3000" fill="hold"/>
                                            <p:tgtEl>
                                              <p:spTgt spid="13"/>
                                            </p:tgtEl>
                                            <p:attrNameLst>
                                              <p:attrName>ppt_w</p:attrName>
                                            </p:attrNameLst>
                                          </p:cBhvr>
                                          <p:tavLst>
                                            <p:tav tm="0">
                                              <p:val>
                                                <p:fltVal val="0"/>
                                              </p:val>
                                            </p:tav>
                                            <p:tav tm="100000">
                                              <p:val>
                                                <p:strVal val="#ppt_w"/>
                                              </p:val>
                                            </p:tav>
                                          </p:tavLst>
                                        </p:anim>
                                        <p:anim calcmode="lin" valueType="num">
                                          <p:cBhvr>
                                            <p:cTn id="25" dur="3000" fill="hold"/>
                                            <p:tgtEl>
                                              <p:spTgt spid="13"/>
                                            </p:tgtEl>
                                            <p:attrNameLst>
                                              <p:attrName>ppt_h</p:attrName>
                                            </p:attrNameLst>
                                          </p:cBhvr>
                                          <p:tavLst>
                                            <p:tav tm="0">
                                              <p:val>
                                                <p:fltVal val="0"/>
                                              </p:val>
                                            </p:tav>
                                            <p:tav tm="100000">
                                              <p:val>
                                                <p:strVal val="#ppt_h"/>
                                              </p:val>
                                            </p:tav>
                                          </p:tavLst>
                                        </p:anim>
                                        <p:animEffect transition="in" filter="fade">
                                          <p:cBhvr>
                                            <p:cTn id="26" dur="3000"/>
                                            <p:tgtEl>
                                              <p:spTgt spid="13"/>
                                            </p:tgtEl>
                                          </p:cBhvr>
                                        </p:animEffect>
                                      </p:childTnLst>
                                    </p:cTn>
                                  </p:par>
                                  <p:par>
                                    <p:cTn id="27" presetID="35" presetClass="path" presetSubtype="0" decel="71000" fill="hold" grpId="1" nodeType="withEffect">
                                      <p:stCondLst>
                                        <p:cond delay="750"/>
                                      </p:stCondLst>
                                      <p:childTnLst>
                                        <p:animMotion origin="layout" path="M -2.29167E-6 4.07407E-6 L 0.15065 4.07407E-6 " pathEditMode="relative" rAng="0" ptsTypes="AA">
                                          <p:cBhvr>
                                            <p:cTn id="28" dur="3000" spd="-100000" fill="hold"/>
                                            <p:tgtEl>
                                              <p:spTgt spid="13"/>
                                            </p:tgtEl>
                                            <p:attrNameLst>
                                              <p:attrName>ppt_x</p:attrName>
                                              <p:attrName>ppt_y</p:attrName>
                                            </p:attrNameLst>
                                          </p:cBhvr>
                                          <p:rCtr x="7526" y="0"/>
                                        </p:animMotion>
                                      </p:childTnLst>
                                    </p:cTn>
                                  </p:par>
                                  <p:par>
                                    <p:cTn id="29" presetID="53" presetClass="entr" presetSubtype="16" fill="hold" grpId="0" nodeType="withEffect">
                                      <p:stCondLst>
                                        <p:cond delay="10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3000" fill="hold"/>
                                            <p:tgtEl>
                                              <p:spTgt spid="11"/>
                                            </p:tgtEl>
                                            <p:attrNameLst>
                                              <p:attrName>ppt_w</p:attrName>
                                            </p:attrNameLst>
                                          </p:cBhvr>
                                          <p:tavLst>
                                            <p:tav tm="0">
                                              <p:val>
                                                <p:fltVal val="0"/>
                                              </p:val>
                                            </p:tav>
                                            <p:tav tm="100000">
                                              <p:val>
                                                <p:strVal val="#ppt_w"/>
                                              </p:val>
                                            </p:tav>
                                          </p:tavLst>
                                        </p:anim>
                                        <p:anim calcmode="lin" valueType="num">
                                          <p:cBhvr>
                                            <p:cTn id="32" dur="3000" fill="hold"/>
                                            <p:tgtEl>
                                              <p:spTgt spid="11"/>
                                            </p:tgtEl>
                                            <p:attrNameLst>
                                              <p:attrName>ppt_h</p:attrName>
                                            </p:attrNameLst>
                                          </p:cBhvr>
                                          <p:tavLst>
                                            <p:tav tm="0">
                                              <p:val>
                                                <p:fltVal val="0"/>
                                              </p:val>
                                            </p:tav>
                                            <p:tav tm="100000">
                                              <p:val>
                                                <p:strVal val="#ppt_h"/>
                                              </p:val>
                                            </p:tav>
                                          </p:tavLst>
                                        </p:anim>
                                        <p:animEffect transition="in" filter="fade">
                                          <p:cBhvr>
                                            <p:cTn id="33" dur="3000"/>
                                            <p:tgtEl>
                                              <p:spTgt spid="11"/>
                                            </p:tgtEl>
                                          </p:cBhvr>
                                        </p:animEffect>
                                      </p:childTnLst>
                                    </p:cTn>
                                  </p:par>
                                  <p:par>
                                    <p:cTn id="34" presetID="35" presetClass="path" presetSubtype="0" decel="71000" fill="hold" grpId="1" nodeType="withEffect">
                                      <p:stCondLst>
                                        <p:cond delay="1000"/>
                                      </p:stCondLst>
                                      <p:childTnLst>
                                        <p:animMotion origin="layout" path="M -1.66667E-6 4.07407E-6 L -0.15013 4.07407E-6 " pathEditMode="relative" rAng="0" ptsTypes="AA">
                                          <p:cBhvr>
                                            <p:cTn id="35" dur="3000" spd="-100000" fill="hold"/>
                                            <p:tgtEl>
                                              <p:spTgt spid="11"/>
                                            </p:tgtEl>
                                            <p:attrNameLst>
                                              <p:attrName>ppt_x</p:attrName>
                                              <p:attrName>ppt_y</p:attrName>
                                            </p:attrNameLst>
                                          </p:cBhvr>
                                          <p:rCtr x="-7513" y="0"/>
                                        </p:animMotion>
                                      </p:childTnLst>
                                    </p:cTn>
                                  </p:par>
                                  <p:par>
                                    <p:cTn id="36" presetID="53" presetClass="entr" presetSubtype="16" fill="hold" grpId="0" nodeType="withEffect">
                                      <p:stCondLst>
                                        <p:cond delay="2250"/>
                                      </p:stCondLst>
                                      <p:childTnLst>
                                        <p:set>
                                          <p:cBhvr>
                                            <p:cTn id="37" dur="1" fill="hold">
                                              <p:stCondLst>
                                                <p:cond delay="0"/>
                                              </p:stCondLst>
                                            </p:cTn>
                                            <p:tgtEl>
                                              <p:spTgt spid="12"/>
                                            </p:tgtEl>
                                            <p:attrNameLst>
                                              <p:attrName>style.visibility</p:attrName>
                                            </p:attrNameLst>
                                          </p:cBhvr>
                                          <p:to>
                                            <p:strVal val="visible"/>
                                          </p:to>
                                        </p:set>
                                        <p:anim calcmode="lin" valueType="num">
                                          <p:cBhvr>
                                            <p:cTn id="38" dur="3000" fill="hold"/>
                                            <p:tgtEl>
                                              <p:spTgt spid="12"/>
                                            </p:tgtEl>
                                            <p:attrNameLst>
                                              <p:attrName>ppt_w</p:attrName>
                                            </p:attrNameLst>
                                          </p:cBhvr>
                                          <p:tavLst>
                                            <p:tav tm="0">
                                              <p:val>
                                                <p:fltVal val="0"/>
                                              </p:val>
                                            </p:tav>
                                            <p:tav tm="100000">
                                              <p:val>
                                                <p:strVal val="#ppt_w"/>
                                              </p:val>
                                            </p:tav>
                                          </p:tavLst>
                                        </p:anim>
                                        <p:anim calcmode="lin" valueType="num">
                                          <p:cBhvr>
                                            <p:cTn id="39" dur="3000" fill="hold"/>
                                            <p:tgtEl>
                                              <p:spTgt spid="12"/>
                                            </p:tgtEl>
                                            <p:attrNameLst>
                                              <p:attrName>ppt_h</p:attrName>
                                            </p:attrNameLst>
                                          </p:cBhvr>
                                          <p:tavLst>
                                            <p:tav tm="0">
                                              <p:val>
                                                <p:fltVal val="0"/>
                                              </p:val>
                                            </p:tav>
                                            <p:tav tm="100000">
                                              <p:val>
                                                <p:strVal val="#ppt_h"/>
                                              </p:val>
                                            </p:tav>
                                          </p:tavLst>
                                        </p:anim>
                                        <p:animEffect transition="in" filter="fade">
                                          <p:cBhvr>
                                            <p:cTn id="40" dur="3000"/>
                                            <p:tgtEl>
                                              <p:spTgt spid="12"/>
                                            </p:tgtEl>
                                          </p:cBhvr>
                                        </p:animEffect>
                                      </p:childTnLst>
                                    </p:cTn>
                                  </p:par>
                                  <p:par>
                                    <p:cTn id="41" presetID="35" presetClass="path" presetSubtype="0" decel="71000" fill="hold" grpId="1" nodeType="withEffect">
                                      <p:stCondLst>
                                        <p:cond delay="2250"/>
                                      </p:stCondLst>
                                      <p:childTnLst>
                                        <p:animMotion origin="layout" path="M -2.29167E-6 4.07407E-6 L 0.15065 4.07407E-6 " pathEditMode="relative" rAng="0" ptsTypes="AA">
                                          <p:cBhvr>
                                            <p:cTn id="42" dur="3000" spd="-100000" fill="hold"/>
                                            <p:tgtEl>
                                              <p:spTgt spid="12"/>
                                            </p:tgtEl>
                                            <p:attrNameLst>
                                              <p:attrName>ppt_x</p:attrName>
                                              <p:attrName>ppt_y</p:attrName>
                                            </p:attrNameLst>
                                          </p:cBhvr>
                                          <p:rCtr x="7526" y="0"/>
                                        </p:animMotion>
                                      </p:childTnLst>
                                    </p:cTn>
                                  </p:par>
                                  <p:par>
                                    <p:cTn id="43" presetID="2" presetClass="entr" presetSubtype="1" fill="hold" nodeType="withEffect">
                                      <p:stCondLst>
                                        <p:cond delay="125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2500" fill="hold"/>
                                            <p:tgtEl>
                                              <p:spTgt spid="26"/>
                                            </p:tgtEl>
                                            <p:attrNameLst>
                                              <p:attrName>ppt_x</p:attrName>
                                            </p:attrNameLst>
                                          </p:cBhvr>
                                          <p:tavLst>
                                            <p:tav tm="0">
                                              <p:val>
                                                <p:strVal val="#ppt_x"/>
                                              </p:val>
                                            </p:tav>
                                            <p:tav tm="100000">
                                              <p:val>
                                                <p:strVal val="#ppt_x"/>
                                              </p:val>
                                            </p:tav>
                                          </p:tavLst>
                                        </p:anim>
                                        <p:anim calcmode="lin" valueType="num">
                                          <p:cBhvr additive="base">
                                            <p:cTn id="46" dur="2500" fill="hold"/>
                                            <p:tgtEl>
                                              <p:spTgt spid="26"/>
                                            </p:tgtEl>
                                            <p:attrNameLst>
                                              <p:attrName>ppt_y</p:attrName>
                                            </p:attrNameLst>
                                          </p:cBhvr>
                                          <p:tavLst>
                                            <p:tav tm="0">
                                              <p:val>
                                                <p:strVal val="0-#ppt_h/2"/>
                                              </p:val>
                                            </p:tav>
                                            <p:tav tm="100000">
                                              <p:val>
                                                <p:strVal val="#ppt_y"/>
                                              </p:val>
                                            </p:tav>
                                          </p:tavLst>
                                        </p:anim>
                                      </p:childTnLst>
                                    </p:cTn>
                                  </p:par>
                                  <p:par>
                                    <p:cTn id="47" presetID="53" presetClass="entr" presetSubtype="16" fill="hold" grpId="0" nodeType="withEffect">
                                      <p:stCondLst>
                                        <p:cond delay="2750"/>
                                      </p:stCondLst>
                                      <p:childTnLst>
                                        <p:set>
                                          <p:cBhvr>
                                            <p:cTn id="48" dur="1" fill="hold">
                                              <p:stCondLst>
                                                <p:cond delay="0"/>
                                              </p:stCondLst>
                                            </p:cTn>
                                            <p:tgtEl>
                                              <p:spTgt spid="39"/>
                                            </p:tgtEl>
                                            <p:attrNameLst>
                                              <p:attrName>style.visibility</p:attrName>
                                            </p:attrNameLst>
                                          </p:cBhvr>
                                          <p:to>
                                            <p:strVal val="visible"/>
                                          </p:to>
                                        </p:set>
                                        <p:anim calcmode="lin" valueType="num">
                                          <p:cBhvr>
                                            <p:cTn id="49" dur="500" fill="hold"/>
                                            <p:tgtEl>
                                              <p:spTgt spid="39"/>
                                            </p:tgtEl>
                                            <p:attrNameLst>
                                              <p:attrName>ppt_w</p:attrName>
                                            </p:attrNameLst>
                                          </p:cBhvr>
                                          <p:tavLst>
                                            <p:tav tm="0">
                                              <p:val>
                                                <p:fltVal val="0"/>
                                              </p:val>
                                            </p:tav>
                                            <p:tav tm="100000">
                                              <p:val>
                                                <p:strVal val="#ppt_w"/>
                                              </p:val>
                                            </p:tav>
                                          </p:tavLst>
                                        </p:anim>
                                        <p:anim calcmode="lin" valueType="num">
                                          <p:cBhvr>
                                            <p:cTn id="50" dur="500" fill="hold"/>
                                            <p:tgtEl>
                                              <p:spTgt spid="39"/>
                                            </p:tgtEl>
                                            <p:attrNameLst>
                                              <p:attrName>ppt_h</p:attrName>
                                            </p:attrNameLst>
                                          </p:cBhvr>
                                          <p:tavLst>
                                            <p:tav tm="0">
                                              <p:val>
                                                <p:fltVal val="0"/>
                                              </p:val>
                                            </p:tav>
                                            <p:tav tm="100000">
                                              <p:val>
                                                <p:strVal val="#ppt_h"/>
                                              </p:val>
                                            </p:tav>
                                          </p:tavLst>
                                        </p:anim>
                                        <p:animEffect transition="in" filter="fade">
                                          <p:cBhvr>
                                            <p:cTn id="51" dur="500"/>
                                            <p:tgtEl>
                                              <p:spTgt spid="39"/>
                                            </p:tgtEl>
                                          </p:cBhvr>
                                        </p:animEffect>
                                      </p:childTnLst>
                                    </p:cTn>
                                  </p:par>
                                  <p:par>
                                    <p:cTn id="52" presetID="2" presetClass="entr" presetSubtype="1" fill="hold" nodeType="withEffect">
                                      <p:stCondLst>
                                        <p:cond delay="175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2500" fill="hold"/>
                                            <p:tgtEl>
                                              <p:spTgt spid="18"/>
                                            </p:tgtEl>
                                            <p:attrNameLst>
                                              <p:attrName>ppt_x</p:attrName>
                                            </p:attrNameLst>
                                          </p:cBhvr>
                                          <p:tavLst>
                                            <p:tav tm="0">
                                              <p:val>
                                                <p:strVal val="#ppt_x"/>
                                              </p:val>
                                            </p:tav>
                                            <p:tav tm="100000">
                                              <p:val>
                                                <p:strVal val="#ppt_x"/>
                                              </p:val>
                                            </p:tav>
                                          </p:tavLst>
                                        </p:anim>
                                        <p:anim calcmode="lin" valueType="num">
                                          <p:cBhvr additive="base">
                                            <p:cTn id="55" dur="2500" fill="hold"/>
                                            <p:tgtEl>
                                              <p:spTgt spid="18"/>
                                            </p:tgtEl>
                                            <p:attrNameLst>
                                              <p:attrName>ppt_y</p:attrName>
                                            </p:attrNameLst>
                                          </p:cBhvr>
                                          <p:tavLst>
                                            <p:tav tm="0">
                                              <p:val>
                                                <p:strVal val="0-#ppt_h/2"/>
                                              </p:val>
                                            </p:tav>
                                            <p:tav tm="100000">
                                              <p:val>
                                                <p:strVal val="#ppt_y"/>
                                              </p:val>
                                            </p:tav>
                                          </p:tavLst>
                                        </p:anim>
                                      </p:childTnLst>
                                    </p:cTn>
                                  </p:par>
                                  <p:par>
                                    <p:cTn id="56" presetID="2" presetClass="entr" presetSubtype="1" fill="hold" nodeType="withEffect">
                                      <p:stCondLst>
                                        <p:cond delay="1750"/>
                                      </p:stCondLst>
                                      <p:childTnLst>
                                        <p:set>
                                          <p:cBhvr>
                                            <p:cTn id="57" dur="1" fill="hold">
                                              <p:stCondLst>
                                                <p:cond delay="0"/>
                                              </p:stCondLst>
                                            </p:cTn>
                                            <p:tgtEl>
                                              <p:spTgt spid="35"/>
                                            </p:tgtEl>
                                            <p:attrNameLst>
                                              <p:attrName>style.visibility</p:attrName>
                                            </p:attrNameLst>
                                          </p:cBhvr>
                                          <p:to>
                                            <p:strVal val="visible"/>
                                          </p:to>
                                        </p:set>
                                        <p:anim calcmode="lin" valueType="num">
                                          <p:cBhvr additive="base">
                                            <p:cTn id="58" dur="2500" fill="hold"/>
                                            <p:tgtEl>
                                              <p:spTgt spid="35"/>
                                            </p:tgtEl>
                                            <p:attrNameLst>
                                              <p:attrName>ppt_x</p:attrName>
                                            </p:attrNameLst>
                                          </p:cBhvr>
                                          <p:tavLst>
                                            <p:tav tm="0">
                                              <p:val>
                                                <p:strVal val="#ppt_x"/>
                                              </p:val>
                                            </p:tav>
                                            <p:tav tm="100000">
                                              <p:val>
                                                <p:strVal val="#ppt_x"/>
                                              </p:val>
                                            </p:tav>
                                          </p:tavLst>
                                        </p:anim>
                                        <p:anim calcmode="lin" valueType="num">
                                          <p:cBhvr additive="base">
                                            <p:cTn id="59" dur="2500" fill="hold"/>
                                            <p:tgtEl>
                                              <p:spTgt spid="35"/>
                                            </p:tgtEl>
                                            <p:attrNameLst>
                                              <p:attrName>ppt_y</p:attrName>
                                            </p:attrNameLst>
                                          </p:cBhvr>
                                          <p:tavLst>
                                            <p:tav tm="0">
                                              <p:val>
                                                <p:strVal val="0-#ppt_h/2"/>
                                              </p:val>
                                            </p:tav>
                                            <p:tav tm="100000">
                                              <p:val>
                                                <p:strVal val="#ppt_y"/>
                                              </p:val>
                                            </p:tav>
                                          </p:tavLst>
                                        </p:anim>
                                      </p:childTnLst>
                                    </p:cTn>
                                  </p:par>
                                  <p:par>
                                    <p:cTn id="60" presetID="2" presetClass="entr" presetSubtype="1" fill="hold" nodeType="withEffect">
                                      <p:stCondLst>
                                        <p:cond delay="2000"/>
                                      </p:stCondLst>
                                      <p:childTnLst>
                                        <p:set>
                                          <p:cBhvr>
                                            <p:cTn id="61" dur="1" fill="hold">
                                              <p:stCondLst>
                                                <p:cond delay="0"/>
                                              </p:stCondLst>
                                            </p:cTn>
                                            <p:tgtEl>
                                              <p:spTgt spid="31"/>
                                            </p:tgtEl>
                                            <p:attrNameLst>
                                              <p:attrName>style.visibility</p:attrName>
                                            </p:attrNameLst>
                                          </p:cBhvr>
                                          <p:to>
                                            <p:strVal val="visible"/>
                                          </p:to>
                                        </p:set>
                                        <p:anim calcmode="lin" valueType="num">
                                          <p:cBhvr additive="base">
                                            <p:cTn id="62" dur="2500" fill="hold"/>
                                            <p:tgtEl>
                                              <p:spTgt spid="31"/>
                                            </p:tgtEl>
                                            <p:attrNameLst>
                                              <p:attrName>ppt_x</p:attrName>
                                            </p:attrNameLst>
                                          </p:cBhvr>
                                          <p:tavLst>
                                            <p:tav tm="0">
                                              <p:val>
                                                <p:strVal val="#ppt_x"/>
                                              </p:val>
                                            </p:tav>
                                            <p:tav tm="100000">
                                              <p:val>
                                                <p:strVal val="#ppt_x"/>
                                              </p:val>
                                            </p:tav>
                                          </p:tavLst>
                                        </p:anim>
                                        <p:anim calcmode="lin" valueType="num">
                                          <p:cBhvr additive="base">
                                            <p:cTn id="63" dur="2500" fill="hold"/>
                                            <p:tgtEl>
                                              <p:spTgt spid="31"/>
                                            </p:tgtEl>
                                            <p:attrNameLst>
                                              <p:attrName>ppt_y</p:attrName>
                                            </p:attrNameLst>
                                          </p:cBhvr>
                                          <p:tavLst>
                                            <p:tav tm="0">
                                              <p:val>
                                                <p:strVal val="0-#ppt_h/2"/>
                                              </p:val>
                                            </p:tav>
                                            <p:tav tm="100000">
                                              <p:val>
                                                <p:strVal val="#ppt_y"/>
                                              </p:val>
                                            </p:tav>
                                          </p:tavLst>
                                        </p:anim>
                                      </p:childTnLst>
                                    </p:cTn>
                                  </p:par>
                                  <p:par>
                                    <p:cTn id="64" presetID="2" presetClass="entr" presetSubtype="1" fill="hold" nodeType="withEffect">
                                      <p:stCondLst>
                                        <p:cond delay="225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2500" fill="hold"/>
                                            <p:tgtEl>
                                              <p:spTgt spid="22"/>
                                            </p:tgtEl>
                                            <p:attrNameLst>
                                              <p:attrName>ppt_x</p:attrName>
                                            </p:attrNameLst>
                                          </p:cBhvr>
                                          <p:tavLst>
                                            <p:tav tm="0">
                                              <p:val>
                                                <p:strVal val="#ppt_x"/>
                                              </p:val>
                                            </p:tav>
                                            <p:tav tm="100000">
                                              <p:val>
                                                <p:strVal val="#ppt_x"/>
                                              </p:val>
                                            </p:tav>
                                          </p:tavLst>
                                        </p:anim>
                                        <p:anim calcmode="lin" valueType="num">
                                          <p:cBhvr additive="base">
                                            <p:cTn id="67" dur="2500" fill="hold"/>
                                            <p:tgtEl>
                                              <p:spTgt spid="22"/>
                                            </p:tgtEl>
                                            <p:attrNameLst>
                                              <p:attrName>ppt_y</p:attrName>
                                            </p:attrNameLst>
                                          </p:cBhvr>
                                          <p:tavLst>
                                            <p:tav tm="0">
                                              <p:val>
                                                <p:strVal val="0-#ppt_h/2"/>
                                              </p:val>
                                            </p:tav>
                                            <p:tav tm="100000">
                                              <p:val>
                                                <p:strVal val="#ppt_y"/>
                                              </p:val>
                                            </p:tav>
                                          </p:tavLst>
                                        </p:anim>
                                      </p:childTnLst>
                                    </p:cTn>
                                  </p:par>
                                  <p:par>
                                    <p:cTn id="68" presetID="2" presetClass="entr" presetSubtype="1" fill="hold" nodeType="withEffect">
                                      <p:stCondLst>
                                        <p:cond delay="275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2500" fill="hold"/>
                                            <p:tgtEl>
                                              <p:spTgt spid="19"/>
                                            </p:tgtEl>
                                            <p:attrNameLst>
                                              <p:attrName>ppt_x</p:attrName>
                                            </p:attrNameLst>
                                          </p:cBhvr>
                                          <p:tavLst>
                                            <p:tav tm="0">
                                              <p:val>
                                                <p:strVal val="#ppt_x"/>
                                              </p:val>
                                            </p:tav>
                                            <p:tav tm="100000">
                                              <p:val>
                                                <p:strVal val="#ppt_x"/>
                                              </p:val>
                                            </p:tav>
                                          </p:tavLst>
                                        </p:anim>
                                        <p:anim calcmode="lin" valueType="num">
                                          <p:cBhvr additive="base">
                                            <p:cTn id="71" dur="2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9" grpId="2" animBg="1"/>
          <p:bldP spid="10" grpId="0" animBg="1"/>
          <p:bldP spid="11" grpId="0" animBg="1"/>
          <p:bldP spid="11" grpId="1" animBg="1"/>
          <p:bldP spid="12" grpId="0" animBg="1"/>
          <p:bldP spid="12" grpId="1" animBg="1"/>
          <p:bldP spid="13" grpId="0" animBg="1"/>
          <p:bldP spid="13" grpId="1" animBg="1"/>
          <p:bldP spid="38" grpId="0"/>
          <p:bldP spid="39"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祥云1"/>
          <p:cNvSpPr>
            <a:spLocks noEditPoints="1"/>
          </p:cNvSpPr>
          <p:nvPr/>
        </p:nvSpPr>
        <p:spPr bwMode="auto">
          <a:xfrm>
            <a:off x="9431092" y="-77195"/>
            <a:ext cx="3041186" cy="1440681"/>
          </a:xfrm>
          <a:custGeom>
            <a:avLst/>
            <a:gdLst>
              <a:gd name="T0" fmla="*/ 937 w 1183"/>
              <a:gd name="T1" fmla="*/ 185 h 965"/>
              <a:gd name="T2" fmla="*/ 918 w 1183"/>
              <a:gd name="T3" fmla="*/ 304 h 965"/>
              <a:gd name="T4" fmla="*/ 757 w 1183"/>
              <a:gd name="T5" fmla="*/ 442 h 965"/>
              <a:gd name="T6" fmla="*/ 1145 w 1183"/>
              <a:gd name="T7" fmla="*/ 540 h 965"/>
              <a:gd name="T8" fmla="*/ 1068 w 1183"/>
              <a:gd name="T9" fmla="*/ 675 h 965"/>
              <a:gd name="T10" fmla="*/ 1061 w 1183"/>
              <a:gd name="T11" fmla="*/ 808 h 965"/>
              <a:gd name="T12" fmla="*/ 984 w 1183"/>
              <a:gd name="T13" fmla="*/ 898 h 965"/>
              <a:gd name="T14" fmla="*/ 887 w 1183"/>
              <a:gd name="T15" fmla="*/ 872 h 965"/>
              <a:gd name="T16" fmla="*/ 727 w 1183"/>
              <a:gd name="T17" fmla="*/ 797 h 965"/>
              <a:gd name="T18" fmla="*/ 918 w 1183"/>
              <a:gd name="T19" fmla="*/ 677 h 965"/>
              <a:gd name="T20" fmla="*/ 824 w 1183"/>
              <a:gd name="T21" fmla="*/ 533 h 965"/>
              <a:gd name="T22" fmla="*/ 592 w 1183"/>
              <a:gd name="T23" fmla="*/ 494 h 965"/>
              <a:gd name="T24" fmla="*/ 237 w 1183"/>
              <a:gd name="T25" fmla="*/ 645 h 965"/>
              <a:gd name="T26" fmla="*/ 52 w 1183"/>
              <a:gd name="T27" fmla="*/ 570 h 965"/>
              <a:gd name="T28" fmla="*/ 214 w 1183"/>
              <a:gd name="T29" fmla="*/ 406 h 965"/>
              <a:gd name="T30" fmla="*/ 271 w 1183"/>
              <a:gd name="T31" fmla="*/ 505 h 965"/>
              <a:gd name="T32" fmla="*/ 536 w 1183"/>
              <a:gd name="T33" fmla="*/ 378 h 965"/>
              <a:gd name="T34" fmla="*/ 598 w 1183"/>
              <a:gd name="T35" fmla="*/ 286 h 965"/>
              <a:gd name="T36" fmla="*/ 570 w 1183"/>
              <a:gd name="T37" fmla="*/ 163 h 965"/>
              <a:gd name="T38" fmla="*/ 652 w 1183"/>
              <a:gd name="T39" fmla="*/ 34 h 965"/>
              <a:gd name="T40" fmla="*/ 660 w 1183"/>
              <a:gd name="T41" fmla="*/ 67 h 965"/>
              <a:gd name="T42" fmla="*/ 522 w 1183"/>
              <a:gd name="T43" fmla="*/ 157 h 965"/>
              <a:gd name="T44" fmla="*/ 685 w 1183"/>
              <a:gd name="T45" fmla="*/ 150 h 965"/>
              <a:gd name="T46" fmla="*/ 694 w 1183"/>
              <a:gd name="T47" fmla="*/ 239 h 965"/>
              <a:gd name="T48" fmla="*/ 745 w 1183"/>
              <a:gd name="T49" fmla="*/ 287 h 965"/>
              <a:gd name="T50" fmla="*/ 612 w 1183"/>
              <a:gd name="T51" fmla="*/ 401 h 965"/>
              <a:gd name="T52" fmla="*/ 689 w 1183"/>
              <a:gd name="T53" fmla="*/ 372 h 965"/>
              <a:gd name="T54" fmla="*/ 395 w 1183"/>
              <a:gd name="T55" fmla="*/ 522 h 965"/>
              <a:gd name="T56" fmla="*/ 350 w 1183"/>
              <a:gd name="T57" fmla="*/ 468 h 965"/>
              <a:gd name="T58" fmla="*/ 115 w 1183"/>
              <a:gd name="T59" fmla="*/ 499 h 965"/>
              <a:gd name="T60" fmla="*/ 193 w 1183"/>
              <a:gd name="T61" fmla="*/ 490 h 965"/>
              <a:gd name="T62" fmla="*/ 208 w 1183"/>
              <a:gd name="T63" fmla="*/ 598 h 965"/>
              <a:gd name="T64" fmla="*/ 337 w 1183"/>
              <a:gd name="T65" fmla="*/ 581 h 965"/>
              <a:gd name="T66" fmla="*/ 332 w 1183"/>
              <a:gd name="T67" fmla="*/ 617 h 965"/>
              <a:gd name="T68" fmla="*/ 436 w 1183"/>
              <a:gd name="T69" fmla="*/ 637 h 965"/>
              <a:gd name="T70" fmla="*/ 555 w 1183"/>
              <a:gd name="T71" fmla="*/ 478 h 965"/>
              <a:gd name="T72" fmla="*/ 700 w 1183"/>
              <a:gd name="T73" fmla="*/ 474 h 965"/>
              <a:gd name="T74" fmla="*/ 826 w 1183"/>
              <a:gd name="T75" fmla="*/ 598 h 965"/>
              <a:gd name="T76" fmla="*/ 932 w 1183"/>
              <a:gd name="T77" fmla="*/ 595 h 965"/>
              <a:gd name="T78" fmla="*/ 1016 w 1183"/>
              <a:gd name="T79" fmla="*/ 571 h 965"/>
              <a:gd name="T80" fmla="*/ 1076 w 1183"/>
              <a:gd name="T81" fmla="*/ 610 h 965"/>
              <a:gd name="T82" fmla="*/ 1020 w 1183"/>
              <a:gd name="T83" fmla="*/ 503 h 965"/>
              <a:gd name="T84" fmla="*/ 838 w 1183"/>
              <a:gd name="T85" fmla="*/ 391 h 965"/>
              <a:gd name="T86" fmla="*/ 820 w 1183"/>
              <a:gd name="T87" fmla="*/ 301 h 965"/>
              <a:gd name="T88" fmla="*/ 929 w 1183"/>
              <a:gd name="T89" fmla="*/ 264 h 965"/>
              <a:gd name="T90" fmla="*/ 794 w 1183"/>
              <a:gd name="T91" fmla="*/ 126 h 965"/>
              <a:gd name="T92" fmla="*/ 871 w 1183"/>
              <a:gd name="T93" fmla="*/ 149 h 965"/>
              <a:gd name="T94" fmla="*/ 943 w 1183"/>
              <a:gd name="T95" fmla="*/ 180 h 965"/>
              <a:gd name="T96" fmla="*/ 801 w 1183"/>
              <a:gd name="T97" fmla="*/ 86 h 965"/>
              <a:gd name="T98" fmla="*/ 716 w 1183"/>
              <a:gd name="T99" fmla="*/ 101 h 965"/>
              <a:gd name="T100" fmla="*/ 211 w 1183"/>
              <a:gd name="T101" fmla="*/ 419 h 965"/>
              <a:gd name="T102" fmla="*/ 104 w 1183"/>
              <a:gd name="T103" fmla="*/ 553 h 965"/>
              <a:gd name="T104" fmla="*/ 407 w 1183"/>
              <a:gd name="T105" fmla="*/ 445 h 965"/>
              <a:gd name="T106" fmla="*/ 797 w 1183"/>
              <a:gd name="T107" fmla="*/ 582 h 965"/>
              <a:gd name="T108" fmla="*/ 729 w 1183"/>
              <a:gd name="T109" fmla="*/ 749 h 965"/>
              <a:gd name="T110" fmla="*/ 897 w 1183"/>
              <a:gd name="T111" fmla="*/ 730 h 965"/>
              <a:gd name="T112" fmla="*/ 704 w 1183"/>
              <a:gd name="T113" fmla="*/ 766 h 965"/>
              <a:gd name="T114" fmla="*/ 911 w 1183"/>
              <a:gd name="T115" fmla="*/ 832 h 965"/>
              <a:gd name="T116" fmla="*/ 992 w 1183"/>
              <a:gd name="T117" fmla="*/ 840 h 965"/>
              <a:gd name="T118" fmla="*/ 1029 w 1183"/>
              <a:gd name="T119" fmla="*/ 854 h 965"/>
              <a:gd name="T120" fmla="*/ 1123 w 1183"/>
              <a:gd name="T121" fmla="*/ 835 h 965"/>
              <a:gd name="T122" fmla="*/ 1026 w 1183"/>
              <a:gd name="T123" fmla="*/ 738 h 965"/>
              <a:gd name="T124" fmla="*/ 1091 w 1183"/>
              <a:gd name="T125" fmla="*/ 697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3" h="965">
                <a:moveTo>
                  <a:pt x="786" y="14"/>
                </a:moveTo>
                <a:lnTo>
                  <a:pt x="786" y="14"/>
                </a:lnTo>
                <a:lnTo>
                  <a:pt x="787" y="18"/>
                </a:lnTo>
                <a:lnTo>
                  <a:pt x="789" y="22"/>
                </a:lnTo>
                <a:lnTo>
                  <a:pt x="789" y="22"/>
                </a:lnTo>
                <a:lnTo>
                  <a:pt x="797" y="25"/>
                </a:lnTo>
                <a:lnTo>
                  <a:pt x="799" y="28"/>
                </a:lnTo>
                <a:lnTo>
                  <a:pt x="801" y="31"/>
                </a:lnTo>
                <a:lnTo>
                  <a:pt x="804" y="39"/>
                </a:lnTo>
                <a:lnTo>
                  <a:pt x="804" y="39"/>
                </a:lnTo>
                <a:lnTo>
                  <a:pt x="806" y="42"/>
                </a:lnTo>
                <a:lnTo>
                  <a:pt x="808" y="44"/>
                </a:lnTo>
                <a:lnTo>
                  <a:pt x="812" y="50"/>
                </a:lnTo>
                <a:lnTo>
                  <a:pt x="813" y="64"/>
                </a:lnTo>
                <a:lnTo>
                  <a:pt x="813" y="64"/>
                </a:lnTo>
                <a:lnTo>
                  <a:pt x="818" y="63"/>
                </a:lnTo>
                <a:lnTo>
                  <a:pt x="822" y="60"/>
                </a:lnTo>
                <a:lnTo>
                  <a:pt x="827" y="58"/>
                </a:lnTo>
                <a:lnTo>
                  <a:pt x="833" y="57"/>
                </a:lnTo>
                <a:lnTo>
                  <a:pt x="833" y="57"/>
                </a:lnTo>
                <a:lnTo>
                  <a:pt x="843" y="55"/>
                </a:lnTo>
                <a:lnTo>
                  <a:pt x="854" y="55"/>
                </a:lnTo>
                <a:lnTo>
                  <a:pt x="864" y="57"/>
                </a:lnTo>
                <a:lnTo>
                  <a:pt x="869" y="58"/>
                </a:lnTo>
                <a:lnTo>
                  <a:pt x="874" y="60"/>
                </a:lnTo>
                <a:lnTo>
                  <a:pt x="874" y="60"/>
                </a:lnTo>
                <a:lnTo>
                  <a:pt x="876" y="65"/>
                </a:lnTo>
                <a:lnTo>
                  <a:pt x="880" y="69"/>
                </a:lnTo>
                <a:lnTo>
                  <a:pt x="883" y="72"/>
                </a:lnTo>
                <a:lnTo>
                  <a:pt x="885" y="74"/>
                </a:lnTo>
                <a:lnTo>
                  <a:pt x="885" y="74"/>
                </a:lnTo>
                <a:lnTo>
                  <a:pt x="898" y="71"/>
                </a:lnTo>
                <a:lnTo>
                  <a:pt x="911" y="69"/>
                </a:lnTo>
                <a:lnTo>
                  <a:pt x="918" y="67"/>
                </a:lnTo>
                <a:lnTo>
                  <a:pt x="924" y="67"/>
                </a:lnTo>
                <a:lnTo>
                  <a:pt x="931" y="67"/>
                </a:lnTo>
                <a:lnTo>
                  <a:pt x="938" y="70"/>
                </a:lnTo>
                <a:lnTo>
                  <a:pt x="938" y="70"/>
                </a:lnTo>
                <a:lnTo>
                  <a:pt x="946" y="74"/>
                </a:lnTo>
                <a:lnTo>
                  <a:pt x="953" y="80"/>
                </a:lnTo>
                <a:lnTo>
                  <a:pt x="956" y="84"/>
                </a:lnTo>
                <a:lnTo>
                  <a:pt x="958" y="87"/>
                </a:lnTo>
                <a:lnTo>
                  <a:pt x="959" y="92"/>
                </a:lnTo>
                <a:lnTo>
                  <a:pt x="959" y="97"/>
                </a:lnTo>
                <a:lnTo>
                  <a:pt x="959" y="97"/>
                </a:lnTo>
                <a:lnTo>
                  <a:pt x="972" y="97"/>
                </a:lnTo>
                <a:lnTo>
                  <a:pt x="984" y="95"/>
                </a:lnTo>
                <a:lnTo>
                  <a:pt x="984" y="95"/>
                </a:lnTo>
                <a:lnTo>
                  <a:pt x="998" y="97"/>
                </a:lnTo>
                <a:lnTo>
                  <a:pt x="1012" y="100"/>
                </a:lnTo>
                <a:lnTo>
                  <a:pt x="1017" y="102"/>
                </a:lnTo>
                <a:lnTo>
                  <a:pt x="1023" y="107"/>
                </a:lnTo>
                <a:lnTo>
                  <a:pt x="1028" y="112"/>
                </a:lnTo>
                <a:lnTo>
                  <a:pt x="1031" y="118"/>
                </a:lnTo>
                <a:lnTo>
                  <a:pt x="1031" y="118"/>
                </a:lnTo>
                <a:lnTo>
                  <a:pt x="1033" y="123"/>
                </a:lnTo>
                <a:lnTo>
                  <a:pt x="1034" y="128"/>
                </a:lnTo>
                <a:lnTo>
                  <a:pt x="1034" y="133"/>
                </a:lnTo>
                <a:lnTo>
                  <a:pt x="1033" y="137"/>
                </a:lnTo>
                <a:lnTo>
                  <a:pt x="1028" y="147"/>
                </a:lnTo>
                <a:lnTo>
                  <a:pt x="1021" y="155"/>
                </a:lnTo>
                <a:lnTo>
                  <a:pt x="1021" y="155"/>
                </a:lnTo>
                <a:lnTo>
                  <a:pt x="1013" y="160"/>
                </a:lnTo>
                <a:lnTo>
                  <a:pt x="1005" y="163"/>
                </a:lnTo>
                <a:lnTo>
                  <a:pt x="995" y="166"/>
                </a:lnTo>
                <a:lnTo>
                  <a:pt x="986" y="167"/>
                </a:lnTo>
                <a:lnTo>
                  <a:pt x="986" y="167"/>
                </a:lnTo>
                <a:lnTo>
                  <a:pt x="982" y="174"/>
                </a:lnTo>
                <a:lnTo>
                  <a:pt x="978" y="178"/>
                </a:lnTo>
                <a:lnTo>
                  <a:pt x="972" y="181"/>
                </a:lnTo>
                <a:lnTo>
                  <a:pt x="965" y="183"/>
                </a:lnTo>
                <a:lnTo>
                  <a:pt x="951" y="184"/>
                </a:lnTo>
                <a:lnTo>
                  <a:pt x="937" y="185"/>
                </a:lnTo>
                <a:lnTo>
                  <a:pt x="937" y="185"/>
                </a:lnTo>
                <a:lnTo>
                  <a:pt x="933" y="184"/>
                </a:lnTo>
                <a:lnTo>
                  <a:pt x="929" y="183"/>
                </a:lnTo>
                <a:lnTo>
                  <a:pt x="921" y="180"/>
                </a:lnTo>
                <a:lnTo>
                  <a:pt x="921" y="180"/>
                </a:lnTo>
                <a:lnTo>
                  <a:pt x="914" y="184"/>
                </a:lnTo>
                <a:lnTo>
                  <a:pt x="906" y="187"/>
                </a:lnTo>
                <a:lnTo>
                  <a:pt x="898" y="189"/>
                </a:lnTo>
                <a:lnTo>
                  <a:pt x="890" y="189"/>
                </a:lnTo>
                <a:lnTo>
                  <a:pt x="882" y="189"/>
                </a:lnTo>
                <a:lnTo>
                  <a:pt x="874" y="188"/>
                </a:lnTo>
                <a:lnTo>
                  <a:pt x="859" y="184"/>
                </a:lnTo>
                <a:lnTo>
                  <a:pt x="845" y="189"/>
                </a:lnTo>
                <a:lnTo>
                  <a:pt x="845" y="189"/>
                </a:lnTo>
                <a:lnTo>
                  <a:pt x="836" y="189"/>
                </a:lnTo>
                <a:lnTo>
                  <a:pt x="828" y="187"/>
                </a:lnTo>
                <a:lnTo>
                  <a:pt x="821" y="183"/>
                </a:lnTo>
                <a:lnTo>
                  <a:pt x="815" y="180"/>
                </a:lnTo>
                <a:lnTo>
                  <a:pt x="815" y="180"/>
                </a:lnTo>
                <a:lnTo>
                  <a:pt x="814" y="181"/>
                </a:lnTo>
                <a:lnTo>
                  <a:pt x="813" y="182"/>
                </a:lnTo>
                <a:lnTo>
                  <a:pt x="812" y="187"/>
                </a:lnTo>
                <a:lnTo>
                  <a:pt x="812" y="187"/>
                </a:lnTo>
                <a:lnTo>
                  <a:pt x="807" y="192"/>
                </a:lnTo>
                <a:lnTo>
                  <a:pt x="803" y="198"/>
                </a:lnTo>
                <a:lnTo>
                  <a:pt x="797" y="202"/>
                </a:lnTo>
                <a:lnTo>
                  <a:pt x="791" y="206"/>
                </a:lnTo>
                <a:lnTo>
                  <a:pt x="785" y="209"/>
                </a:lnTo>
                <a:lnTo>
                  <a:pt x="778" y="211"/>
                </a:lnTo>
                <a:lnTo>
                  <a:pt x="771" y="212"/>
                </a:lnTo>
                <a:lnTo>
                  <a:pt x="763" y="212"/>
                </a:lnTo>
                <a:lnTo>
                  <a:pt x="763" y="212"/>
                </a:lnTo>
                <a:lnTo>
                  <a:pt x="758" y="216"/>
                </a:lnTo>
                <a:lnTo>
                  <a:pt x="755" y="220"/>
                </a:lnTo>
                <a:lnTo>
                  <a:pt x="751" y="225"/>
                </a:lnTo>
                <a:lnTo>
                  <a:pt x="750" y="232"/>
                </a:lnTo>
                <a:lnTo>
                  <a:pt x="750" y="232"/>
                </a:lnTo>
                <a:lnTo>
                  <a:pt x="751" y="236"/>
                </a:lnTo>
                <a:lnTo>
                  <a:pt x="752" y="239"/>
                </a:lnTo>
                <a:lnTo>
                  <a:pt x="756" y="241"/>
                </a:lnTo>
                <a:lnTo>
                  <a:pt x="759" y="244"/>
                </a:lnTo>
                <a:lnTo>
                  <a:pt x="759" y="244"/>
                </a:lnTo>
                <a:lnTo>
                  <a:pt x="768" y="246"/>
                </a:lnTo>
                <a:lnTo>
                  <a:pt x="776" y="246"/>
                </a:lnTo>
                <a:lnTo>
                  <a:pt x="784" y="245"/>
                </a:lnTo>
                <a:lnTo>
                  <a:pt x="792" y="244"/>
                </a:lnTo>
                <a:lnTo>
                  <a:pt x="808" y="239"/>
                </a:lnTo>
                <a:lnTo>
                  <a:pt x="818" y="238"/>
                </a:lnTo>
                <a:lnTo>
                  <a:pt x="826" y="238"/>
                </a:lnTo>
                <a:lnTo>
                  <a:pt x="826" y="238"/>
                </a:lnTo>
                <a:lnTo>
                  <a:pt x="835" y="236"/>
                </a:lnTo>
                <a:lnTo>
                  <a:pt x="845" y="237"/>
                </a:lnTo>
                <a:lnTo>
                  <a:pt x="862" y="238"/>
                </a:lnTo>
                <a:lnTo>
                  <a:pt x="862" y="238"/>
                </a:lnTo>
                <a:lnTo>
                  <a:pt x="870" y="244"/>
                </a:lnTo>
                <a:lnTo>
                  <a:pt x="874" y="247"/>
                </a:lnTo>
                <a:lnTo>
                  <a:pt x="876" y="251"/>
                </a:lnTo>
                <a:lnTo>
                  <a:pt x="876" y="251"/>
                </a:lnTo>
                <a:lnTo>
                  <a:pt x="889" y="244"/>
                </a:lnTo>
                <a:lnTo>
                  <a:pt x="896" y="241"/>
                </a:lnTo>
                <a:lnTo>
                  <a:pt x="899" y="241"/>
                </a:lnTo>
                <a:lnTo>
                  <a:pt x="903" y="243"/>
                </a:lnTo>
                <a:lnTo>
                  <a:pt x="903" y="243"/>
                </a:lnTo>
                <a:lnTo>
                  <a:pt x="912" y="243"/>
                </a:lnTo>
                <a:lnTo>
                  <a:pt x="919" y="245"/>
                </a:lnTo>
                <a:lnTo>
                  <a:pt x="926" y="248"/>
                </a:lnTo>
                <a:lnTo>
                  <a:pt x="929" y="252"/>
                </a:lnTo>
                <a:lnTo>
                  <a:pt x="931" y="255"/>
                </a:lnTo>
                <a:lnTo>
                  <a:pt x="931" y="255"/>
                </a:lnTo>
                <a:lnTo>
                  <a:pt x="935" y="262"/>
                </a:lnTo>
                <a:lnTo>
                  <a:pt x="935" y="269"/>
                </a:lnTo>
                <a:lnTo>
                  <a:pt x="933" y="285"/>
                </a:lnTo>
                <a:lnTo>
                  <a:pt x="933" y="285"/>
                </a:lnTo>
                <a:lnTo>
                  <a:pt x="926" y="295"/>
                </a:lnTo>
                <a:lnTo>
                  <a:pt x="918" y="304"/>
                </a:lnTo>
                <a:lnTo>
                  <a:pt x="912" y="308"/>
                </a:lnTo>
                <a:lnTo>
                  <a:pt x="908" y="311"/>
                </a:lnTo>
                <a:lnTo>
                  <a:pt x="902" y="313"/>
                </a:lnTo>
                <a:lnTo>
                  <a:pt x="895" y="314"/>
                </a:lnTo>
                <a:lnTo>
                  <a:pt x="895" y="314"/>
                </a:lnTo>
                <a:lnTo>
                  <a:pt x="892" y="314"/>
                </a:lnTo>
                <a:lnTo>
                  <a:pt x="890" y="315"/>
                </a:lnTo>
                <a:lnTo>
                  <a:pt x="888" y="318"/>
                </a:lnTo>
                <a:lnTo>
                  <a:pt x="887" y="323"/>
                </a:lnTo>
                <a:lnTo>
                  <a:pt x="885" y="327"/>
                </a:lnTo>
                <a:lnTo>
                  <a:pt x="885" y="327"/>
                </a:lnTo>
                <a:lnTo>
                  <a:pt x="876" y="335"/>
                </a:lnTo>
                <a:lnTo>
                  <a:pt x="866" y="342"/>
                </a:lnTo>
                <a:lnTo>
                  <a:pt x="860" y="344"/>
                </a:lnTo>
                <a:lnTo>
                  <a:pt x="854" y="347"/>
                </a:lnTo>
                <a:lnTo>
                  <a:pt x="848" y="348"/>
                </a:lnTo>
                <a:lnTo>
                  <a:pt x="841" y="348"/>
                </a:lnTo>
                <a:lnTo>
                  <a:pt x="841" y="348"/>
                </a:lnTo>
                <a:lnTo>
                  <a:pt x="834" y="345"/>
                </a:lnTo>
                <a:lnTo>
                  <a:pt x="826" y="342"/>
                </a:lnTo>
                <a:lnTo>
                  <a:pt x="822" y="341"/>
                </a:lnTo>
                <a:lnTo>
                  <a:pt x="820" y="337"/>
                </a:lnTo>
                <a:lnTo>
                  <a:pt x="818" y="335"/>
                </a:lnTo>
                <a:lnTo>
                  <a:pt x="815" y="330"/>
                </a:lnTo>
                <a:lnTo>
                  <a:pt x="815" y="330"/>
                </a:lnTo>
                <a:lnTo>
                  <a:pt x="813" y="331"/>
                </a:lnTo>
                <a:lnTo>
                  <a:pt x="810" y="333"/>
                </a:lnTo>
                <a:lnTo>
                  <a:pt x="804" y="334"/>
                </a:lnTo>
                <a:lnTo>
                  <a:pt x="804" y="334"/>
                </a:lnTo>
                <a:lnTo>
                  <a:pt x="792" y="337"/>
                </a:lnTo>
                <a:lnTo>
                  <a:pt x="780" y="341"/>
                </a:lnTo>
                <a:lnTo>
                  <a:pt x="776" y="343"/>
                </a:lnTo>
                <a:lnTo>
                  <a:pt x="771" y="345"/>
                </a:lnTo>
                <a:lnTo>
                  <a:pt x="766" y="349"/>
                </a:lnTo>
                <a:lnTo>
                  <a:pt x="763" y="354"/>
                </a:lnTo>
                <a:lnTo>
                  <a:pt x="763" y="354"/>
                </a:lnTo>
                <a:lnTo>
                  <a:pt x="765" y="358"/>
                </a:lnTo>
                <a:lnTo>
                  <a:pt x="769" y="362"/>
                </a:lnTo>
                <a:lnTo>
                  <a:pt x="773" y="365"/>
                </a:lnTo>
                <a:lnTo>
                  <a:pt x="779" y="366"/>
                </a:lnTo>
                <a:lnTo>
                  <a:pt x="779" y="366"/>
                </a:lnTo>
                <a:lnTo>
                  <a:pt x="799" y="366"/>
                </a:lnTo>
                <a:lnTo>
                  <a:pt x="820" y="366"/>
                </a:lnTo>
                <a:lnTo>
                  <a:pt x="820" y="366"/>
                </a:lnTo>
                <a:lnTo>
                  <a:pt x="827" y="368"/>
                </a:lnTo>
                <a:lnTo>
                  <a:pt x="833" y="370"/>
                </a:lnTo>
                <a:lnTo>
                  <a:pt x="839" y="373"/>
                </a:lnTo>
                <a:lnTo>
                  <a:pt x="841" y="376"/>
                </a:lnTo>
                <a:lnTo>
                  <a:pt x="842" y="378"/>
                </a:lnTo>
                <a:lnTo>
                  <a:pt x="842" y="378"/>
                </a:lnTo>
                <a:lnTo>
                  <a:pt x="843" y="384"/>
                </a:lnTo>
                <a:lnTo>
                  <a:pt x="843" y="389"/>
                </a:lnTo>
                <a:lnTo>
                  <a:pt x="842" y="394"/>
                </a:lnTo>
                <a:lnTo>
                  <a:pt x="840" y="399"/>
                </a:lnTo>
                <a:lnTo>
                  <a:pt x="840" y="399"/>
                </a:lnTo>
                <a:lnTo>
                  <a:pt x="834" y="405"/>
                </a:lnTo>
                <a:lnTo>
                  <a:pt x="827" y="410"/>
                </a:lnTo>
                <a:lnTo>
                  <a:pt x="820" y="412"/>
                </a:lnTo>
                <a:lnTo>
                  <a:pt x="815" y="413"/>
                </a:lnTo>
                <a:lnTo>
                  <a:pt x="811" y="413"/>
                </a:lnTo>
                <a:lnTo>
                  <a:pt x="811" y="413"/>
                </a:lnTo>
                <a:lnTo>
                  <a:pt x="807" y="413"/>
                </a:lnTo>
                <a:lnTo>
                  <a:pt x="804" y="412"/>
                </a:lnTo>
                <a:lnTo>
                  <a:pt x="800" y="412"/>
                </a:lnTo>
                <a:lnTo>
                  <a:pt x="796" y="413"/>
                </a:lnTo>
                <a:lnTo>
                  <a:pt x="796" y="413"/>
                </a:lnTo>
                <a:lnTo>
                  <a:pt x="790" y="420"/>
                </a:lnTo>
                <a:lnTo>
                  <a:pt x="782" y="427"/>
                </a:lnTo>
                <a:lnTo>
                  <a:pt x="773" y="433"/>
                </a:lnTo>
                <a:lnTo>
                  <a:pt x="765" y="439"/>
                </a:lnTo>
                <a:lnTo>
                  <a:pt x="765" y="439"/>
                </a:lnTo>
                <a:lnTo>
                  <a:pt x="761" y="440"/>
                </a:lnTo>
                <a:lnTo>
                  <a:pt x="759" y="441"/>
                </a:lnTo>
                <a:lnTo>
                  <a:pt x="757" y="442"/>
                </a:lnTo>
                <a:lnTo>
                  <a:pt x="757" y="442"/>
                </a:lnTo>
                <a:lnTo>
                  <a:pt x="763" y="446"/>
                </a:lnTo>
                <a:lnTo>
                  <a:pt x="768" y="449"/>
                </a:lnTo>
                <a:lnTo>
                  <a:pt x="779" y="453"/>
                </a:lnTo>
                <a:lnTo>
                  <a:pt x="792" y="455"/>
                </a:lnTo>
                <a:lnTo>
                  <a:pt x="805" y="456"/>
                </a:lnTo>
                <a:lnTo>
                  <a:pt x="805" y="456"/>
                </a:lnTo>
                <a:lnTo>
                  <a:pt x="822" y="454"/>
                </a:lnTo>
                <a:lnTo>
                  <a:pt x="839" y="453"/>
                </a:lnTo>
                <a:lnTo>
                  <a:pt x="839" y="453"/>
                </a:lnTo>
                <a:lnTo>
                  <a:pt x="852" y="455"/>
                </a:lnTo>
                <a:lnTo>
                  <a:pt x="863" y="456"/>
                </a:lnTo>
                <a:lnTo>
                  <a:pt x="863" y="456"/>
                </a:lnTo>
                <a:lnTo>
                  <a:pt x="871" y="459"/>
                </a:lnTo>
                <a:lnTo>
                  <a:pt x="880" y="462"/>
                </a:lnTo>
                <a:lnTo>
                  <a:pt x="883" y="464"/>
                </a:lnTo>
                <a:lnTo>
                  <a:pt x="887" y="467"/>
                </a:lnTo>
                <a:lnTo>
                  <a:pt x="889" y="470"/>
                </a:lnTo>
                <a:lnTo>
                  <a:pt x="890" y="475"/>
                </a:lnTo>
                <a:lnTo>
                  <a:pt x="890" y="475"/>
                </a:lnTo>
                <a:lnTo>
                  <a:pt x="890" y="477"/>
                </a:lnTo>
                <a:lnTo>
                  <a:pt x="890" y="481"/>
                </a:lnTo>
                <a:lnTo>
                  <a:pt x="891" y="483"/>
                </a:lnTo>
                <a:lnTo>
                  <a:pt x="890" y="487"/>
                </a:lnTo>
                <a:lnTo>
                  <a:pt x="890" y="487"/>
                </a:lnTo>
                <a:lnTo>
                  <a:pt x="888" y="488"/>
                </a:lnTo>
                <a:lnTo>
                  <a:pt x="885" y="491"/>
                </a:lnTo>
                <a:lnTo>
                  <a:pt x="883" y="496"/>
                </a:lnTo>
                <a:lnTo>
                  <a:pt x="883" y="496"/>
                </a:lnTo>
                <a:lnTo>
                  <a:pt x="887" y="497"/>
                </a:lnTo>
                <a:lnTo>
                  <a:pt x="889" y="497"/>
                </a:lnTo>
                <a:lnTo>
                  <a:pt x="892" y="497"/>
                </a:lnTo>
                <a:lnTo>
                  <a:pt x="896" y="497"/>
                </a:lnTo>
                <a:lnTo>
                  <a:pt x="896" y="497"/>
                </a:lnTo>
                <a:lnTo>
                  <a:pt x="903" y="497"/>
                </a:lnTo>
                <a:lnTo>
                  <a:pt x="910" y="497"/>
                </a:lnTo>
                <a:lnTo>
                  <a:pt x="917" y="497"/>
                </a:lnTo>
                <a:lnTo>
                  <a:pt x="924" y="496"/>
                </a:lnTo>
                <a:lnTo>
                  <a:pt x="924" y="496"/>
                </a:lnTo>
                <a:lnTo>
                  <a:pt x="942" y="496"/>
                </a:lnTo>
                <a:lnTo>
                  <a:pt x="951" y="495"/>
                </a:lnTo>
                <a:lnTo>
                  <a:pt x="959" y="494"/>
                </a:lnTo>
                <a:lnTo>
                  <a:pt x="959" y="494"/>
                </a:lnTo>
                <a:lnTo>
                  <a:pt x="989" y="495"/>
                </a:lnTo>
                <a:lnTo>
                  <a:pt x="1005" y="495"/>
                </a:lnTo>
                <a:lnTo>
                  <a:pt x="1020" y="496"/>
                </a:lnTo>
                <a:lnTo>
                  <a:pt x="1020" y="496"/>
                </a:lnTo>
                <a:lnTo>
                  <a:pt x="1026" y="498"/>
                </a:lnTo>
                <a:lnTo>
                  <a:pt x="1031" y="502"/>
                </a:lnTo>
                <a:lnTo>
                  <a:pt x="1031" y="502"/>
                </a:lnTo>
                <a:lnTo>
                  <a:pt x="1037" y="499"/>
                </a:lnTo>
                <a:lnTo>
                  <a:pt x="1043" y="497"/>
                </a:lnTo>
                <a:lnTo>
                  <a:pt x="1050" y="496"/>
                </a:lnTo>
                <a:lnTo>
                  <a:pt x="1056" y="495"/>
                </a:lnTo>
                <a:lnTo>
                  <a:pt x="1069" y="496"/>
                </a:lnTo>
                <a:lnTo>
                  <a:pt x="1082" y="498"/>
                </a:lnTo>
                <a:lnTo>
                  <a:pt x="1082" y="498"/>
                </a:lnTo>
                <a:lnTo>
                  <a:pt x="1085" y="499"/>
                </a:lnTo>
                <a:lnTo>
                  <a:pt x="1089" y="502"/>
                </a:lnTo>
                <a:lnTo>
                  <a:pt x="1093" y="508"/>
                </a:lnTo>
                <a:lnTo>
                  <a:pt x="1096" y="510"/>
                </a:lnTo>
                <a:lnTo>
                  <a:pt x="1099" y="512"/>
                </a:lnTo>
                <a:lnTo>
                  <a:pt x="1103" y="512"/>
                </a:lnTo>
                <a:lnTo>
                  <a:pt x="1107" y="511"/>
                </a:lnTo>
                <a:lnTo>
                  <a:pt x="1107" y="511"/>
                </a:lnTo>
                <a:lnTo>
                  <a:pt x="1112" y="511"/>
                </a:lnTo>
                <a:lnTo>
                  <a:pt x="1117" y="512"/>
                </a:lnTo>
                <a:lnTo>
                  <a:pt x="1120" y="514"/>
                </a:lnTo>
                <a:lnTo>
                  <a:pt x="1125" y="516"/>
                </a:lnTo>
                <a:lnTo>
                  <a:pt x="1132" y="522"/>
                </a:lnTo>
                <a:lnTo>
                  <a:pt x="1139" y="529"/>
                </a:lnTo>
                <a:lnTo>
                  <a:pt x="1139" y="529"/>
                </a:lnTo>
                <a:lnTo>
                  <a:pt x="1144" y="537"/>
                </a:lnTo>
                <a:lnTo>
                  <a:pt x="1145" y="540"/>
                </a:lnTo>
                <a:lnTo>
                  <a:pt x="1146" y="545"/>
                </a:lnTo>
                <a:lnTo>
                  <a:pt x="1146" y="545"/>
                </a:lnTo>
                <a:lnTo>
                  <a:pt x="1151" y="546"/>
                </a:lnTo>
                <a:lnTo>
                  <a:pt x="1154" y="546"/>
                </a:lnTo>
                <a:lnTo>
                  <a:pt x="1159" y="546"/>
                </a:lnTo>
                <a:lnTo>
                  <a:pt x="1163" y="549"/>
                </a:lnTo>
                <a:lnTo>
                  <a:pt x="1163" y="549"/>
                </a:lnTo>
                <a:lnTo>
                  <a:pt x="1168" y="551"/>
                </a:lnTo>
                <a:lnTo>
                  <a:pt x="1174" y="553"/>
                </a:lnTo>
                <a:lnTo>
                  <a:pt x="1174" y="553"/>
                </a:lnTo>
                <a:lnTo>
                  <a:pt x="1179" y="560"/>
                </a:lnTo>
                <a:lnTo>
                  <a:pt x="1182" y="568"/>
                </a:lnTo>
                <a:lnTo>
                  <a:pt x="1183" y="573"/>
                </a:lnTo>
                <a:lnTo>
                  <a:pt x="1183" y="578"/>
                </a:lnTo>
                <a:lnTo>
                  <a:pt x="1182" y="581"/>
                </a:lnTo>
                <a:lnTo>
                  <a:pt x="1181" y="586"/>
                </a:lnTo>
                <a:lnTo>
                  <a:pt x="1181" y="586"/>
                </a:lnTo>
                <a:lnTo>
                  <a:pt x="1176" y="592"/>
                </a:lnTo>
                <a:lnTo>
                  <a:pt x="1169" y="596"/>
                </a:lnTo>
                <a:lnTo>
                  <a:pt x="1163" y="601"/>
                </a:lnTo>
                <a:lnTo>
                  <a:pt x="1156" y="605"/>
                </a:lnTo>
                <a:lnTo>
                  <a:pt x="1148" y="608"/>
                </a:lnTo>
                <a:lnTo>
                  <a:pt x="1141" y="609"/>
                </a:lnTo>
                <a:lnTo>
                  <a:pt x="1133" y="610"/>
                </a:lnTo>
                <a:lnTo>
                  <a:pt x="1125" y="609"/>
                </a:lnTo>
                <a:lnTo>
                  <a:pt x="1125" y="609"/>
                </a:lnTo>
                <a:lnTo>
                  <a:pt x="1120" y="613"/>
                </a:lnTo>
                <a:lnTo>
                  <a:pt x="1114" y="615"/>
                </a:lnTo>
                <a:lnTo>
                  <a:pt x="1108" y="617"/>
                </a:lnTo>
                <a:lnTo>
                  <a:pt x="1103" y="619"/>
                </a:lnTo>
                <a:lnTo>
                  <a:pt x="1090" y="620"/>
                </a:lnTo>
                <a:lnTo>
                  <a:pt x="1077" y="619"/>
                </a:lnTo>
                <a:lnTo>
                  <a:pt x="1061" y="614"/>
                </a:lnTo>
                <a:lnTo>
                  <a:pt x="1061" y="614"/>
                </a:lnTo>
                <a:lnTo>
                  <a:pt x="1055" y="617"/>
                </a:lnTo>
                <a:lnTo>
                  <a:pt x="1047" y="621"/>
                </a:lnTo>
                <a:lnTo>
                  <a:pt x="1040" y="623"/>
                </a:lnTo>
                <a:lnTo>
                  <a:pt x="1033" y="624"/>
                </a:lnTo>
                <a:lnTo>
                  <a:pt x="1016" y="624"/>
                </a:lnTo>
                <a:lnTo>
                  <a:pt x="1001" y="623"/>
                </a:lnTo>
                <a:lnTo>
                  <a:pt x="1001" y="623"/>
                </a:lnTo>
                <a:lnTo>
                  <a:pt x="1001" y="627"/>
                </a:lnTo>
                <a:lnTo>
                  <a:pt x="1002" y="630"/>
                </a:lnTo>
                <a:lnTo>
                  <a:pt x="1002" y="630"/>
                </a:lnTo>
                <a:lnTo>
                  <a:pt x="1001" y="641"/>
                </a:lnTo>
                <a:lnTo>
                  <a:pt x="1000" y="644"/>
                </a:lnTo>
                <a:lnTo>
                  <a:pt x="998" y="649"/>
                </a:lnTo>
                <a:lnTo>
                  <a:pt x="998" y="649"/>
                </a:lnTo>
                <a:lnTo>
                  <a:pt x="988" y="655"/>
                </a:lnTo>
                <a:lnTo>
                  <a:pt x="979" y="659"/>
                </a:lnTo>
                <a:lnTo>
                  <a:pt x="959" y="668"/>
                </a:lnTo>
                <a:lnTo>
                  <a:pt x="959" y="668"/>
                </a:lnTo>
                <a:lnTo>
                  <a:pt x="957" y="669"/>
                </a:lnTo>
                <a:lnTo>
                  <a:pt x="956" y="671"/>
                </a:lnTo>
                <a:lnTo>
                  <a:pt x="956" y="672"/>
                </a:lnTo>
                <a:lnTo>
                  <a:pt x="956" y="675"/>
                </a:lnTo>
                <a:lnTo>
                  <a:pt x="959" y="678"/>
                </a:lnTo>
                <a:lnTo>
                  <a:pt x="959" y="678"/>
                </a:lnTo>
                <a:lnTo>
                  <a:pt x="971" y="678"/>
                </a:lnTo>
                <a:lnTo>
                  <a:pt x="984" y="677"/>
                </a:lnTo>
                <a:lnTo>
                  <a:pt x="989" y="677"/>
                </a:lnTo>
                <a:lnTo>
                  <a:pt x="995" y="678"/>
                </a:lnTo>
                <a:lnTo>
                  <a:pt x="1001" y="680"/>
                </a:lnTo>
                <a:lnTo>
                  <a:pt x="1007" y="683"/>
                </a:lnTo>
                <a:lnTo>
                  <a:pt x="1007" y="683"/>
                </a:lnTo>
                <a:lnTo>
                  <a:pt x="1008" y="684"/>
                </a:lnTo>
                <a:lnTo>
                  <a:pt x="1010" y="684"/>
                </a:lnTo>
                <a:lnTo>
                  <a:pt x="1015" y="683"/>
                </a:lnTo>
                <a:lnTo>
                  <a:pt x="1037" y="673"/>
                </a:lnTo>
                <a:lnTo>
                  <a:pt x="1037" y="673"/>
                </a:lnTo>
                <a:lnTo>
                  <a:pt x="1052" y="672"/>
                </a:lnTo>
                <a:lnTo>
                  <a:pt x="1059" y="672"/>
                </a:lnTo>
                <a:lnTo>
                  <a:pt x="1068" y="675"/>
                </a:lnTo>
                <a:lnTo>
                  <a:pt x="1068" y="675"/>
                </a:lnTo>
                <a:lnTo>
                  <a:pt x="1076" y="678"/>
                </a:lnTo>
                <a:lnTo>
                  <a:pt x="1084" y="683"/>
                </a:lnTo>
                <a:lnTo>
                  <a:pt x="1092" y="688"/>
                </a:lnTo>
                <a:lnTo>
                  <a:pt x="1099" y="693"/>
                </a:lnTo>
                <a:lnTo>
                  <a:pt x="1099" y="693"/>
                </a:lnTo>
                <a:lnTo>
                  <a:pt x="1108" y="693"/>
                </a:lnTo>
                <a:lnTo>
                  <a:pt x="1118" y="693"/>
                </a:lnTo>
                <a:lnTo>
                  <a:pt x="1126" y="695"/>
                </a:lnTo>
                <a:lnTo>
                  <a:pt x="1134" y="697"/>
                </a:lnTo>
                <a:lnTo>
                  <a:pt x="1134" y="697"/>
                </a:lnTo>
                <a:lnTo>
                  <a:pt x="1140" y="702"/>
                </a:lnTo>
                <a:lnTo>
                  <a:pt x="1146" y="705"/>
                </a:lnTo>
                <a:lnTo>
                  <a:pt x="1148" y="709"/>
                </a:lnTo>
                <a:lnTo>
                  <a:pt x="1151" y="711"/>
                </a:lnTo>
                <a:lnTo>
                  <a:pt x="1152" y="714"/>
                </a:lnTo>
                <a:lnTo>
                  <a:pt x="1152" y="718"/>
                </a:lnTo>
                <a:lnTo>
                  <a:pt x="1152" y="718"/>
                </a:lnTo>
                <a:lnTo>
                  <a:pt x="1148" y="728"/>
                </a:lnTo>
                <a:lnTo>
                  <a:pt x="1144" y="739"/>
                </a:lnTo>
                <a:lnTo>
                  <a:pt x="1140" y="744"/>
                </a:lnTo>
                <a:lnTo>
                  <a:pt x="1137" y="747"/>
                </a:lnTo>
                <a:lnTo>
                  <a:pt x="1132" y="751"/>
                </a:lnTo>
                <a:lnTo>
                  <a:pt x="1127" y="753"/>
                </a:lnTo>
                <a:lnTo>
                  <a:pt x="1127" y="753"/>
                </a:lnTo>
                <a:lnTo>
                  <a:pt x="1120" y="755"/>
                </a:lnTo>
                <a:lnTo>
                  <a:pt x="1113" y="758"/>
                </a:lnTo>
                <a:lnTo>
                  <a:pt x="1105" y="759"/>
                </a:lnTo>
                <a:lnTo>
                  <a:pt x="1098" y="759"/>
                </a:lnTo>
                <a:lnTo>
                  <a:pt x="1090" y="759"/>
                </a:lnTo>
                <a:lnTo>
                  <a:pt x="1083" y="756"/>
                </a:lnTo>
                <a:lnTo>
                  <a:pt x="1075" y="754"/>
                </a:lnTo>
                <a:lnTo>
                  <a:pt x="1069" y="751"/>
                </a:lnTo>
                <a:lnTo>
                  <a:pt x="1069" y="751"/>
                </a:lnTo>
                <a:lnTo>
                  <a:pt x="1065" y="748"/>
                </a:lnTo>
                <a:lnTo>
                  <a:pt x="1063" y="747"/>
                </a:lnTo>
                <a:lnTo>
                  <a:pt x="1061" y="748"/>
                </a:lnTo>
                <a:lnTo>
                  <a:pt x="1058" y="748"/>
                </a:lnTo>
                <a:lnTo>
                  <a:pt x="1052" y="752"/>
                </a:lnTo>
                <a:lnTo>
                  <a:pt x="1048" y="754"/>
                </a:lnTo>
                <a:lnTo>
                  <a:pt x="1048" y="754"/>
                </a:lnTo>
                <a:lnTo>
                  <a:pt x="1036" y="756"/>
                </a:lnTo>
                <a:lnTo>
                  <a:pt x="1023" y="758"/>
                </a:lnTo>
                <a:lnTo>
                  <a:pt x="1023" y="758"/>
                </a:lnTo>
                <a:lnTo>
                  <a:pt x="1023" y="761"/>
                </a:lnTo>
                <a:lnTo>
                  <a:pt x="1022" y="763"/>
                </a:lnTo>
                <a:lnTo>
                  <a:pt x="1021" y="765"/>
                </a:lnTo>
                <a:lnTo>
                  <a:pt x="1021" y="765"/>
                </a:lnTo>
                <a:lnTo>
                  <a:pt x="1017" y="765"/>
                </a:lnTo>
                <a:lnTo>
                  <a:pt x="1015" y="766"/>
                </a:lnTo>
                <a:lnTo>
                  <a:pt x="1013" y="767"/>
                </a:lnTo>
                <a:lnTo>
                  <a:pt x="1009" y="766"/>
                </a:lnTo>
                <a:lnTo>
                  <a:pt x="1009" y="766"/>
                </a:lnTo>
                <a:lnTo>
                  <a:pt x="1001" y="769"/>
                </a:lnTo>
                <a:lnTo>
                  <a:pt x="992" y="775"/>
                </a:lnTo>
                <a:lnTo>
                  <a:pt x="988" y="777"/>
                </a:lnTo>
                <a:lnTo>
                  <a:pt x="985" y="782"/>
                </a:lnTo>
                <a:lnTo>
                  <a:pt x="982" y="786"/>
                </a:lnTo>
                <a:lnTo>
                  <a:pt x="981" y="791"/>
                </a:lnTo>
                <a:lnTo>
                  <a:pt x="981" y="791"/>
                </a:lnTo>
                <a:lnTo>
                  <a:pt x="982" y="794"/>
                </a:lnTo>
                <a:lnTo>
                  <a:pt x="985" y="797"/>
                </a:lnTo>
                <a:lnTo>
                  <a:pt x="987" y="798"/>
                </a:lnTo>
                <a:lnTo>
                  <a:pt x="991" y="800"/>
                </a:lnTo>
                <a:lnTo>
                  <a:pt x="991" y="800"/>
                </a:lnTo>
                <a:lnTo>
                  <a:pt x="999" y="801"/>
                </a:lnTo>
                <a:lnTo>
                  <a:pt x="1006" y="801"/>
                </a:lnTo>
                <a:lnTo>
                  <a:pt x="1021" y="798"/>
                </a:lnTo>
                <a:lnTo>
                  <a:pt x="1021" y="798"/>
                </a:lnTo>
                <a:lnTo>
                  <a:pt x="1031" y="801"/>
                </a:lnTo>
                <a:lnTo>
                  <a:pt x="1042" y="801"/>
                </a:lnTo>
                <a:lnTo>
                  <a:pt x="1051" y="803"/>
                </a:lnTo>
                <a:lnTo>
                  <a:pt x="1056" y="805"/>
                </a:lnTo>
                <a:lnTo>
                  <a:pt x="1061" y="808"/>
                </a:lnTo>
                <a:lnTo>
                  <a:pt x="1061" y="808"/>
                </a:lnTo>
                <a:lnTo>
                  <a:pt x="1069" y="804"/>
                </a:lnTo>
                <a:lnTo>
                  <a:pt x="1077" y="801"/>
                </a:lnTo>
                <a:lnTo>
                  <a:pt x="1085" y="800"/>
                </a:lnTo>
                <a:lnTo>
                  <a:pt x="1090" y="800"/>
                </a:lnTo>
                <a:lnTo>
                  <a:pt x="1094" y="801"/>
                </a:lnTo>
                <a:lnTo>
                  <a:pt x="1094" y="801"/>
                </a:lnTo>
                <a:lnTo>
                  <a:pt x="1104" y="802"/>
                </a:lnTo>
                <a:lnTo>
                  <a:pt x="1112" y="805"/>
                </a:lnTo>
                <a:lnTo>
                  <a:pt x="1119" y="810"/>
                </a:lnTo>
                <a:lnTo>
                  <a:pt x="1126" y="816"/>
                </a:lnTo>
                <a:lnTo>
                  <a:pt x="1126" y="816"/>
                </a:lnTo>
                <a:lnTo>
                  <a:pt x="1127" y="821"/>
                </a:lnTo>
                <a:lnTo>
                  <a:pt x="1128" y="825"/>
                </a:lnTo>
                <a:lnTo>
                  <a:pt x="1131" y="829"/>
                </a:lnTo>
                <a:lnTo>
                  <a:pt x="1132" y="831"/>
                </a:lnTo>
                <a:lnTo>
                  <a:pt x="1134" y="832"/>
                </a:lnTo>
                <a:lnTo>
                  <a:pt x="1134" y="832"/>
                </a:lnTo>
                <a:lnTo>
                  <a:pt x="1140" y="832"/>
                </a:lnTo>
                <a:lnTo>
                  <a:pt x="1145" y="835"/>
                </a:lnTo>
                <a:lnTo>
                  <a:pt x="1149" y="837"/>
                </a:lnTo>
                <a:lnTo>
                  <a:pt x="1154" y="839"/>
                </a:lnTo>
                <a:lnTo>
                  <a:pt x="1154" y="839"/>
                </a:lnTo>
                <a:lnTo>
                  <a:pt x="1156" y="842"/>
                </a:lnTo>
                <a:lnTo>
                  <a:pt x="1159" y="845"/>
                </a:lnTo>
                <a:lnTo>
                  <a:pt x="1160" y="851"/>
                </a:lnTo>
                <a:lnTo>
                  <a:pt x="1161" y="858"/>
                </a:lnTo>
                <a:lnTo>
                  <a:pt x="1160" y="864"/>
                </a:lnTo>
                <a:lnTo>
                  <a:pt x="1160" y="864"/>
                </a:lnTo>
                <a:lnTo>
                  <a:pt x="1158" y="869"/>
                </a:lnTo>
                <a:lnTo>
                  <a:pt x="1155" y="872"/>
                </a:lnTo>
                <a:lnTo>
                  <a:pt x="1153" y="874"/>
                </a:lnTo>
                <a:lnTo>
                  <a:pt x="1149" y="878"/>
                </a:lnTo>
                <a:lnTo>
                  <a:pt x="1141" y="881"/>
                </a:lnTo>
                <a:lnTo>
                  <a:pt x="1133" y="885"/>
                </a:lnTo>
                <a:lnTo>
                  <a:pt x="1133" y="885"/>
                </a:lnTo>
                <a:lnTo>
                  <a:pt x="1131" y="888"/>
                </a:lnTo>
                <a:lnTo>
                  <a:pt x="1127" y="892"/>
                </a:lnTo>
                <a:lnTo>
                  <a:pt x="1123" y="895"/>
                </a:lnTo>
                <a:lnTo>
                  <a:pt x="1118" y="897"/>
                </a:lnTo>
                <a:lnTo>
                  <a:pt x="1107" y="899"/>
                </a:lnTo>
                <a:lnTo>
                  <a:pt x="1097" y="899"/>
                </a:lnTo>
                <a:lnTo>
                  <a:pt x="1082" y="898"/>
                </a:lnTo>
                <a:lnTo>
                  <a:pt x="1082" y="898"/>
                </a:lnTo>
                <a:lnTo>
                  <a:pt x="1072" y="904"/>
                </a:lnTo>
                <a:lnTo>
                  <a:pt x="1063" y="908"/>
                </a:lnTo>
                <a:lnTo>
                  <a:pt x="1058" y="911"/>
                </a:lnTo>
                <a:lnTo>
                  <a:pt x="1052" y="912"/>
                </a:lnTo>
                <a:lnTo>
                  <a:pt x="1047" y="912"/>
                </a:lnTo>
                <a:lnTo>
                  <a:pt x="1041" y="911"/>
                </a:lnTo>
                <a:lnTo>
                  <a:pt x="1041" y="911"/>
                </a:lnTo>
                <a:lnTo>
                  <a:pt x="1030" y="908"/>
                </a:lnTo>
                <a:lnTo>
                  <a:pt x="1026" y="905"/>
                </a:lnTo>
                <a:lnTo>
                  <a:pt x="1021" y="901"/>
                </a:lnTo>
                <a:lnTo>
                  <a:pt x="1021" y="901"/>
                </a:lnTo>
                <a:lnTo>
                  <a:pt x="1016" y="893"/>
                </a:lnTo>
                <a:lnTo>
                  <a:pt x="1015" y="890"/>
                </a:lnTo>
                <a:lnTo>
                  <a:pt x="1014" y="885"/>
                </a:lnTo>
                <a:lnTo>
                  <a:pt x="1014" y="885"/>
                </a:lnTo>
                <a:lnTo>
                  <a:pt x="1010" y="884"/>
                </a:lnTo>
                <a:lnTo>
                  <a:pt x="1008" y="883"/>
                </a:lnTo>
                <a:lnTo>
                  <a:pt x="1005" y="883"/>
                </a:lnTo>
                <a:lnTo>
                  <a:pt x="1002" y="881"/>
                </a:lnTo>
                <a:lnTo>
                  <a:pt x="1002" y="881"/>
                </a:lnTo>
                <a:lnTo>
                  <a:pt x="998" y="878"/>
                </a:lnTo>
                <a:lnTo>
                  <a:pt x="993" y="874"/>
                </a:lnTo>
                <a:lnTo>
                  <a:pt x="989" y="870"/>
                </a:lnTo>
                <a:lnTo>
                  <a:pt x="985" y="867"/>
                </a:lnTo>
                <a:lnTo>
                  <a:pt x="985" y="867"/>
                </a:lnTo>
                <a:lnTo>
                  <a:pt x="982" y="869"/>
                </a:lnTo>
                <a:lnTo>
                  <a:pt x="980" y="871"/>
                </a:lnTo>
                <a:lnTo>
                  <a:pt x="980" y="871"/>
                </a:lnTo>
                <a:lnTo>
                  <a:pt x="984" y="880"/>
                </a:lnTo>
                <a:lnTo>
                  <a:pt x="985" y="888"/>
                </a:lnTo>
                <a:lnTo>
                  <a:pt x="984" y="898"/>
                </a:lnTo>
                <a:lnTo>
                  <a:pt x="982" y="901"/>
                </a:lnTo>
                <a:lnTo>
                  <a:pt x="980" y="906"/>
                </a:lnTo>
                <a:lnTo>
                  <a:pt x="980" y="906"/>
                </a:lnTo>
                <a:lnTo>
                  <a:pt x="973" y="914"/>
                </a:lnTo>
                <a:lnTo>
                  <a:pt x="966" y="921"/>
                </a:lnTo>
                <a:lnTo>
                  <a:pt x="957" y="926"/>
                </a:lnTo>
                <a:lnTo>
                  <a:pt x="947" y="929"/>
                </a:lnTo>
                <a:lnTo>
                  <a:pt x="938" y="933"/>
                </a:lnTo>
                <a:lnTo>
                  <a:pt x="929" y="935"/>
                </a:lnTo>
                <a:lnTo>
                  <a:pt x="909" y="939"/>
                </a:lnTo>
                <a:lnTo>
                  <a:pt x="909" y="939"/>
                </a:lnTo>
                <a:lnTo>
                  <a:pt x="902" y="940"/>
                </a:lnTo>
                <a:lnTo>
                  <a:pt x="895" y="940"/>
                </a:lnTo>
                <a:lnTo>
                  <a:pt x="883" y="939"/>
                </a:lnTo>
                <a:lnTo>
                  <a:pt x="870" y="936"/>
                </a:lnTo>
                <a:lnTo>
                  <a:pt x="857" y="934"/>
                </a:lnTo>
                <a:lnTo>
                  <a:pt x="857" y="934"/>
                </a:lnTo>
                <a:lnTo>
                  <a:pt x="849" y="934"/>
                </a:lnTo>
                <a:lnTo>
                  <a:pt x="841" y="934"/>
                </a:lnTo>
                <a:lnTo>
                  <a:pt x="833" y="933"/>
                </a:lnTo>
                <a:lnTo>
                  <a:pt x="825" y="933"/>
                </a:lnTo>
                <a:lnTo>
                  <a:pt x="825" y="933"/>
                </a:lnTo>
                <a:lnTo>
                  <a:pt x="813" y="935"/>
                </a:lnTo>
                <a:lnTo>
                  <a:pt x="801" y="937"/>
                </a:lnTo>
                <a:lnTo>
                  <a:pt x="791" y="940"/>
                </a:lnTo>
                <a:lnTo>
                  <a:pt x="780" y="943"/>
                </a:lnTo>
                <a:lnTo>
                  <a:pt x="780" y="943"/>
                </a:lnTo>
                <a:lnTo>
                  <a:pt x="775" y="947"/>
                </a:lnTo>
                <a:lnTo>
                  <a:pt x="768" y="949"/>
                </a:lnTo>
                <a:lnTo>
                  <a:pt x="762" y="953"/>
                </a:lnTo>
                <a:lnTo>
                  <a:pt x="756" y="956"/>
                </a:lnTo>
                <a:lnTo>
                  <a:pt x="756" y="956"/>
                </a:lnTo>
                <a:lnTo>
                  <a:pt x="740" y="961"/>
                </a:lnTo>
                <a:lnTo>
                  <a:pt x="722" y="964"/>
                </a:lnTo>
                <a:lnTo>
                  <a:pt x="704" y="965"/>
                </a:lnTo>
                <a:lnTo>
                  <a:pt x="687" y="965"/>
                </a:lnTo>
                <a:lnTo>
                  <a:pt x="687" y="965"/>
                </a:lnTo>
                <a:lnTo>
                  <a:pt x="679" y="964"/>
                </a:lnTo>
                <a:lnTo>
                  <a:pt x="675" y="962"/>
                </a:lnTo>
                <a:lnTo>
                  <a:pt x="674" y="960"/>
                </a:lnTo>
                <a:lnTo>
                  <a:pt x="674" y="960"/>
                </a:lnTo>
                <a:lnTo>
                  <a:pt x="675" y="957"/>
                </a:lnTo>
                <a:lnTo>
                  <a:pt x="676" y="957"/>
                </a:lnTo>
                <a:lnTo>
                  <a:pt x="679" y="957"/>
                </a:lnTo>
                <a:lnTo>
                  <a:pt x="682" y="958"/>
                </a:lnTo>
                <a:lnTo>
                  <a:pt x="686" y="958"/>
                </a:lnTo>
                <a:lnTo>
                  <a:pt x="686" y="958"/>
                </a:lnTo>
                <a:lnTo>
                  <a:pt x="707" y="958"/>
                </a:lnTo>
                <a:lnTo>
                  <a:pt x="716" y="958"/>
                </a:lnTo>
                <a:lnTo>
                  <a:pt x="721" y="957"/>
                </a:lnTo>
                <a:lnTo>
                  <a:pt x="726" y="955"/>
                </a:lnTo>
                <a:lnTo>
                  <a:pt x="726" y="955"/>
                </a:lnTo>
                <a:lnTo>
                  <a:pt x="742" y="949"/>
                </a:lnTo>
                <a:lnTo>
                  <a:pt x="757" y="942"/>
                </a:lnTo>
                <a:lnTo>
                  <a:pt x="772" y="934"/>
                </a:lnTo>
                <a:lnTo>
                  <a:pt x="778" y="929"/>
                </a:lnTo>
                <a:lnTo>
                  <a:pt x="784" y="923"/>
                </a:lnTo>
                <a:lnTo>
                  <a:pt x="784" y="923"/>
                </a:lnTo>
                <a:lnTo>
                  <a:pt x="789" y="919"/>
                </a:lnTo>
                <a:lnTo>
                  <a:pt x="792" y="914"/>
                </a:lnTo>
                <a:lnTo>
                  <a:pt x="798" y="904"/>
                </a:lnTo>
                <a:lnTo>
                  <a:pt x="801" y="899"/>
                </a:lnTo>
                <a:lnTo>
                  <a:pt x="806" y="895"/>
                </a:lnTo>
                <a:lnTo>
                  <a:pt x="811" y="892"/>
                </a:lnTo>
                <a:lnTo>
                  <a:pt x="815" y="890"/>
                </a:lnTo>
                <a:lnTo>
                  <a:pt x="815" y="890"/>
                </a:lnTo>
                <a:lnTo>
                  <a:pt x="828" y="883"/>
                </a:lnTo>
                <a:lnTo>
                  <a:pt x="840" y="878"/>
                </a:lnTo>
                <a:lnTo>
                  <a:pt x="854" y="876"/>
                </a:lnTo>
                <a:lnTo>
                  <a:pt x="868" y="874"/>
                </a:lnTo>
                <a:lnTo>
                  <a:pt x="868" y="874"/>
                </a:lnTo>
                <a:lnTo>
                  <a:pt x="874" y="874"/>
                </a:lnTo>
                <a:lnTo>
                  <a:pt x="881" y="873"/>
                </a:lnTo>
                <a:lnTo>
                  <a:pt x="887" y="872"/>
                </a:lnTo>
                <a:lnTo>
                  <a:pt x="894" y="871"/>
                </a:lnTo>
                <a:lnTo>
                  <a:pt x="894" y="871"/>
                </a:lnTo>
                <a:lnTo>
                  <a:pt x="906" y="867"/>
                </a:lnTo>
                <a:lnTo>
                  <a:pt x="912" y="865"/>
                </a:lnTo>
                <a:lnTo>
                  <a:pt x="916" y="863"/>
                </a:lnTo>
                <a:lnTo>
                  <a:pt x="917" y="859"/>
                </a:lnTo>
                <a:lnTo>
                  <a:pt x="917" y="859"/>
                </a:lnTo>
                <a:lnTo>
                  <a:pt x="919" y="854"/>
                </a:lnTo>
                <a:lnTo>
                  <a:pt x="921" y="852"/>
                </a:lnTo>
                <a:lnTo>
                  <a:pt x="921" y="849"/>
                </a:lnTo>
                <a:lnTo>
                  <a:pt x="921" y="849"/>
                </a:lnTo>
                <a:lnTo>
                  <a:pt x="918" y="846"/>
                </a:lnTo>
                <a:lnTo>
                  <a:pt x="916" y="844"/>
                </a:lnTo>
                <a:lnTo>
                  <a:pt x="910" y="840"/>
                </a:lnTo>
                <a:lnTo>
                  <a:pt x="904" y="837"/>
                </a:lnTo>
                <a:lnTo>
                  <a:pt x="902" y="835"/>
                </a:lnTo>
                <a:lnTo>
                  <a:pt x="901" y="831"/>
                </a:lnTo>
                <a:lnTo>
                  <a:pt x="901" y="831"/>
                </a:lnTo>
                <a:lnTo>
                  <a:pt x="899" y="828"/>
                </a:lnTo>
                <a:lnTo>
                  <a:pt x="901" y="824"/>
                </a:lnTo>
                <a:lnTo>
                  <a:pt x="903" y="818"/>
                </a:lnTo>
                <a:lnTo>
                  <a:pt x="903" y="818"/>
                </a:lnTo>
                <a:lnTo>
                  <a:pt x="906" y="815"/>
                </a:lnTo>
                <a:lnTo>
                  <a:pt x="911" y="812"/>
                </a:lnTo>
                <a:lnTo>
                  <a:pt x="922" y="810"/>
                </a:lnTo>
                <a:lnTo>
                  <a:pt x="925" y="809"/>
                </a:lnTo>
                <a:lnTo>
                  <a:pt x="930" y="807"/>
                </a:lnTo>
                <a:lnTo>
                  <a:pt x="933" y="803"/>
                </a:lnTo>
                <a:lnTo>
                  <a:pt x="935" y="798"/>
                </a:lnTo>
                <a:lnTo>
                  <a:pt x="935" y="798"/>
                </a:lnTo>
                <a:lnTo>
                  <a:pt x="933" y="796"/>
                </a:lnTo>
                <a:lnTo>
                  <a:pt x="931" y="795"/>
                </a:lnTo>
                <a:lnTo>
                  <a:pt x="925" y="793"/>
                </a:lnTo>
                <a:lnTo>
                  <a:pt x="914" y="794"/>
                </a:lnTo>
                <a:lnTo>
                  <a:pt x="914" y="794"/>
                </a:lnTo>
                <a:lnTo>
                  <a:pt x="904" y="795"/>
                </a:lnTo>
                <a:lnTo>
                  <a:pt x="897" y="797"/>
                </a:lnTo>
                <a:lnTo>
                  <a:pt x="882" y="805"/>
                </a:lnTo>
                <a:lnTo>
                  <a:pt x="882" y="805"/>
                </a:lnTo>
                <a:lnTo>
                  <a:pt x="875" y="808"/>
                </a:lnTo>
                <a:lnTo>
                  <a:pt x="868" y="808"/>
                </a:lnTo>
                <a:lnTo>
                  <a:pt x="861" y="808"/>
                </a:lnTo>
                <a:lnTo>
                  <a:pt x="857" y="807"/>
                </a:lnTo>
                <a:lnTo>
                  <a:pt x="854" y="804"/>
                </a:lnTo>
                <a:lnTo>
                  <a:pt x="854" y="804"/>
                </a:lnTo>
                <a:lnTo>
                  <a:pt x="852" y="803"/>
                </a:lnTo>
                <a:lnTo>
                  <a:pt x="849" y="801"/>
                </a:lnTo>
                <a:lnTo>
                  <a:pt x="846" y="800"/>
                </a:lnTo>
                <a:lnTo>
                  <a:pt x="843" y="802"/>
                </a:lnTo>
                <a:lnTo>
                  <a:pt x="843" y="802"/>
                </a:lnTo>
                <a:lnTo>
                  <a:pt x="839" y="803"/>
                </a:lnTo>
                <a:lnTo>
                  <a:pt x="835" y="803"/>
                </a:lnTo>
                <a:lnTo>
                  <a:pt x="826" y="803"/>
                </a:lnTo>
                <a:lnTo>
                  <a:pt x="826" y="803"/>
                </a:lnTo>
                <a:lnTo>
                  <a:pt x="820" y="803"/>
                </a:lnTo>
                <a:lnTo>
                  <a:pt x="813" y="801"/>
                </a:lnTo>
                <a:lnTo>
                  <a:pt x="801" y="796"/>
                </a:lnTo>
                <a:lnTo>
                  <a:pt x="801" y="796"/>
                </a:lnTo>
                <a:lnTo>
                  <a:pt x="798" y="795"/>
                </a:lnTo>
                <a:lnTo>
                  <a:pt x="794" y="793"/>
                </a:lnTo>
                <a:lnTo>
                  <a:pt x="792" y="790"/>
                </a:lnTo>
                <a:lnTo>
                  <a:pt x="789" y="789"/>
                </a:lnTo>
                <a:lnTo>
                  <a:pt x="789" y="789"/>
                </a:lnTo>
                <a:lnTo>
                  <a:pt x="786" y="791"/>
                </a:lnTo>
                <a:lnTo>
                  <a:pt x="784" y="793"/>
                </a:lnTo>
                <a:lnTo>
                  <a:pt x="780" y="794"/>
                </a:lnTo>
                <a:lnTo>
                  <a:pt x="777" y="795"/>
                </a:lnTo>
                <a:lnTo>
                  <a:pt x="777" y="795"/>
                </a:lnTo>
                <a:lnTo>
                  <a:pt x="769" y="798"/>
                </a:lnTo>
                <a:lnTo>
                  <a:pt x="759" y="800"/>
                </a:lnTo>
                <a:lnTo>
                  <a:pt x="750" y="800"/>
                </a:lnTo>
                <a:lnTo>
                  <a:pt x="740" y="800"/>
                </a:lnTo>
                <a:lnTo>
                  <a:pt x="740" y="800"/>
                </a:lnTo>
                <a:lnTo>
                  <a:pt x="727" y="797"/>
                </a:lnTo>
                <a:lnTo>
                  <a:pt x="721" y="796"/>
                </a:lnTo>
                <a:lnTo>
                  <a:pt x="715" y="794"/>
                </a:lnTo>
                <a:lnTo>
                  <a:pt x="715" y="794"/>
                </a:lnTo>
                <a:lnTo>
                  <a:pt x="709" y="789"/>
                </a:lnTo>
                <a:lnTo>
                  <a:pt x="704" y="786"/>
                </a:lnTo>
                <a:lnTo>
                  <a:pt x="701" y="780"/>
                </a:lnTo>
                <a:lnTo>
                  <a:pt x="697" y="775"/>
                </a:lnTo>
                <a:lnTo>
                  <a:pt x="697" y="775"/>
                </a:lnTo>
                <a:lnTo>
                  <a:pt x="695" y="773"/>
                </a:lnTo>
                <a:lnTo>
                  <a:pt x="694" y="774"/>
                </a:lnTo>
                <a:lnTo>
                  <a:pt x="690" y="775"/>
                </a:lnTo>
                <a:lnTo>
                  <a:pt x="688" y="775"/>
                </a:lnTo>
                <a:lnTo>
                  <a:pt x="688" y="775"/>
                </a:lnTo>
                <a:lnTo>
                  <a:pt x="678" y="775"/>
                </a:lnTo>
                <a:lnTo>
                  <a:pt x="667" y="774"/>
                </a:lnTo>
                <a:lnTo>
                  <a:pt x="657" y="773"/>
                </a:lnTo>
                <a:lnTo>
                  <a:pt x="651" y="772"/>
                </a:lnTo>
                <a:lnTo>
                  <a:pt x="647" y="768"/>
                </a:lnTo>
                <a:lnTo>
                  <a:pt x="647" y="768"/>
                </a:lnTo>
                <a:lnTo>
                  <a:pt x="644" y="763"/>
                </a:lnTo>
                <a:lnTo>
                  <a:pt x="643" y="758"/>
                </a:lnTo>
                <a:lnTo>
                  <a:pt x="643" y="752"/>
                </a:lnTo>
                <a:lnTo>
                  <a:pt x="645" y="746"/>
                </a:lnTo>
                <a:lnTo>
                  <a:pt x="645" y="746"/>
                </a:lnTo>
                <a:lnTo>
                  <a:pt x="652" y="739"/>
                </a:lnTo>
                <a:lnTo>
                  <a:pt x="659" y="733"/>
                </a:lnTo>
                <a:lnTo>
                  <a:pt x="676" y="724"/>
                </a:lnTo>
                <a:lnTo>
                  <a:pt x="676" y="724"/>
                </a:lnTo>
                <a:lnTo>
                  <a:pt x="686" y="721"/>
                </a:lnTo>
                <a:lnTo>
                  <a:pt x="695" y="718"/>
                </a:lnTo>
                <a:lnTo>
                  <a:pt x="704" y="717"/>
                </a:lnTo>
                <a:lnTo>
                  <a:pt x="709" y="717"/>
                </a:lnTo>
                <a:lnTo>
                  <a:pt x="715" y="717"/>
                </a:lnTo>
                <a:lnTo>
                  <a:pt x="715" y="717"/>
                </a:lnTo>
                <a:lnTo>
                  <a:pt x="722" y="714"/>
                </a:lnTo>
                <a:lnTo>
                  <a:pt x="730" y="710"/>
                </a:lnTo>
                <a:lnTo>
                  <a:pt x="737" y="706"/>
                </a:lnTo>
                <a:lnTo>
                  <a:pt x="747" y="704"/>
                </a:lnTo>
                <a:lnTo>
                  <a:pt x="747" y="704"/>
                </a:lnTo>
                <a:lnTo>
                  <a:pt x="748" y="699"/>
                </a:lnTo>
                <a:lnTo>
                  <a:pt x="751" y="696"/>
                </a:lnTo>
                <a:lnTo>
                  <a:pt x="754" y="693"/>
                </a:lnTo>
                <a:lnTo>
                  <a:pt x="758" y="691"/>
                </a:lnTo>
                <a:lnTo>
                  <a:pt x="766" y="686"/>
                </a:lnTo>
                <a:lnTo>
                  <a:pt x="775" y="685"/>
                </a:lnTo>
                <a:lnTo>
                  <a:pt x="775" y="685"/>
                </a:lnTo>
                <a:lnTo>
                  <a:pt x="782" y="685"/>
                </a:lnTo>
                <a:lnTo>
                  <a:pt x="787" y="686"/>
                </a:lnTo>
                <a:lnTo>
                  <a:pt x="794" y="688"/>
                </a:lnTo>
                <a:lnTo>
                  <a:pt x="800" y="688"/>
                </a:lnTo>
                <a:lnTo>
                  <a:pt x="800" y="688"/>
                </a:lnTo>
                <a:lnTo>
                  <a:pt x="804" y="683"/>
                </a:lnTo>
                <a:lnTo>
                  <a:pt x="808" y="679"/>
                </a:lnTo>
                <a:lnTo>
                  <a:pt x="812" y="677"/>
                </a:lnTo>
                <a:lnTo>
                  <a:pt x="818" y="675"/>
                </a:lnTo>
                <a:lnTo>
                  <a:pt x="827" y="671"/>
                </a:lnTo>
                <a:lnTo>
                  <a:pt x="839" y="670"/>
                </a:lnTo>
                <a:lnTo>
                  <a:pt x="839" y="670"/>
                </a:lnTo>
                <a:lnTo>
                  <a:pt x="847" y="672"/>
                </a:lnTo>
                <a:lnTo>
                  <a:pt x="856" y="673"/>
                </a:lnTo>
                <a:lnTo>
                  <a:pt x="864" y="677"/>
                </a:lnTo>
                <a:lnTo>
                  <a:pt x="871" y="680"/>
                </a:lnTo>
                <a:lnTo>
                  <a:pt x="871" y="680"/>
                </a:lnTo>
                <a:lnTo>
                  <a:pt x="882" y="685"/>
                </a:lnTo>
                <a:lnTo>
                  <a:pt x="892" y="689"/>
                </a:lnTo>
                <a:lnTo>
                  <a:pt x="906" y="693"/>
                </a:lnTo>
                <a:lnTo>
                  <a:pt x="906" y="693"/>
                </a:lnTo>
                <a:lnTo>
                  <a:pt x="911" y="692"/>
                </a:lnTo>
                <a:lnTo>
                  <a:pt x="915" y="690"/>
                </a:lnTo>
                <a:lnTo>
                  <a:pt x="918" y="688"/>
                </a:lnTo>
                <a:lnTo>
                  <a:pt x="921" y="684"/>
                </a:lnTo>
                <a:lnTo>
                  <a:pt x="921" y="684"/>
                </a:lnTo>
                <a:lnTo>
                  <a:pt x="919" y="680"/>
                </a:lnTo>
                <a:lnTo>
                  <a:pt x="918" y="677"/>
                </a:lnTo>
                <a:lnTo>
                  <a:pt x="914" y="672"/>
                </a:lnTo>
                <a:lnTo>
                  <a:pt x="906" y="670"/>
                </a:lnTo>
                <a:lnTo>
                  <a:pt x="901" y="666"/>
                </a:lnTo>
                <a:lnTo>
                  <a:pt x="901" y="666"/>
                </a:lnTo>
                <a:lnTo>
                  <a:pt x="898" y="664"/>
                </a:lnTo>
                <a:lnTo>
                  <a:pt x="896" y="661"/>
                </a:lnTo>
                <a:lnTo>
                  <a:pt x="896" y="657"/>
                </a:lnTo>
                <a:lnTo>
                  <a:pt x="896" y="654"/>
                </a:lnTo>
                <a:lnTo>
                  <a:pt x="896" y="654"/>
                </a:lnTo>
                <a:lnTo>
                  <a:pt x="899" y="650"/>
                </a:lnTo>
                <a:lnTo>
                  <a:pt x="903" y="648"/>
                </a:lnTo>
                <a:lnTo>
                  <a:pt x="912" y="643"/>
                </a:lnTo>
                <a:lnTo>
                  <a:pt x="921" y="638"/>
                </a:lnTo>
                <a:lnTo>
                  <a:pt x="924" y="635"/>
                </a:lnTo>
                <a:lnTo>
                  <a:pt x="926" y="631"/>
                </a:lnTo>
                <a:lnTo>
                  <a:pt x="926" y="631"/>
                </a:lnTo>
                <a:lnTo>
                  <a:pt x="929" y="628"/>
                </a:lnTo>
                <a:lnTo>
                  <a:pt x="929" y="624"/>
                </a:lnTo>
                <a:lnTo>
                  <a:pt x="929" y="624"/>
                </a:lnTo>
                <a:lnTo>
                  <a:pt x="924" y="620"/>
                </a:lnTo>
                <a:lnTo>
                  <a:pt x="919" y="617"/>
                </a:lnTo>
                <a:lnTo>
                  <a:pt x="914" y="615"/>
                </a:lnTo>
                <a:lnTo>
                  <a:pt x="908" y="614"/>
                </a:lnTo>
                <a:lnTo>
                  <a:pt x="895" y="614"/>
                </a:lnTo>
                <a:lnTo>
                  <a:pt x="884" y="616"/>
                </a:lnTo>
                <a:lnTo>
                  <a:pt x="884" y="616"/>
                </a:lnTo>
                <a:lnTo>
                  <a:pt x="883" y="617"/>
                </a:lnTo>
                <a:lnTo>
                  <a:pt x="883" y="620"/>
                </a:lnTo>
                <a:lnTo>
                  <a:pt x="882" y="622"/>
                </a:lnTo>
                <a:lnTo>
                  <a:pt x="880" y="622"/>
                </a:lnTo>
                <a:lnTo>
                  <a:pt x="880" y="622"/>
                </a:lnTo>
                <a:lnTo>
                  <a:pt x="867" y="623"/>
                </a:lnTo>
                <a:lnTo>
                  <a:pt x="854" y="626"/>
                </a:lnTo>
                <a:lnTo>
                  <a:pt x="841" y="627"/>
                </a:lnTo>
                <a:lnTo>
                  <a:pt x="827" y="627"/>
                </a:lnTo>
                <a:lnTo>
                  <a:pt x="827" y="627"/>
                </a:lnTo>
                <a:lnTo>
                  <a:pt x="815" y="626"/>
                </a:lnTo>
                <a:lnTo>
                  <a:pt x="805" y="622"/>
                </a:lnTo>
                <a:lnTo>
                  <a:pt x="794" y="617"/>
                </a:lnTo>
                <a:lnTo>
                  <a:pt x="785" y="610"/>
                </a:lnTo>
                <a:lnTo>
                  <a:pt x="785" y="610"/>
                </a:lnTo>
                <a:lnTo>
                  <a:pt x="782" y="606"/>
                </a:lnTo>
                <a:lnTo>
                  <a:pt x="780" y="600"/>
                </a:lnTo>
                <a:lnTo>
                  <a:pt x="780" y="594"/>
                </a:lnTo>
                <a:lnTo>
                  <a:pt x="780" y="588"/>
                </a:lnTo>
                <a:lnTo>
                  <a:pt x="780" y="588"/>
                </a:lnTo>
                <a:lnTo>
                  <a:pt x="790" y="579"/>
                </a:lnTo>
                <a:lnTo>
                  <a:pt x="800" y="572"/>
                </a:lnTo>
                <a:lnTo>
                  <a:pt x="811" y="567"/>
                </a:lnTo>
                <a:lnTo>
                  <a:pt x="824" y="564"/>
                </a:lnTo>
                <a:lnTo>
                  <a:pt x="824" y="564"/>
                </a:lnTo>
                <a:lnTo>
                  <a:pt x="836" y="563"/>
                </a:lnTo>
                <a:lnTo>
                  <a:pt x="850" y="564"/>
                </a:lnTo>
                <a:lnTo>
                  <a:pt x="850" y="564"/>
                </a:lnTo>
                <a:lnTo>
                  <a:pt x="868" y="564"/>
                </a:lnTo>
                <a:lnTo>
                  <a:pt x="885" y="563"/>
                </a:lnTo>
                <a:lnTo>
                  <a:pt x="885" y="563"/>
                </a:lnTo>
                <a:lnTo>
                  <a:pt x="889" y="559"/>
                </a:lnTo>
                <a:lnTo>
                  <a:pt x="894" y="558"/>
                </a:lnTo>
                <a:lnTo>
                  <a:pt x="897" y="556"/>
                </a:lnTo>
                <a:lnTo>
                  <a:pt x="898" y="553"/>
                </a:lnTo>
                <a:lnTo>
                  <a:pt x="899" y="551"/>
                </a:lnTo>
                <a:lnTo>
                  <a:pt x="899" y="551"/>
                </a:lnTo>
                <a:lnTo>
                  <a:pt x="896" y="549"/>
                </a:lnTo>
                <a:lnTo>
                  <a:pt x="894" y="547"/>
                </a:lnTo>
                <a:lnTo>
                  <a:pt x="887" y="545"/>
                </a:lnTo>
                <a:lnTo>
                  <a:pt x="849" y="544"/>
                </a:lnTo>
                <a:lnTo>
                  <a:pt x="849" y="544"/>
                </a:lnTo>
                <a:lnTo>
                  <a:pt x="843" y="540"/>
                </a:lnTo>
                <a:lnTo>
                  <a:pt x="838" y="538"/>
                </a:lnTo>
                <a:lnTo>
                  <a:pt x="832" y="537"/>
                </a:lnTo>
                <a:lnTo>
                  <a:pt x="826" y="533"/>
                </a:lnTo>
                <a:lnTo>
                  <a:pt x="826" y="533"/>
                </a:lnTo>
                <a:lnTo>
                  <a:pt x="824" y="533"/>
                </a:lnTo>
                <a:lnTo>
                  <a:pt x="821" y="532"/>
                </a:lnTo>
                <a:lnTo>
                  <a:pt x="819" y="530"/>
                </a:lnTo>
                <a:lnTo>
                  <a:pt x="818" y="528"/>
                </a:lnTo>
                <a:lnTo>
                  <a:pt x="818" y="528"/>
                </a:lnTo>
                <a:lnTo>
                  <a:pt x="818" y="525"/>
                </a:lnTo>
                <a:lnTo>
                  <a:pt x="817" y="524"/>
                </a:lnTo>
                <a:lnTo>
                  <a:pt x="814" y="521"/>
                </a:lnTo>
                <a:lnTo>
                  <a:pt x="813" y="517"/>
                </a:lnTo>
                <a:lnTo>
                  <a:pt x="813" y="515"/>
                </a:lnTo>
                <a:lnTo>
                  <a:pt x="815" y="514"/>
                </a:lnTo>
                <a:lnTo>
                  <a:pt x="815" y="514"/>
                </a:lnTo>
                <a:lnTo>
                  <a:pt x="819" y="510"/>
                </a:lnTo>
                <a:lnTo>
                  <a:pt x="824" y="507"/>
                </a:lnTo>
                <a:lnTo>
                  <a:pt x="826" y="504"/>
                </a:lnTo>
                <a:lnTo>
                  <a:pt x="828" y="503"/>
                </a:lnTo>
                <a:lnTo>
                  <a:pt x="828" y="501"/>
                </a:lnTo>
                <a:lnTo>
                  <a:pt x="828" y="497"/>
                </a:lnTo>
                <a:lnTo>
                  <a:pt x="828" y="497"/>
                </a:lnTo>
                <a:lnTo>
                  <a:pt x="822" y="495"/>
                </a:lnTo>
                <a:lnTo>
                  <a:pt x="815" y="494"/>
                </a:lnTo>
                <a:lnTo>
                  <a:pt x="808" y="494"/>
                </a:lnTo>
                <a:lnTo>
                  <a:pt x="800" y="494"/>
                </a:lnTo>
                <a:lnTo>
                  <a:pt x="786" y="496"/>
                </a:lnTo>
                <a:lnTo>
                  <a:pt x="773" y="498"/>
                </a:lnTo>
                <a:lnTo>
                  <a:pt x="773" y="498"/>
                </a:lnTo>
                <a:lnTo>
                  <a:pt x="761" y="498"/>
                </a:lnTo>
                <a:lnTo>
                  <a:pt x="748" y="497"/>
                </a:lnTo>
                <a:lnTo>
                  <a:pt x="722" y="494"/>
                </a:lnTo>
                <a:lnTo>
                  <a:pt x="722" y="494"/>
                </a:lnTo>
                <a:lnTo>
                  <a:pt x="717" y="491"/>
                </a:lnTo>
                <a:lnTo>
                  <a:pt x="713" y="489"/>
                </a:lnTo>
                <a:lnTo>
                  <a:pt x="708" y="487"/>
                </a:lnTo>
                <a:lnTo>
                  <a:pt x="706" y="485"/>
                </a:lnTo>
                <a:lnTo>
                  <a:pt x="703" y="485"/>
                </a:lnTo>
                <a:lnTo>
                  <a:pt x="703" y="485"/>
                </a:lnTo>
                <a:lnTo>
                  <a:pt x="701" y="484"/>
                </a:lnTo>
                <a:lnTo>
                  <a:pt x="701" y="484"/>
                </a:lnTo>
                <a:lnTo>
                  <a:pt x="700" y="485"/>
                </a:lnTo>
                <a:lnTo>
                  <a:pt x="688" y="499"/>
                </a:lnTo>
                <a:lnTo>
                  <a:pt x="688" y="499"/>
                </a:lnTo>
                <a:lnTo>
                  <a:pt x="683" y="502"/>
                </a:lnTo>
                <a:lnTo>
                  <a:pt x="678" y="505"/>
                </a:lnTo>
                <a:lnTo>
                  <a:pt x="667" y="509"/>
                </a:lnTo>
                <a:lnTo>
                  <a:pt x="655" y="510"/>
                </a:lnTo>
                <a:lnTo>
                  <a:pt x="643" y="510"/>
                </a:lnTo>
                <a:lnTo>
                  <a:pt x="643" y="510"/>
                </a:lnTo>
                <a:lnTo>
                  <a:pt x="636" y="509"/>
                </a:lnTo>
                <a:lnTo>
                  <a:pt x="629" y="507"/>
                </a:lnTo>
                <a:lnTo>
                  <a:pt x="623" y="503"/>
                </a:lnTo>
                <a:lnTo>
                  <a:pt x="619" y="499"/>
                </a:lnTo>
                <a:lnTo>
                  <a:pt x="618" y="496"/>
                </a:lnTo>
                <a:lnTo>
                  <a:pt x="618" y="496"/>
                </a:lnTo>
                <a:lnTo>
                  <a:pt x="617" y="489"/>
                </a:lnTo>
                <a:lnTo>
                  <a:pt x="617" y="481"/>
                </a:lnTo>
                <a:lnTo>
                  <a:pt x="619" y="474"/>
                </a:lnTo>
                <a:lnTo>
                  <a:pt x="622" y="467"/>
                </a:lnTo>
                <a:lnTo>
                  <a:pt x="622" y="467"/>
                </a:lnTo>
                <a:lnTo>
                  <a:pt x="622" y="463"/>
                </a:lnTo>
                <a:lnTo>
                  <a:pt x="619" y="462"/>
                </a:lnTo>
                <a:lnTo>
                  <a:pt x="615" y="460"/>
                </a:lnTo>
                <a:lnTo>
                  <a:pt x="615" y="460"/>
                </a:lnTo>
                <a:lnTo>
                  <a:pt x="609" y="460"/>
                </a:lnTo>
                <a:lnTo>
                  <a:pt x="604" y="461"/>
                </a:lnTo>
                <a:lnTo>
                  <a:pt x="601" y="464"/>
                </a:lnTo>
                <a:lnTo>
                  <a:pt x="597" y="468"/>
                </a:lnTo>
                <a:lnTo>
                  <a:pt x="591" y="476"/>
                </a:lnTo>
                <a:lnTo>
                  <a:pt x="588" y="480"/>
                </a:lnTo>
                <a:lnTo>
                  <a:pt x="584" y="482"/>
                </a:lnTo>
                <a:lnTo>
                  <a:pt x="584" y="482"/>
                </a:lnTo>
                <a:lnTo>
                  <a:pt x="585" y="485"/>
                </a:lnTo>
                <a:lnTo>
                  <a:pt x="588" y="488"/>
                </a:lnTo>
                <a:lnTo>
                  <a:pt x="590" y="490"/>
                </a:lnTo>
                <a:lnTo>
                  <a:pt x="592" y="494"/>
                </a:lnTo>
                <a:lnTo>
                  <a:pt x="592" y="494"/>
                </a:lnTo>
                <a:lnTo>
                  <a:pt x="596" y="501"/>
                </a:lnTo>
                <a:lnTo>
                  <a:pt x="597" y="508"/>
                </a:lnTo>
                <a:lnTo>
                  <a:pt x="598" y="516"/>
                </a:lnTo>
                <a:lnTo>
                  <a:pt x="597" y="524"/>
                </a:lnTo>
                <a:lnTo>
                  <a:pt x="590" y="538"/>
                </a:lnTo>
                <a:lnTo>
                  <a:pt x="590" y="538"/>
                </a:lnTo>
                <a:lnTo>
                  <a:pt x="581" y="545"/>
                </a:lnTo>
                <a:lnTo>
                  <a:pt x="576" y="549"/>
                </a:lnTo>
                <a:lnTo>
                  <a:pt x="571" y="552"/>
                </a:lnTo>
                <a:lnTo>
                  <a:pt x="571" y="552"/>
                </a:lnTo>
                <a:lnTo>
                  <a:pt x="560" y="556"/>
                </a:lnTo>
                <a:lnTo>
                  <a:pt x="548" y="558"/>
                </a:lnTo>
                <a:lnTo>
                  <a:pt x="536" y="558"/>
                </a:lnTo>
                <a:lnTo>
                  <a:pt x="525" y="557"/>
                </a:lnTo>
                <a:lnTo>
                  <a:pt x="501" y="553"/>
                </a:lnTo>
                <a:lnTo>
                  <a:pt x="478" y="550"/>
                </a:lnTo>
                <a:lnTo>
                  <a:pt x="478" y="550"/>
                </a:lnTo>
                <a:lnTo>
                  <a:pt x="474" y="552"/>
                </a:lnTo>
                <a:lnTo>
                  <a:pt x="471" y="554"/>
                </a:lnTo>
                <a:lnTo>
                  <a:pt x="469" y="559"/>
                </a:lnTo>
                <a:lnTo>
                  <a:pt x="465" y="563"/>
                </a:lnTo>
                <a:lnTo>
                  <a:pt x="465" y="563"/>
                </a:lnTo>
                <a:lnTo>
                  <a:pt x="473" y="568"/>
                </a:lnTo>
                <a:lnTo>
                  <a:pt x="480" y="574"/>
                </a:lnTo>
                <a:lnTo>
                  <a:pt x="484" y="579"/>
                </a:lnTo>
                <a:lnTo>
                  <a:pt x="485" y="582"/>
                </a:lnTo>
                <a:lnTo>
                  <a:pt x="486" y="587"/>
                </a:lnTo>
                <a:lnTo>
                  <a:pt x="485" y="593"/>
                </a:lnTo>
                <a:lnTo>
                  <a:pt x="485" y="593"/>
                </a:lnTo>
                <a:lnTo>
                  <a:pt x="485" y="595"/>
                </a:lnTo>
                <a:lnTo>
                  <a:pt x="484" y="598"/>
                </a:lnTo>
                <a:lnTo>
                  <a:pt x="480" y="602"/>
                </a:lnTo>
                <a:lnTo>
                  <a:pt x="480" y="602"/>
                </a:lnTo>
                <a:lnTo>
                  <a:pt x="474" y="612"/>
                </a:lnTo>
                <a:lnTo>
                  <a:pt x="467" y="619"/>
                </a:lnTo>
                <a:lnTo>
                  <a:pt x="458" y="624"/>
                </a:lnTo>
                <a:lnTo>
                  <a:pt x="449" y="628"/>
                </a:lnTo>
                <a:lnTo>
                  <a:pt x="449" y="628"/>
                </a:lnTo>
                <a:lnTo>
                  <a:pt x="446" y="630"/>
                </a:lnTo>
                <a:lnTo>
                  <a:pt x="445" y="634"/>
                </a:lnTo>
                <a:lnTo>
                  <a:pt x="443" y="638"/>
                </a:lnTo>
                <a:lnTo>
                  <a:pt x="443" y="638"/>
                </a:lnTo>
                <a:lnTo>
                  <a:pt x="439" y="643"/>
                </a:lnTo>
                <a:lnTo>
                  <a:pt x="434" y="648"/>
                </a:lnTo>
                <a:lnTo>
                  <a:pt x="429" y="651"/>
                </a:lnTo>
                <a:lnTo>
                  <a:pt x="423" y="654"/>
                </a:lnTo>
                <a:lnTo>
                  <a:pt x="410" y="657"/>
                </a:lnTo>
                <a:lnTo>
                  <a:pt x="397" y="659"/>
                </a:lnTo>
                <a:lnTo>
                  <a:pt x="397" y="659"/>
                </a:lnTo>
                <a:lnTo>
                  <a:pt x="389" y="658"/>
                </a:lnTo>
                <a:lnTo>
                  <a:pt x="380" y="657"/>
                </a:lnTo>
                <a:lnTo>
                  <a:pt x="364" y="652"/>
                </a:lnTo>
                <a:lnTo>
                  <a:pt x="364" y="652"/>
                </a:lnTo>
                <a:lnTo>
                  <a:pt x="359" y="654"/>
                </a:lnTo>
                <a:lnTo>
                  <a:pt x="355" y="655"/>
                </a:lnTo>
                <a:lnTo>
                  <a:pt x="353" y="657"/>
                </a:lnTo>
                <a:lnTo>
                  <a:pt x="350" y="659"/>
                </a:lnTo>
                <a:lnTo>
                  <a:pt x="350" y="659"/>
                </a:lnTo>
                <a:lnTo>
                  <a:pt x="337" y="663"/>
                </a:lnTo>
                <a:lnTo>
                  <a:pt x="324" y="665"/>
                </a:lnTo>
                <a:lnTo>
                  <a:pt x="311" y="666"/>
                </a:lnTo>
                <a:lnTo>
                  <a:pt x="304" y="666"/>
                </a:lnTo>
                <a:lnTo>
                  <a:pt x="297" y="665"/>
                </a:lnTo>
                <a:lnTo>
                  <a:pt x="297" y="665"/>
                </a:lnTo>
                <a:lnTo>
                  <a:pt x="286" y="663"/>
                </a:lnTo>
                <a:lnTo>
                  <a:pt x="277" y="661"/>
                </a:lnTo>
                <a:lnTo>
                  <a:pt x="268" y="657"/>
                </a:lnTo>
                <a:lnTo>
                  <a:pt x="257" y="655"/>
                </a:lnTo>
                <a:lnTo>
                  <a:pt x="257" y="655"/>
                </a:lnTo>
                <a:lnTo>
                  <a:pt x="253" y="651"/>
                </a:lnTo>
                <a:lnTo>
                  <a:pt x="248" y="649"/>
                </a:lnTo>
                <a:lnTo>
                  <a:pt x="242" y="647"/>
                </a:lnTo>
                <a:lnTo>
                  <a:pt x="237" y="645"/>
                </a:lnTo>
                <a:lnTo>
                  <a:pt x="237" y="645"/>
                </a:lnTo>
                <a:lnTo>
                  <a:pt x="230" y="647"/>
                </a:lnTo>
                <a:lnTo>
                  <a:pt x="225" y="647"/>
                </a:lnTo>
                <a:lnTo>
                  <a:pt x="213" y="645"/>
                </a:lnTo>
                <a:lnTo>
                  <a:pt x="201" y="643"/>
                </a:lnTo>
                <a:lnTo>
                  <a:pt x="191" y="641"/>
                </a:lnTo>
                <a:lnTo>
                  <a:pt x="191" y="641"/>
                </a:lnTo>
                <a:lnTo>
                  <a:pt x="185" y="638"/>
                </a:lnTo>
                <a:lnTo>
                  <a:pt x="180" y="636"/>
                </a:lnTo>
                <a:lnTo>
                  <a:pt x="176" y="634"/>
                </a:lnTo>
                <a:lnTo>
                  <a:pt x="172" y="630"/>
                </a:lnTo>
                <a:lnTo>
                  <a:pt x="172" y="630"/>
                </a:lnTo>
                <a:lnTo>
                  <a:pt x="170" y="623"/>
                </a:lnTo>
                <a:lnTo>
                  <a:pt x="170" y="617"/>
                </a:lnTo>
                <a:lnTo>
                  <a:pt x="172" y="612"/>
                </a:lnTo>
                <a:lnTo>
                  <a:pt x="173" y="606"/>
                </a:lnTo>
                <a:lnTo>
                  <a:pt x="173" y="606"/>
                </a:lnTo>
                <a:lnTo>
                  <a:pt x="179" y="601"/>
                </a:lnTo>
                <a:lnTo>
                  <a:pt x="185" y="595"/>
                </a:lnTo>
                <a:lnTo>
                  <a:pt x="188" y="594"/>
                </a:lnTo>
                <a:lnTo>
                  <a:pt x="192" y="593"/>
                </a:lnTo>
                <a:lnTo>
                  <a:pt x="197" y="592"/>
                </a:lnTo>
                <a:lnTo>
                  <a:pt x="201" y="593"/>
                </a:lnTo>
                <a:lnTo>
                  <a:pt x="201" y="593"/>
                </a:lnTo>
                <a:lnTo>
                  <a:pt x="205" y="587"/>
                </a:lnTo>
                <a:lnTo>
                  <a:pt x="209" y="584"/>
                </a:lnTo>
                <a:lnTo>
                  <a:pt x="214" y="580"/>
                </a:lnTo>
                <a:lnTo>
                  <a:pt x="221" y="578"/>
                </a:lnTo>
                <a:lnTo>
                  <a:pt x="221" y="578"/>
                </a:lnTo>
                <a:lnTo>
                  <a:pt x="230" y="577"/>
                </a:lnTo>
                <a:lnTo>
                  <a:pt x="239" y="573"/>
                </a:lnTo>
                <a:lnTo>
                  <a:pt x="247" y="568"/>
                </a:lnTo>
                <a:lnTo>
                  <a:pt x="253" y="563"/>
                </a:lnTo>
                <a:lnTo>
                  <a:pt x="253" y="563"/>
                </a:lnTo>
                <a:lnTo>
                  <a:pt x="254" y="558"/>
                </a:lnTo>
                <a:lnTo>
                  <a:pt x="254" y="553"/>
                </a:lnTo>
                <a:lnTo>
                  <a:pt x="253" y="550"/>
                </a:lnTo>
                <a:lnTo>
                  <a:pt x="249" y="545"/>
                </a:lnTo>
                <a:lnTo>
                  <a:pt x="249" y="545"/>
                </a:lnTo>
                <a:lnTo>
                  <a:pt x="243" y="540"/>
                </a:lnTo>
                <a:lnTo>
                  <a:pt x="235" y="537"/>
                </a:lnTo>
                <a:lnTo>
                  <a:pt x="227" y="535"/>
                </a:lnTo>
                <a:lnTo>
                  <a:pt x="218" y="535"/>
                </a:lnTo>
                <a:lnTo>
                  <a:pt x="218" y="535"/>
                </a:lnTo>
                <a:lnTo>
                  <a:pt x="211" y="538"/>
                </a:lnTo>
                <a:lnTo>
                  <a:pt x="204" y="540"/>
                </a:lnTo>
                <a:lnTo>
                  <a:pt x="195" y="542"/>
                </a:lnTo>
                <a:lnTo>
                  <a:pt x="192" y="540"/>
                </a:lnTo>
                <a:lnTo>
                  <a:pt x="187" y="539"/>
                </a:lnTo>
                <a:lnTo>
                  <a:pt x="185" y="539"/>
                </a:lnTo>
                <a:lnTo>
                  <a:pt x="185" y="539"/>
                </a:lnTo>
                <a:lnTo>
                  <a:pt x="179" y="543"/>
                </a:lnTo>
                <a:lnTo>
                  <a:pt x="172" y="545"/>
                </a:lnTo>
                <a:lnTo>
                  <a:pt x="165" y="545"/>
                </a:lnTo>
                <a:lnTo>
                  <a:pt x="158" y="544"/>
                </a:lnTo>
                <a:lnTo>
                  <a:pt x="158" y="544"/>
                </a:lnTo>
                <a:lnTo>
                  <a:pt x="149" y="542"/>
                </a:lnTo>
                <a:lnTo>
                  <a:pt x="145" y="539"/>
                </a:lnTo>
                <a:lnTo>
                  <a:pt x="142" y="537"/>
                </a:lnTo>
                <a:lnTo>
                  <a:pt x="142" y="537"/>
                </a:lnTo>
                <a:lnTo>
                  <a:pt x="136" y="540"/>
                </a:lnTo>
                <a:lnTo>
                  <a:pt x="130" y="542"/>
                </a:lnTo>
                <a:lnTo>
                  <a:pt x="118" y="545"/>
                </a:lnTo>
                <a:lnTo>
                  <a:pt x="118" y="545"/>
                </a:lnTo>
                <a:lnTo>
                  <a:pt x="111" y="556"/>
                </a:lnTo>
                <a:lnTo>
                  <a:pt x="108" y="560"/>
                </a:lnTo>
                <a:lnTo>
                  <a:pt x="103" y="565"/>
                </a:lnTo>
                <a:lnTo>
                  <a:pt x="99" y="568"/>
                </a:lnTo>
                <a:lnTo>
                  <a:pt x="93" y="571"/>
                </a:lnTo>
                <a:lnTo>
                  <a:pt x="87" y="573"/>
                </a:lnTo>
                <a:lnTo>
                  <a:pt x="81" y="573"/>
                </a:lnTo>
                <a:lnTo>
                  <a:pt x="81" y="573"/>
                </a:lnTo>
                <a:lnTo>
                  <a:pt x="70" y="573"/>
                </a:lnTo>
                <a:lnTo>
                  <a:pt x="61" y="572"/>
                </a:lnTo>
                <a:lnTo>
                  <a:pt x="52" y="570"/>
                </a:lnTo>
                <a:lnTo>
                  <a:pt x="47" y="567"/>
                </a:lnTo>
                <a:lnTo>
                  <a:pt x="44" y="565"/>
                </a:lnTo>
                <a:lnTo>
                  <a:pt x="44" y="565"/>
                </a:lnTo>
                <a:lnTo>
                  <a:pt x="42" y="563"/>
                </a:lnTo>
                <a:lnTo>
                  <a:pt x="41" y="561"/>
                </a:lnTo>
                <a:lnTo>
                  <a:pt x="37" y="561"/>
                </a:lnTo>
                <a:lnTo>
                  <a:pt x="32" y="561"/>
                </a:lnTo>
                <a:lnTo>
                  <a:pt x="28" y="561"/>
                </a:lnTo>
                <a:lnTo>
                  <a:pt x="28" y="561"/>
                </a:lnTo>
                <a:lnTo>
                  <a:pt x="24" y="561"/>
                </a:lnTo>
                <a:lnTo>
                  <a:pt x="19" y="560"/>
                </a:lnTo>
                <a:lnTo>
                  <a:pt x="11" y="557"/>
                </a:lnTo>
                <a:lnTo>
                  <a:pt x="11" y="557"/>
                </a:lnTo>
                <a:lnTo>
                  <a:pt x="9" y="553"/>
                </a:lnTo>
                <a:lnTo>
                  <a:pt x="6" y="551"/>
                </a:lnTo>
                <a:lnTo>
                  <a:pt x="3" y="549"/>
                </a:lnTo>
                <a:lnTo>
                  <a:pt x="0" y="545"/>
                </a:lnTo>
                <a:lnTo>
                  <a:pt x="0" y="545"/>
                </a:lnTo>
                <a:lnTo>
                  <a:pt x="0" y="540"/>
                </a:lnTo>
                <a:lnTo>
                  <a:pt x="0" y="537"/>
                </a:lnTo>
                <a:lnTo>
                  <a:pt x="2" y="530"/>
                </a:lnTo>
                <a:lnTo>
                  <a:pt x="4" y="523"/>
                </a:lnTo>
                <a:lnTo>
                  <a:pt x="6" y="515"/>
                </a:lnTo>
                <a:lnTo>
                  <a:pt x="6" y="515"/>
                </a:lnTo>
                <a:lnTo>
                  <a:pt x="10" y="510"/>
                </a:lnTo>
                <a:lnTo>
                  <a:pt x="14" y="507"/>
                </a:lnTo>
                <a:lnTo>
                  <a:pt x="24" y="498"/>
                </a:lnTo>
                <a:lnTo>
                  <a:pt x="24" y="498"/>
                </a:lnTo>
                <a:lnTo>
                  <a:pt x="27" y="487"/>
                </a:lnTo>
                <a:lnTo>
                  <a:pt x="31" y="475"/>
                </a:lnTo>
                <a:lnTo>
                  <a:pt x="37" y="464"/>
                </a:lnTo>
                <a:lnTo>
                  <a:pt x="40" y="460"/>
                </a:lnTo>
                <a:lnTo>
                  <a:pt x="45" y="456"/>
                </a:lnTo>
                <a:lnTo>
                  <a:pt x="45" y="456"/>
                </a:lnTo>
                <a:lnTo>
                  <a:pt x="51" y="450"/>
                </a:lnTo>
                <a:lnTo>
                  <a:pt x="58" y="446"/>
                </a:lnTo>
                <a:lnTo>
                  <a:pt x="66" y="442"/>
                </a:lnTo>
                <a:lnTo>
                  <a:pt x="74" y="440"/>
                </a:lnTo>
                <a:lnTo>
                  <a:pt x="74" y="440"/>
                </a:lnTo>
                <a:lnTo>
                  <a:pt x="76" y="439"/>
                </a:lnTo>
                <a:lnTo>
                  <a:pt x="79" y="438"/>
                </a:lnTo>
                <a:lnTo>
                  <a:pt x="83" y="438"/>
                </a:lnTo>
                <a:lnTo>
                  <a:pt x="88" y="438"/>
                </a:lnTo>
                <a:lnTo>
                  <a:pt x="94" y="438"/>
                </a:lnTo>
                <a:lnTo>
                  <a:pt x="94" y="438"/>
                </a:lnTo>
                <a:lnTo>
                  <a:pt x="106" y="439"/>
                </a:lnTo>
                <a:lnTo>
                  <a:pt x="111" y="441"/>
                </a:lnTo>
                <a:lnTo>
                  <a:pt x="114" y="442"/>
                </a:lnTo>
                <a:lnTo>
                  <a:pt x="116" y="446"/>
                </a:lnTo>
                <a:lnTo>
                  <a:pt x="116" y="446"/>
                </a:lnTo>
                <a:lnTo>
                  <a:pt x="118" y="445"/>
                </a:lnTo>
                <a:lnTo>
                  <a:pt x="120" y="445"/>
                </a:lnTo>
                <a:lnTo>
                  <a:pt x="122" y="441"/>
                </a:lnTo>
                <a:lnTo>
                  <a:pt x="124" y="438"/>
                </a:lnTo>
                <a:lnTo>
                  <a:pt x="125" y="436"/>
                </a:lnTo>
                <a:lnTo>
                  <a:pt x="128" y="435"/>
                </a:lnTo>
                <a:lnTo>
                  <a:pt x="128" y="435"/>
                </a:lnTo>
                <a:lnTo>
                  <a:pt x="130" y="433"/>
                </a:lnTo>
                <a:lnTo>
                  <a:pt x="132" y="431"/>
                </a:lnTo>
                <a:lnTo>
                  <a:pt x="137" y="427"/>
                </a:lnTo>
                <a:lnTo>
                  <a:pt x="149" y="422"/>
                </a:lnTo>
                <a:lnTo>
                  <a:pt x="149" y="422"/>
                </a:lnTo>
                <a:lnTo>
                  <a:pt x="151" y="420"/>
                </a:lnTo>
                <a:lnTo>
                  <a:pt x="155" y="418"/>
                </a:lnTo>
                <a:lnTo>
                  <a:pt x="163" y="414"/>
                </a:lnTo>
                <a:lnTo>
                  <a:pt x="171" y="412"/>
                </a:lnTo>
                <a:lnTo>
                  <a:pt x="179" y="410"/>
                </a:lnTo>
                <a:lnTo>
                  <a:pt x="179" y="410"/>
                </a:lnTo>
                <a:lnTo>
                  <a:pt x="184" y="410"/>
                </a:lnTo>
                <a:lnTo>
                  <a:pt x="188" y="408"/>
                </a:lnTo>
                <a:lnTo>
                  <a:pt x="197" y="406"/>
                </a:lnTo>
                <a:lnTo>
                  <a:pt x="211" y="411"/>
                </a:lnTo>
                <a:lnTo>
                  <a:pt x="211" y="411"/>
                </a:lnTo>
                <a:lnTo>
                  <a:pt x="214" y="406"/>
                </a:lnTo>
                <a:lnTo>
                  <a:pt x="218" y="401"/>
                </a:lnTo>
                <a:lnTo>
                  <a:pt x="221" y="398"/>
                </a:lnTo>
                <a:lnTo>
                  <a:pt x="225" y="394"/>
                </a:lnTo>
                <a:lnTo>
                  <a:pt x="225" y="394"/>
                </a:lnTo>
                <a:lnTo>
                  <a:pt x="239" y="385"/>
                </a:lnTo>
                <a:lnTo>
                  <a:pt x="253" y="377"/>
                </a:lnTo>
                <a:lnTo>
                  <a:pt x="268" y="370"/>
                </a:lnTo>
                <a:lnTo>
                  <a:pt x="284" y="365"/>
                </a:lnTo>
                <a:lnTo>
                  <a:pt x="284" y="365"/>
                </a:lnTo>
                <a:lnTo>
                  <a:pt x="299" y="364"/>
                </a:lnTo>
                <a:lnTo>
                  <a:pt x="316" y="364"/>
                </a:lnTo>
                <a:lnTo>
                  <a:pt x="347" y="366"/>
                </a:lnTo>
                <a:lnTo>
                  <a:pt x="347" y="366"/>
                </a:lnTo>
                <a:lnTo>
                  <a:pt x="354" y="368"/>
                </a:lnTo>
                <a:lnTo>
                  <a:pt x="360" y="370"/>
                </a:lnTo>
                <a:lnTo>
                  <a:pt x="373" y="375"/>
                </a:lnTo>
                <a:lnTo>
                  <a:pt x="385" y="382"/>
                </a:lnTo>
                <a:lnTo>
                  <a:pt x="396" y="389"/>
                </a:lnTo>
                <a:lnTo>
                  <a:pt x="396" y="389"/>
                </a:lnTo>
                <a:lnTo>
                  <a:pt x="406" y="383"/>
                </a:lnTo>
                <a:lnTo>
                  <a:pt x="417" y="378"/>
                </a:lnTo>
                <a:lnTo>
                  <a:pt x="423" y="377"/>
                </a:lnTo>
                <a:lnTo>
                  <a:pt x="429" y="377"/>
                </a:lnTo>
                <a:lnTo>
                  <a:pt x="435" y="377"/>
                </a:lnTo>
                <a:lnTo>
                  <a:pt x="441" y="378"/>
                </a:lnTo>
                <a:lnTo>
                  <a:pt x="441" y="378"/>
                </a:lnTo>
                <a:lnTo>
                  <a:pt x="445" y="379"/>
                </a:lnTo>
                <a:lnTo>
                  <a:pt x="450" y="382"/>
                </a:lnTo>
                <a:lnTo>
                  <a:pt x="458" y="389"/>
                </a:lnTo>
                <a:lnTo>
                  <a:pt x="464" y="397"/>
                </a:lnTo>
                <a:lnTo>
                  <a:pt x="466" y="403"/>
                </a:lnTo>
                <a:lnTo>
                  <a:pt x="467" y="407"/>
                </a:lnTo>
                <a:lnTo>
                  <a:pt x="467" y="407"/>
                </a:lnTo>
                <a:lnTo>
                  <a:pt x="467" y="411"/>
                </a:lnTo>
                <a:lnTo>
                  <a:pt x="467" y="415"/>
                </a:lnTo>
                <a:lnTo>
                  <a:pt x="464" y="422"/>
                </a:lnTo>
                <a:lnTo>
                  <a:pt x="459" y="428"/>
                </a:lnTo>
                <a:lnTo>
                  <a:pt x="453" y="434"/>
                </a:lnTo>
                <a:lnTo>
                  <a:pt x="453" y="434"/>
                </a:lnTo>
                <a:lnTo>
                  <a:pt x="445" y="439"/>
                </a:lnTo>
                <a:lnTo>
                  <a:pt x="437" y="445"/>
                </a:lnTo>
                <a:lnTo>
                  <a:pt x="429" y="449"/>
                </a:lnTo>
                <a:lnTo>
                  <a:pt x="424" y="450"/>
                </a:lnTo>
                <a:lnTo>
                  <a:pt x="420" y="452"/>
                </a:lnTo>
                <a:lnTo>
                  <a:pt x="420" y="452"/>
                </a:lnTo>
                <a:lnTo>
                  <a:pt x="410" y="453"/>
                </a:lnTo>
                <a:lnTo>
                  <a:pt x="406" y="453"/>
                </a:lnTo>
                <a:lnTo>
                  <a:pt x="401" y="452"/>
                </a:lnTo>
                <a:lnTo>
                  <a:pt x="401" y="452"/>
                </a:lnTo>
                <a:lnTo>
                  <a:pt x="397" y="456"/>
                </a:lnTo>
                <a:lnTo>
                  <a:pt x="393" y="461"/>
                </a:lnTo>
                <a:lnTo>
                  <a:pt x="387" y="464"/>
                </a:lnTo>
                <a:lnTo>
                  <a:pt x="381" y="467"/>
                </a:lnTo>
                <a:lnTo>
                  <a:pt x="369" y="470"/>
                </a:lnTo>
                <a:lnTo>
                  <a:pt x="357" y="471"/>
                </a:lnTo>
                <a:lnTo>
                  <a:pt x="344" y="484"/>
                </a:lnTo>
                <a:lnTo>
                  <a:pt x="344" y="484"/>
                </a:lnTo>
                <a:lnTo>
                  <a:pt x="332" y="492"/>
                </a:lnTo>
                <a:lnTo>
                  <a:pt x="319" y="498"/>
                </a:lnTo>
                <a:lnTo>
                  <a:pt x="312" y="501"/>
                </a:lnTo>
                <a:lnTo>
                  <a:pt x="305" y="502"/>
                </a:lnTo>
                <a:lnTo>
                  <a:pt x="298" y="502"/>
                </a:lnTo>
                <a:lnTo>
                  <a:pt x="291" y="501"/>
                </a:lnTo>
                <a:lnTo>
                  <a:pt x="291" y="501"/>
                </a:lnTo>
                <a:lnTo>
                  <a:pt x="286" y="498"/>
                </a:lnTo>
                <a:lnTo>
                  <a:pt x="282" y="496"/>
                </a:lnTo>
                <a:lnTo>
                  <a:pt x="279" y="492"/>
                </a:lnTo>
                <a:lnTo>
                  <a:pt x="277" y="489"/>
                </a:lnTo>
                <a:lnTo>
                  <a:pt x="277" y="489"/>
                </a:lnTo>
                <a:lnTo>
                  <a:pt x="276" y="488"/>
                </a:lnTo>
                <a:lnTo>
                  <a:pt x="276" y="488"/>
                </a:lnTo>
                <a:lnTo>
                  <a:pt x="274" y="494"/>
                </a:lnTo>
                <a:lnTo>
                  <a:pt x="271" y="499"/>
                </a:lnTo>
                <a:lnTo>
                  <a:pt x="271" y="505"/>
                </a:lnTo>
                <a:lnTo>
                  <a:pt x="274" y="511"/>
                </a:lnTo>
                <a:lnTo>
                  <a:pt x="274" y="511"/>
                </a:lnTo>
                <a:lnTo>
                  <a:pt x="276" y="514"/>
                </a:lnTo>
                <a:lnTo>
                  <a:pt x="279" y="516"/>
                </a:lnTo>
                <a:lnTo>
                  <a:pt x="288" y="517"/>
                </a:lnTo>
                <a:lnTo>
                  <a:pt x="296" y="518"/>
                </a:lnTo>
                <a:lnTo>
                  <a:pt x="304" y="519"/>
                </a:lnTo>
                <a:lnTo>
                  <a:pt x="304" y="519"/>
                </a:lnTo>
                <a:lnTo>
                  <a:pt x="310" y="519"/>
                </a:lnTo>
                <a:lnTo>
                  <a:pt x="315" y="518"/>
                </a:lnTo>
                <a:lnTo>
                  <a:pt x="324" y="516"/>
                </a:lnTo>
                <a:lnTo>
                  <a:pt x="334" y="512"/>
                </a:lnTo>
                <a:lnTo>
                  <a:pt x="339" y="511"/>
                </a:lnTo>
                <a:lnTo>
                  <a:pt x="345" y="511"/>
                </a:lnTo>
                <a:lnTo>
                  <a:pt x="345" y="511"/>
                </a:lnTo>
                <a:lnTo>
                  <a:pt x="354" y="510"/>
                </a:lnTo>
                <a:lnTo>
                  <a:pt x="365" y="510"/>
                </a:lnTo>
                <a:lnTo>
                  <a:pt x="374" y="511"/>
                </a:lnTo>
                <a:lnTo>
                  <a:pt x="383" y="512"/>
                </a:lnTo>
                <a:lnTo>
                  <a:pt x="402" y="517"/>
                </a:lnTo>
                <a:lnTo>
                  <a:pt x="421" y="524"/>
                </a:lnTo>
                <a:lnTo>
                  <a:pt x="421" y="524"/>
                </a:lnTo>
                <a:lnTo>
                  <a:pt x="428" y="516"/>
                </a:lnTo>
                <a:lnTo>
                  <a:pt x="436" y="511"/>
                </a:lnTo>
                <a:lnTo>
                  <a:pt x="445" y="508"/>
                </a:lnTo>
                <a:lnTo>
                  <a:pt x="455" y="505"/>
                </a:lnTo>
                <a:lnTo>
                  <a:pt x="464" y="505"/>
                </a:lnTo>
                <a:lnTo>
                  <a:pt x="474" y="504"/>
                </a:lnTo>
                <a:lnTo>
                  <a:pt x="493" y="503"/>
                </a:lnTo>
                <a:lnTo>
                  <a:pt x="493" y="503"/>
                </a:lnTo>
                <a:lnTo>
                  <a:pt x="502" y="501"/>
                </a:lnTo>
                <a:lnTo>
                  <a:pt x="507" y="498"/>
                </a:lnTo>
                <a:lnTo>
                  <a:pt x="511" y="495"/>
                </a:lnTo>
                <a:lnTo>
                  <a:pt x="511" y="495"/>
                </a:lnTo>
                <a:lnTo>
                  <a:pt x="508" y="491"/>
                </a:lnTo>
                <a:lnTo>
                  <a:pt x="505" y="489"/>
                </a:lnTo>
                <a:lnTo>
                  <a:pt x="501" y="485"/>
                </a:lnTo>
                <a:lnTo>
                  <a:pt x="499" y="482"/>
                </a:lnTo>
                <a:lnTo>
                  <a:pt x="499" y="482"/>
                </a:lnTo>
                <a:lnTo>
                  <a:pt x="495" y="476"/>
                </a:lnTo>
                <a:lnTo>
                  <a:pt x="493" y="470"/>
                </a:lnTo>
                <a:lnTo>
                  <a:pt x="492" y="466"/>
                </a:lnTo>
                <a:lnTo>
                  <a:pt x="492" y="459"/>
                </a:lnTo>
                <a:lnTo>
                  <a:pt x="492" y="459"/>
                </a:lnTo>
                <a:lnTo>
                  <a:pt x="494" y="453"/>
                </a:lnTo>
                <a:lnTo>
                  <a:pt x="498" y="447"/>
                </a:lnTo>
                <a:lnTo>
                  <a:pt x="502" y="441"/>
                </a:lnTo>
                <a:lnTo>
                  <a:pt x="507" y="436"/>
                </a:lnTo>
                <a:lnTo>
                  <a:pt x="519" y="429"/>
                </a:lnTo>
                <a:lnTo>
                  <a:pt x="532" y="425"/>
                </a:lnTo>
                <a:lnTo>
                  <a:pt x="532" y="425"/>
                </a:lnTo>
                <a:lnTo>
                  <a:pt x="542" y="425"/>
                </a:lnTo>
                <a:lnTo>
                  <a:pt x="552" y="426"/>
                </a:lnTo>
                <a:lnTo>
                  <a:pt x="552" y="426"/>
                </a:lnTo>
                <a:lnTo>
                  <a:pt x="554" y="425"/>
                </a:lnTo>
                <a:lnTo>
                  <a:pt x="555" y="424"/>
                </a:lnTo>
                <a:lnTo>
                  <a:pt x="556" y="421"/>
                </a:lnTo>
                <a:lnTo>
                  <a:pt x="557" y="420"/>
                </a:lnTo>
                <a:lnTo>
                  <a:pt x="557" y="420"/>
                </a:lnTo>
                <a:lnTo>
                  <a:pt x="564" y="414"/>
                </a:lnTo>
                <a:lnTo>
                  <a:pt x="571" y="410"/>
                </a:lnTo>
                <a:lnTo>
                  <a:pt x="580" y="407"/>
                </a:lnTo>
                <a:lnTo>
                  <a:pt x="589" y="405"/>
                </a:lnTo>
                <a:lnTo>
                  <a:pt x="589" y="405"/>
                </a:lnTo>
                <a:lnTo>
                  <a:pt x="585" y="401"/>
                </a:lnTo>
                <a:lnTo>
                  <a:pt x="580" y="398"/>
                </a:lnTo>
                <a:lnTo>
                  <a:pt x="575" y="394"/>
                </a:lnTo>
                <a:lnTo>
                  <a:pt x="571" y="389"/>
                </a:lnTo>
                <a:lnTo>
                  <a:pt x="556" y="386"/>
                </a:lnTo>
                <a:lnTo>
                  <a:pt x="556" y="386"/>
                </a:lnTo>
                <a:lnTo>
                  <a:pt x="553" y="384"/>
                </a:lnTo>
                <a:lnTo>
                  <a:pt x="549" y="382"/>
                </a:lnTo>
                <a:lnTo>
                  <a:pt x="541" y="379"/>
                </a:lnTo>
                <a:lnTo>
                  <a:pt x="536" y="378"/>
                </a:lnTo>
                <a:lnTo>
                  <a:pt x="533" y="376"/>
                </a:lnTo>
                <a:lnTo>
                  <a:pt x="531" y="373"/>
                </a:lnTo>
                <a:lnTo>
                  <a:pt x="528" y="369"/>
                </a:lnTo>
                <a:lnTo>
                  <a:pt x="528" y="369"/>
                </a:lnTo>
                <a:lnTo>
                  <a:pt x="527" y="365"/>
                </a:lnTo>
                <a:lnTo>
                  <a:pt x="526" y="361"/>
                </a:lnTo>
                <a:lnTo>
                  <a:pt x="527" y="357"/>
                </a:lnTo>
                <a:lnTo>
                  <a:pt x="528" y="354"/>
                </a:lnTo>
                <a:lnTo>
                  <a:pt x="528" y="354"/>
                </a:lnTo>
                <a:lnTo>
                  <a:pt x="532" y="350"/>
                </a:lnTo>
                <a:lnTo>
                  <a:pt x="534" y="347"/>
                </a:lnTo>
                <a:lnTo>
                  <a:pt x="541" y="343"/>
                </a:lnTo>
                <a:lnTo>
                  <a:pt x="549" y="341"/>
                </a:lnTo>
                <a:lnTo>
                  <a:pt x="559" y="340"/>
                </a:lnTo>
                <a:lnTo>
                  <a:pt x="559" y="340"/>
                </a:lnTo>
                <a:lnTo>
                  <a:pt x="561" y="340"/>
                </a:lnTo>
                <a:lnTo>
                  <a:pt x="564" y="340"/>
                </a:lnTo>
                <a:lnTo>
                  <a:pt x="568" y="340"/>
                </a:lnTo>
                <a:lnTo>
                  <a:pt x="570" y="338"/>
                </a:lnTo>
                <a:lnTo>
                  <a:pt x="570" y="338"/>
                </a:lnTo>
                <a:lnTo>
                  <a:pt x="580" y="327"/>
                </a:lnTo>
                <a:lnTo>
                  <a:pt x="584" y="321"/>
                </a:lnTo>
                <a:lnTo>
                  <a:pt x="590" y="316"/>
                </a:lnTo>
                <a:lnTo>
                  <a:pt x="590" y="316"/>
                </a:lnTo>
                <a:lnTo>
                  <a:pt x="603" y="313"/>
                </a:lnTo>
                <a:lnTo>
                  <a:pt x="610" y="311"/>
                </a:lnTo>
                <a:lnTo>
                  <a:pt x="617" y="311"/>
                </a:lnTo>
                <a:lnTo>
                  <a:pt x="624" y="313"/>
                </a:lnTo>
                <a:lnTo>
                  <a:pt x="631" y="314"/>
                </a:lnTo>
                <a:lnTo>
                  <a:pt x="637" y="317"/>
                </a:lnTo>
                <a:lnTo>
                  <a:pt x="643" y="321"/>
                </a:lnTo>
                <a:lnTo>
                  <a:pt x="652" y="325"/>
                </a:lnTo>
                <a:lnTo>
                  <a:pt x="652" y="325"/>
                </a:lnTo>
                <a:lnTo>
                  <a:pt x="660" y="321"/>
                </a:lnTo>
                <a:lnTo>
                  <a:pt x="667" y="320"/>
                </a:lnTo>
                <a:lnTo>
                  <a:pt x="675" y="318"/>
                </a:lnTo>
                <a:lnTo>
                  <a:pt x="683" y="320"/>
                </a:lnTo>
                <a:lnTo>
                  <a:pt x="700" y="322"/>
                </a:lnTo>
                <a:lnTo>
                  <a:pt x="716" y="325"/>
                </a:lnTo>
                <a:lnTo>
                  <a:pt x="716" y="325"/>
                </a:lnTo>
                <a:lnTo>
                  <a:pt x="721" y="325"/>
                </a:lnTo>
                <a:lnTo>
                  <a:pt x="724" y="324"/>
                </a:lnTo>
                <a:lnTo>
                  <a:pt x="728" y="322"/>
                </a:lnTo>
                <a:lnTo>
                  <a:pt x="731" y="320"/>
                </a:lnTo>
                <a:lnTo>
                  <a:pt x="737" y="313"/>
                </a:lnTo>
                <a:lnTo>
                  <a:pt x="743" y="306"/>
                </a:lnTo>
                <a:lnTo>
                  <a:pt x="743" y="306"/>
                </a:lnTo>
                <a:lnTo>
                  <a:pt x="744" y="303"/>
                </a:lnTo>
                <a:lnTo>
                  <a:pt x="744" y="300"/>
                </a:lnTo>
                <a:lnTo>
                  <a:pt x="744" y="296"/>
                </a:lnTo>
                <a:lnTo>
                  <a:pt x="743" y="294"/>
                </a:lnTo>
                <a:lnTo>
                  <a:pt x="743" y="294"/>
                </a:lnTo>
                <a:lnTo>
                  <a:pt x="740" y="290"/>
                </a:lnTo>
                <a:lnTo>
                  <a:pt x="736" y="288"/>
                </a:lnTo>
                <a:lnTo>
                  <a:pt x="729" y="285"/>
                </a:lnTo>
                <a:lnTo>
                  <a:pt x="721" y="283"/>
                </a:lnTo>
                <a:lnTo>
                  <a:pt x="713" y="285"/>
                </a:lnTo>
                <a:lnTo>
                  <a:pt x="713" y="285"/>
                </a:lnTo>
                <a:lnTo>
                  <a:pt x="701" y="289"/>
                </a:lnTo>
                <a:lnTo>
                  <a:pt x="689" y="294"/>
                </a:lnTo>
                <a:lnTo>
                  <a:pt x="676" y="300"/>
                </a:lnTo>
                <a:lnTo>
                  <a:pt x="665" y="303"/>
                </a:lnTo>
                <a:lnTo>
                  <a:pt x="665" y="303"/>
                </a:lnTo>
                <a:lnTo>
                  <a:pt x="650" y="304"/>
                </a:lnTo>
                <a:lnTo>
                  <a:pt x="633" y="304"/>
                </a:lnTo>
                <a:lnTo>
                  <a:pt x="626" y="303"/>
                </a:lnTo>
                <a:lnTo>
                  <a:pt x="619" y="302"/>
                </a:lnTo>
                <a:lnTo>
                  <a:pt x="611" y="300"/>
                </a:lnTo>
                <a:lnTo>
                  <a:pt x="605" y="295"/>
                </a:lnTo>
                <a:lnTo>
                  <a:pt x="605" y="295"/>
                </a:lnTo>
                <a:lnTo>
                  <a:pt x="603" y="293"/>
                </a:lnTo>
                <a:lnTo>
                  <a:pt x="602" y="290"/>
                </a:lnTo>
                <a:lnTo>
                  <a:pt x="599" y="288"/>
                </a:lnTo>
                <a:lnTo>
                  <a:pt x="598" y="286"/>
                </a:lnTo>
                <a:lnTo>
                  <a:pt x="598" y="286"/>
                </a:lnTo>
                <a:lnTo>
                  <a:pt x="591" y="285"/>
                </a:lnTo>
                <a:lnTo>
                  <a:pt x="584" y="282"/>
                </a:lnTo>
                <a:lnTo>
                  <a:pt x="578" y="280"/>
                </a:lnTo>
                <a:lnTo>
                  <a:pt x="573" y="275"/>
                </a:lnTo>
                <a:lnTo>
                  <a:pt x="573" y="275"/>
                </a:lnTo>
                <a:lnTo>
                  <a:pt x="570" y="272"/>
                </a:lnTo>
                <a:lnTo>
                  <a:pt x="569" y="268"/>
                </a:lnTo>
                <a:lnTo>
                  <a:pt x="569" y="261"/>
                </a:lnTo>
                <a:lnTo>
                  <a:pt x="571" y="247"/>
                </a:lnTo>
                <a:lnTo>
                  <a:pt x="571" y="247"/>
                </a:lnTo>
                <a:lnTo>
                  <a:pt x="576" y="241"/>
                </a:lnTo>
                <a:lnTo>
                  <a:pt x="581" y="237"/>
                </a:lnTo>
                <a:lnTo>
                  <a:pt x="587" y="233"/>
                </a:lnTo>
                <a:lnTo>
                  <a:pt x="592" y="231"/>
                </a:lnTo>
                <a:lnTo>
                  <a:pt x="599" y="229"/>
                </a:lnTo>
                <a:lnTo>
                  <a:pt x="606" y="229"/>
                </a:lnTo>
                <a:lnTo>
                  <a:pt x="612" y="229"/>
                </a:lnTo>
                <a:lnTo>
                  <a:pt x="619" y="229"/>
                </a:lnTo>
                <a:lnTo>
                  <a:pt x="619" y="229"/>
                </a:lnTo>
                <a:lnTo>
                  <a:pt x="632" y="215"/>
                </a:lnTo>
                <a:lnTo>
                  <a:pt x="639" y="208"/>
                </a:lnTo>
                <a:lnTo>
                  <a:pt x="644" y="205"/>
                </a:lnTo>
                <a:lnTo>
                  <a:pt x="647" y="204"/>
                </a:lnTo>
                <a:lnTo>
                  <a:pt x="647" y="204"/>
                </a:lnTo>
                <a:lnTo>
                  <a:pt x="659" y="201"/>
                </a:lnTo>
                <a:lnTo>
                  <a:pt x="671" y="201"/>
                </a:lnTo>
                <a:lnTo>
                  <a:pt x="682" y="202"/>
                </a:lnTo>
                <a:lnTo>
                  <a:pt x="687" y="203"/>
                </a:lnTo>
                <a:lnTo>
                  <a:pt x="693" y="205"/>
                </a:lnTo>
                <a:lnTo>
                  <a:pt x="693" y="205"/>
                </a:lnTo>
                <a:lnTo>
                  <a:pt x="694" y="204"/>
                </a:lnTo>
                <a:lnTo>
                  <a:pt x="696" y="205"/>
                </a:lnTo>
                <a:lnTo>
                  <a:pt x="699" y="205"/>
                </a:lnTo>
                <a:lnTo>
                  <a:pt x="701" y="205"/>
                </a:lnTo>
                <a:lnTo>
                  <a:pt x="701" y="205"/>
                </a:lnTo>
                <a:lnTo>
                  <a:pt x="708" y="202"/>
                </a:lnTo>
                <a:lnTo>
                  <a:pt x="716" y="198"/>
                </a:lnTo>
                <a:lnTo>
                  <a:pt x="720" y="196"/>
                </a:lnTo>
                <a:lnTo>
                  <a:pt x="722" y="192"/>
                </a:lnTo>
                <a:lnTo>
                  <a:pt x="724" y="189"/>
                </a:lnTo>
                <a:lnTo>
                  <a:pt x="726" y="184"/>
                </a:lnTo>
                <a:lnTo>
                  <a:pt x="726" y="184"/>
                </a:lnTo>
                <a:lnTo>
                  <a:pt x="727" y="178"/>
                </a:lnTo>
                <a:lnTo>
                  <a:pt x="724" y="173"/>
                </a:lnTo>
                <a:lnTo>
                  <a:pt x="722" y="167"/>
                </a:lnTo>
                <a:lnTo>
                  <a:pt x="720" y="161"/>
                </a:lnTo>
                <a:lnTo>
                  <a:pt x="720" y="161"/>
                </a:lnTo>
                <a:lnTo>
                  <a:pt x="715" y="159"/>
                </a:lnTo>
                <a:lnTo>
                  <a:pt x="710" y="156"/>
                </a:lnTo>
                <a:lnTo>
                  <a:pt x="701" y="155"/>
                </a:lnTo>
                <a:lnTo>
                  <a:pt x="692" y="156"/>
                </a:lnTo>
                <a:lnTo>
                  <a:pt x="682" y="159"/>
                </a:lnTo>
                <a:lnTo>
                  <a:pt x="682" y="159"/>
                </a:lnTo>
                <a:lnTo>
                  <a:pt x="671" y="166"/>
                </a:lnTo>
                <a:lnTo>
                  <a:pt x="665" y="169"/>
                </a:lnTo>
                <a:lnTo>
                  <a:pt x="659" y="170"/>
                </a:lnTo>
                <a:lnTo>
                  <a:pt x="653" y="171"/>
                </a:lnTo>
                <a:lnTo>
                  <a:pt x="646" y="173"/>
                </a:lnTo>
                <a:lnTo>
                  <a:pt x="640" y="171"/>
                </a:lnTo>
                <a:lnTo>
                  <a:pt x="633" y="169"/>
                </a:lnTo>
                <a:lnTo>
                  <a:pt x="624" y="164"/>
                </a:lnTo>
                <a:lnTo>
                  <a:pt x="624" y="164"/>
                </a:lnTo>
                <a:lnTo>
                  <a:pt x="622" y="167"/>
                </a:lnTo>
                <a:lnTo>
                  <a:pt x="617" y="169"/>
                </a:lnTo>
                <a:lnTo>
                  <a:pt x="613" y="171"/>
                </a:lnTo>
                <a:lnTo>
                  <a:pt x="610" y="175"/>
                </a:lnTo>
                <a:lnTo>
                  <a:pt x="610" y="175"/>
                </a:lnTo>
                <a:lnTo>
                  <a:pt x="599" y="175"/>
                </a:lnTo>
                <a:lnTo>
                  <a:pt x="589" y="174"/>
                </a:lnTo>
                <a:lnTo>
                  <a:pt x="584" y="171"/>
                </a:lnTo>
                <a:lnTo>
                  <a:pt x="578" y="169"/>
                </a:lnTo>
                <a:lnTo>
                  <a:pt x="575" y="167"/>
                </a:lnTo>
                <a:lnTo>
                  <a:pt x="570" y="163"/>
                </a:lnTo>
                <a:lnTo>
                  <a:pt x="555" y="161"/>
                </a:lnTo>
                <a:lnTo>
                  <a:pt x="541" y="156"/>
                </a:lnTo>
                <a:lnTo>
                  <a:pt x="541" y="156"/>
                </a:lnTo>
                <a:lnTo>
                  <a:pt x="531" y="161"/>
                </a:lnTo>
                <a:lnTo>
                  <a:pt x="525" y="163"/>
                </a:lnTo>
                <a:lnTo>
                  <a:pt x="519" y="164"/>
                </a:lnTo>
                <a:lnTo>
                  <a:pt x="512" y="166"/>
                </a:lnTo>
                <a:lnTo>
                  <a:pt x="506" y="164"/>
                </a:lnTo>
                <a:lnTo>
                  <a:pt x="499" y="163"/>
                </a:lnTo>
                <a:lnTo>
                  <a:pt x="493" y="162"/>
                </a:lnTo>
                <a:lnTo>
                  <a:pt x="493" y="162"/>
                </a:lnTo>
                <a:lnTo>
                  <a:pt x="484" y="156"/>
                </a:lnTo>
                <a:lnTo>
                  <a:pt x="476" y="149"/>
                </a:lnTo>
                <a:lnTo>
                  <a:pt x="472" y="146"/>
                </a:lnTo>
                <a:lnTo>
                  <a:pt x="470" y="141"/>
                </a:lnTo>
                <a:lnTo>
                  <a:pt x="467" y="136"/>
                </a:lnTo>
                <a:lnTo>
                  <a:pt x="466" y="130"/>
                </a:lnTo>
                <a:lnTo>
                  <a:pt x="466" y="130"/>
                </a:lnTo>
                <a:lnTo>
                  <a:pt x="466" y="123"/>
                </a:lnTo>
                <a:lnTo>
                  <a:pt x="467" y="116"/>
                </a:lnTo>
                <a:lnTo>
                  <a:pt x="471" y="111"/>
                </a:lnTo>
                <a:lnTo>
                  <a:pt x="472" y="108"/>
                </a:lnTo>
                <a:lnTo>
                  <a:pt x="476" y="106"/>
                </a:lnTo>
                <a:lnTo>
                  <a:pt x="476" y="106"/>
                </a:lnTo>
                <a:lnTo>
                  <a:pt x="481" y="102"/>
                </a:lnTo>
                <a:lnTo>
                  <a:pt x="487" y="99"/>
                </a:lnTo>
                <a:lnTo>
                  <a:pt x="494" y="98"/>
                </a:lnTo>
                <a:lnTo>
                  <a:pt x="501" y="98"/>
                </a:lnTo>
                <a:lnTo>
                  <a:pt x="501" y="98"/>
                </a:lnTo>
                <a:lnTo>
                  <a:pt x="504" y="92"/>
                </a:lnTo>
                <a:lnTo>
                  <a:pt x="508" y="86"/>
                </a:lnTo>
                <a:lnTo>
                  <a:pt x="512" y="81"/>
                </a:lnTo>
                <a:lnTo>
                  <a:pt x="518" y="78"/>
                </a:lnTo>
                <a:lnTo>
                  <a:pt x="522" y="74"/>
                </a:lnTo>
                <a:lnTo>
                  <a:pt x="528" y="72"/>
                </a:lnTo>
                <a:lnTo>
                  <a:pt x="541" y="69"/>
                </a:lnTo>
                <a:lnTo>
                  <a:pt x="541" y="69"/>
                </a:lnTo>
                <a:lnTo>
                  <a:pt x="548" y="69"/>
                </a:lnTo>
                <a:lnTo>
                  <a:pt x="555" y="70"/>
                </a:lnTo>
                <a:lnTo>
                  <a:pt x="562" y="73"/>
                </a:lnTo>
                <a:lnTo>
                  <a:pt x="569" y="77"/>
                </a:lnTo>
                <a:lnTo>
                  <a:pt x="569" y="77"/>
                </a:lnTo>
                <a:lnTo>
                  <a:pt x="575" y="71"/>
                </a:lnTo>
                <a:lnTo>
                  <a:pt x="578" y="69"/>
                </a:lnTo>
                <a:lnTo>
                  <a:pt x="582" y="67"/>
                </a:lnTo>
                <a:lnTo>
                  <a:pt x="582" y="67"/>
                </a:lnTo>
                <a:lnTo>
                  <a:pt x="588" y="64"/>
                </a:lnTo>
                <a:lnTo>
                  <a:pt x="594" y="62"/>
                </a:lnTo>
                <a:lnTo>
                  <a:pt x="599" y="60"/>
                </a:lnTo>
                <a:lnTo>
                  <a:pt x="606" y="60"/>
                </a:lnTo>
                <a:lnTo>
                  <a:pt x="612" y="60"/>
                </a:lnTo>
                <a:lnTo>
                  <a:pt x="618" y="62"/>
                </a:lnTo>
                <a:lnTo>
                  <a:pt x="624" y="64"/>
                </a:lnTo>
                <a:lnTo>
                  <a:pt x="630" y="67"/>
                </a:lnTo>
                <a:lnTo>
                  <a:pt x="630" y="67"/>
                </a:lnTo>
                <a:lnTo>
                  <a:pt x="632" y="71"/>
                </a:lnTo>
                <a:lnTo>
                  <a:pt x="634" y="74"/>
                </a:lnTo>
                <a:lnTo>
                  <a:pt x="638" y="77"/>
                </a:lnTo>
                <a:lnTo>
                  <a:pt x="641" y="79"/>
                </a:lnTo>
                <a:lnTo>
                  <a:pt x="641" y="79"/>
                </a:lnTo>
                <a:lnTo>
                  <a:pt x="648" y="77"/>
                </a:lnTo>
                <a:lnTo>
                  <a:pt x="652" y="74"/>
                </a:lnTo>
                <a:lnTo>
                  <a:pt x="654" y="72"/>
                </a:lnTo>
                <a:lnTo>
                  <a:pt x="654" y="72"/>
                </a:lnTo>
                <a:lnTo>
                  <a:pt x="654" y="70"/>
                </a:lnTo>
                <a:lnTo>
                  <a:pt x="654" y="67"/>
                </a:lnTo>
                <a:lnTo>
                  <a:pt x="652" y="64"/>
                </a:lnTo>
                <a:lnTo>
                  <a:pt x="648" y="62"/>
                </a:lnTo>
                <a:lnTo>
                  <a:pt x="646" y="58"/>
                </a:lnTo>
                <a:lnTo>
                  <a:pt x="646" y="58"/>
                </a:lnTo>
                <a:lnTo>
                  <a:pt x="645" y="52"/>
                </a:lnTo>
                <a:lnTo>
                  <a:pt x="646" y="45"/>
                </a:lnTo>
                <a:lnTo>
                  <a:pt x="648" y="39"/>
                </a:lnTo>
                <a:lnTo>
                  <a:pt x="652" y="34"/>
                </a:lnTo>
                <a:lnTo>
                  <a:pt x="652" y="34"/>
                </a:lnTo>
                <a:lnTo>
                  <a:pt x="654" y="30"/>
                </a:lnTo>
                <a:lnTo>
                  <a:pt x="657" y="29"/>
                </a:lnTo>
                <a:lnTo>
                  <a:pt x="662" y="27"/>
                </a:lnTo>
                <a:lnTo>
                  <a:pt x="669" y="25"/>
                </a:lnTo>
                <a:lnTo>
                  <a:pt x="676" y="27"/>
                </a:lnTo>
                <a:lnTo>
                  <a:pt x="676" y="27"/>
                </a:lnTo>
                <a:lnTo>
                  <a:pt x="682" y="21"/>
                </a:lnTo>
                <a:lnTo>
                  <a:pt x="688" y="14"/>
                </a:lnTo>
                <a:lnTo>
                  <a:pt x="690" y="10"/>
                </a:lnTo>
                <a:lnTo>
                  <a:pt x="694" y="8"/>
                </a:lnTo>
                <a:lnTo>
                  <a:pt x="699" y="7"/>
                </a:lnTo>
                <a:lnTo>
                  <a:pt x="703" y="7"/>
                </a:lnTo>
                <a:lnTo>
                  <a:pt x="703" y="7"/>
                </a:lnTo>
                <a:lnTo>
                  <a:pt x="708" y="8"/>
                </a:lnTo>
                <a:lnTo>
                  <a:pt x="713" y="10"/>
                </a:lnTo>
                <a:lnTo>
                  <a:pt x="716" y="13"/>
                </a:lnTo>
                <a:lnTo>
                  <a:pt x="721" y="14"/>
                </a:lnTo>
                <a:lnTo>
                  <a:pt x="721" y="14"/>
                </a:lnTo>
                <a:lnTo>
                  <a:pt x="731" y="7"/>
                </a:lnTo>
                <a:lnTo>
                  <a:pt x="743" y="2"/>
                </a:lnTo>
                <a:lnTo>
                  <a:pt x="750" y="0"/>
                </a:lnTo>
                <a:lnTo>
                  <a:pt x="756" y="0"/>
                </a:lnTo>
                <a:lnTo>
                  <a:pt x="763" y="0"/>
                </a:lnTo>
                <a:lnTo>
                  <a:pt x="769" y="2"/>
                </a:lnTo>
                <a:lnTo>
                  <a:pt x="769" y="2"/>
                </a:lnTo>
                <a:lnTo>
                  <a:pt x="778" y="7"/>
                </a:lnTo>
                <a:lnTo>
                  <a:pt x="783" y="10"/>
                </a:lnTo>
                <a:lnTo>
                  <a:pt x="786" y="14"/>
                </a:lnTo>
                <a:lnTo>
                  <a:pt x="786" y="14"/>
                </a:lnTo>
                <a:close/>
                <a:moveTo>
                  <a:pt x="782" y="22"/>
                </a:moveTo>
                <a:lnTo>
                  <a:pt x="782" y="22"/>
                </a:lnTo>
                <a:lnTo>
                  <a:pt x="782" y="18"/>
                </a:lnTo>
                <a:lnTo>
                  <a:pt x="780" y="16"/>
                </a:lnTo>
                <a:lnTo>
                  <a:pt x="777" y="13"/>
                </a:lnTo>
                <a:lnTo>
                  <a:pt x="768" y="8"/>
                </a:lnTo>
                <a:lnTo>
                  <a:pt x="768" y="8"/>
                </a:lnTo>
                <a:lnTo>
                  <a:pt x="763" y="7"/>
                </a:lnTo>
                <a:lnTo>
                  <a:pt x="758" y="6"/>
                </a:lnTo>
                <a:lnTo>
                  <a:pt x="754" y="6"/>
                </a:lnTo>
                <a:lnTo>
                  <a:pt x="749" y="7"/>
                </a:lnTo>
                <a:lnTo>
                  <a:pt x="740" y="10"/>
                </a:lnTo>
                <a:lnTo>
                  <a:pt x="731" y="15"/>
                </a:lnTo>
                <a:lnTo>
                  <a:pt x="731" y="15"/>
                </a:lnTo>
                <a:lnTo>
                  <a:pt x="722" y="27"/>
                </a:lnTo>
                <a:lnTo>
                  <a:pt x="722" y="27"/>
                </a:lnTo>
                <a:lnTo>
                  <a:pt x="720" y="27"/>
                </a:lnTo>
                <a:lnTo>
                  <a:pt x="719" y="25"/>
                </a:lnTo>
                <a:lnTo>
                  <a:pt x="719" y="25"/>
                </a:lnTo>
                <a:lnTo>
                  <a:pt x="717" y="23"/>
                </a:lnTo>
                <a:lnTo>
                  <a:pt x="716" y="21"/>
                </a:lnTo>
                <a:lnTo>
                  <a:pt x="713" y="18"/>
                </a:lnTo>
                <a:lnTo>
                  <a:pt x="704" y="13"/>
                </a:lnTo>
                <a:lnTo>
                  <a:pt x="704" y="13"/>
                </a:lnTo>
                <a:lnTo>
                  <a:pt x="699" y="14"/>
                </a:lnTo>
                <a:lnTo>
                  <a:pt x="693" y="17"/>
                </a:lnTo>
                <a:lnTo>
                  <a:pt x="693" y="17"/>
                </a:lnTo>
                <a:lnTo>
                  <a:pt x="687" y="25"/>
                </a:lnTo>
                <a:lnTo>
                  <a:pt x="681" y="35"/>
                </a:lnTo>
                <a:lnTo>
                  <a:pt x="681" y="35"/>
                </a:lnTo>
                <a:lnTo>
                  <a:pt x="676" y="34"/>
                </a:lnTo>
                <a:lnTo>
                  <a:pt x="673" y="32"/>
                </a:lnTo>
                <a:lnTo>
                  <a:pt x="664" y="34"/>
                </a:lnTo>
                <a:lnTo>
                  <a:pt x="664" y="34"/>
                </a:lnTo>
                <a:lnTo>
                  <a:pt x="660" y="35"/>
                </a:lnTo>
                <a:lnTo>
                  <a:pt x="657" y="38"/>
                </a:lnTo>
                <a:lnTo>
                  <a:pt x="652" y="45"/>
                </a:lnTo>
                <a:lnTo>
                  <a:pt x="652" y="45"/>
                </a:lnTo>
                <a:lnTo>
                  <a:pt x="652" y="51"/>
                </a:lnTo>
                <a:lnTo>
                  <a:pt x="653" y="56"/>
                </a:lnTo>
                <a:lnTo>
                  <a:pt x="655" y="60"/>
                </a:lnTo>
                <a:lnTo>
                  <a:pt x="659" y="64"/>
                </a:lnTo>
                <a:lnTo>
                  <a:pt x="659" y="64"/>
                </a:lnTo>
                <a:lnTo>
                  <a:pt x="660" y="67"/>
                </a:lnTo>
                <a:lnTo>
                  <a:pt x="660" y="71"/>
                </a:lnTo>
                <a:lnTo>
                  <a:pt x="660" y="76"/>
                </a:lnTo>
                <a:lnTo>
                  <a:pt x="658" y="79"/>
                </a:lnTo>
                <a:lnTo>
                  <a:pt x="658" y="79"/>
                </a:lnTo>
                <a:lnTo>
                  <a:pt x="651" y="84"/>
                </a:lnTo>
                <a:lnTo>
                  <a:pt x="647" y="85"/>
                </a:lnTo>
                <a:lnTo>
                  <a:pt x="643" y="85"/>
                </a:lnTo>
                <a:lnTo>
                  <a:pt x="643" y="85"/>
                </a:lnTo>
                <a:lnTo>
                  <a:pt x="638" y="85"/>
                </a:lnTo>
                <a:lnTo>
                  <a:pt x="633" y="83"/>
                </a:lnTo>
                <a:lnTo>
                  <a:pt x="630" y="79"/>
                </a:lnTo>
                <a:lnTo>
                  <a:pt x="627" y="74"/>
                </a:lnTo>
                <a:lnTo>
                  <a:pt x="627" y="74"/>
                </a:lnTo>
                <a:lnTo>
                  <a:pt x="622" y="72"/>
                </a:lnTo>
                <a:lnTo>
                  <a:pt x="617" y="69"/>
                </a:lnTo>
                <a:lnTo>
                  <a:pt x="610" y="67"/>
                </a:lnTo>
                <a:lnTo>
                  <a:pt x="604" y="67"/>
                </a:lnTo>
                <a:lnTo>
                  <a:pt x="604" y="67"/>
                </a:lnTo>
                <a:lnTo>
                  <a:pt x="591" y="70"/>
                </a:lnTo>
                <a:lnTo>
                  <a:pt x="585" y="72"/>
                </a:lnTo>
                <a:lnTo>
                  <a:pt x="580" y="77"/>
                </a:lnTo>
                <a:lnTo>
                  <a:pt x="580" y="77"/>
                </a:lnTo>
                <a:lnTo>
                  <a:pt x="576" y="80"/>
                </a:lnTo>
                <a:lnTo>
                  <a:pt x="574" y="84"/>
                </a:lnTo>
                <a:lnTo>
                  <a:pt x="571" y="87"/>
                </a:lnTo>
                <a:lnTo>
                  <a:pt x="570" y="88"/>
                </a:lnTo>
                <a:lnTo>
                  <a:pt x="568" y="88"/>
                </a:lnTo>
                <a:lnTo>
                  <a:pt x="568" y="88"/>
                </a:lnTo>
                <a:lnTo>
                  <a:pt x="564" y="87"/>
                </a:lnTo>
                <a:lnTo>
                  <a:pt x="564" y="84"/>
                </a:lnTo>
                <a:lnTo>
                  <a:pt x="564" y="84"/>
                </a:lnTo>
                <a:lnTo>
                  <a:pt x="562" y="80"/>
                </a:lnTo>
                <a:lnTo>
                  <a:pt x="560" y="78"/>
                </a:lnTo>
                <a:lnTo>
                  <a:pt x="556" y="77"/>
                </a:lnTo>
                <a:lnTo>
                  <a:pt x="552" y="76"/>
                </a:lnTo>
                <a:lnTo>
                  <a:pt x="545" y="76"/>
                </a:lnTo>
                <a:lnTo>
                  <a:pt x="536" y="76"/>
                </a:lnTo>
                <a:lnTo>
                  <a:pt x="536" y="76"/>
                </a:lnTo>
                <a:lnTo>
                  <a:pt x="528" y="79"/>
                </a:lnTo>
                <a:lnTo>
                  <a:pt x="520" y="84"/>
                </a:lnTo>
                <a:lnTo>
                  <a:pt x="514" y="91"/>
                </a:lnTo>
                <a:lnTo>
                  <a:pt x="512" y="94"/>
                </a:lnTo>
                <a:lnTo>
                  <a:pt x="510" y="98"/>
                </a:lnTo>
                <a:lnTo>
                  <a:pt x="510" y="98"/>
                </a:lnTo>
                <a:lnTo>
                  <a:pt x="511" y="100"/>
                </a:lnTo>
                <a:lnTo>
                  <a:pt x="512" y="101"/>
                </a:lnTo>
                <a:lnTo>
                  <a:pt x="512" y="104"/>
                </a:lnTo>
                <a:lnTo>
                  <a:pt x="512" y="104"/>
                </a:lnTo>
                <a:lnTo>
                  <a:pt x="511" y="105"/>
                </a:lnTo>
                <a:lnTo>
                  <a:pt x="510" y="105"/>
                </a:lnTo>
                <a:lnTo>
                  <a:pt x="507" y="106"/>
                </a:lnTo>
                <a:lnTo>
                  <a:pt x="507" y="106"/>
                </a:lnTo>
                <a:lnTo>
                  <a:pt x="500" y="105"/>
                </a:lnTo>
                <a:lnTo>
                  <a:pt x="493" y="104"/>
                </a:lnTo>
                <a:lnTo>
                  <a:pt x="493" y="104"/>
                </a:lnTo>
                <a:lnTo>
                  <a:pt x="487" y="106"/>
                </a:lnTo>
                <a:lnTo>
                  <a:pt x="481" y="109"/>
                </a:lnTo>
                <a:lnTo>
                  <a:pt x="478" y="114"/>
                </a:lnTo>
                <a:lnTo>
                  <a:pt x="474" y="119"/>
                </a:lnTo>
                <a:lnTo>
                  <a:pt x="474" y="119"/>
                </a:lnTo>
                <a:lnTo>
                  <a:pt x="473" y="123"/>
                </a:lnTo>
                <a:lnTo>
                  <a:pt x="472" y="129"/>
                </a:lnTo>
                <a:lnTo>
                  <a:pt x="473" y="134"/>
                </a:lnTo>
                <a:lnTo>
                  <a:pt x="476" y="140"/>
                </a:lnTo>
                <a:lnTo>
                  <a:pt x="476" y="140"/>
                </a:lnTo>
                <a:lnTo>
                  <a:pt x="483" y="148"/>
                </a:lnTo>
                <a:lnTo>
                  <a:pt x="492" y="155"/>
                </a:lnTo>
                <a:lnTo>
                  <a:pt x="497" y="157"/>
                </a:lnTo>
                <a:lnTo>
                  <a:pt x="502" y="159"/>
                </a:lnTo>
                <a:lnTo>
                  <a:pt x="507" y="159"/>
                </a:lnTo>
                <a:lnTo>
                  <a:pt x="513" y="159"/>
                </a:lnTo>
                <a:lnTo>
                  <a:pt x="513" y="159"/>
                </a:lnTo>
                <a:lnTo>
                  <a:pt x="518" y="159"/>
                </a:lnTo>
                <a:lnTo>
                  <a:pt x="522" y="157"/>
                </a:lnTo>
                <a:lnTo>
                  <a:pt x="529" y="155"/>
                </a:lnTo>
                <a:lnTo>
                  <a:pt x="542" y="146"/>
                </a:lnTo>
                <a:lnTo>
                  <a:pt x="542" y="146"/>
                </a:lnTo>
                <a:lnTo>
                  <a:pt x="545" y="147"/>
                </a:lnTo>
                <a:lnTo>
                  <a:pt x="546" y="148"/>
                </a:lnTo>
                <a:lnTo>
                  <a:pt x="547" y="151"/>
                </a:lnTo>
                <a:lnTo>
                  <a:pt x="547" y="151"/>
                </a:lnTo>
                <a:lnTo>
                  <a:pt x="550" y="153"/>
                </a:lnTo>
                <a:lnTo>
                  <a:pt x="555" y="155"/>
                </a:lnTo>
                <a:lnTo>
                  <a:pt x="563" y="156"/>
                </a:lnTo>
                <a:lnTo>
                  <a:pt x="581" y="155"/>
                </a:lnTo>
                <a:lnTo>
                  <a:pt x="581" y="155"/>
                </a:lnTo>
                <a:lnTo>
                  <a:pt x="587" y="151"/>
                </a:lnTo>
                <a:lnTo>
                  <a:pt x="592" y="147"/>
                </a:lnTo>
                <a:lnTo>
                  <a:pt x="596" y="141"/>
                </a:lnTo>
                <a:lnTo>
                  <a:pt x="598" y="134"/>
                </a:lnTo>
                <a:lnTo>
                  <a:pt x="598" y="134"/>
                </a:lnTo>
                <a:lnTo>
                  <a:pt x="598" y="129"/>
                </a:lnTo>
                <a:lnTo>
                  <a:pt x="597" y="125"/>
                </a:lnTo>
                <a:lnTo>
                  <a:pt x="595" y="120"/>
                </a:lnTo>
                <a:lnTo>
                  <a:pt x="592" y="116"/>
                </a:lnTo>
                <a:lnTo>
                  <a:pt x="592" y="116"/>
                </a:lnTo>
                <a:lnTo>
                  <a:pt x="589" y="115"/>
                </a:lnTo>
                <a:lnTo>
                  <a:pt x="584" y="114"/>
                </a:lnTo>
                <a:lnTo>
                  <a:pt x="576" y="114"/>
                </a:lnTo>
                <a:lnTo>
                  <a:pt x="576" y="114"/>
                </a:lnTo>
                <a:lnTo>
                  <a:pt x="574" y="116"/>
                </a:lnTo>
                <a:lnTo>
                  <a:pt x="571" y="119"/>
                </a:lnTo>
                <a:lnTo>
                  <a:pt x="568" y="121"/>
                </a:lnTo>
                <a:lnTo>
                  <a:pt x="567" y="121"/>
                </a:lnTo>
                <a:lnTo>
                  <a:pt x="566" y="120"/>
                </a:lnTo>
                <a:lnTo>
                  <a:pt x="566" y="120"/>
                </a:lnTo>
                <a:lnTo>
                  <a:pt x="567" y="116"/>
                </a:lnTo>
                <a:lnTo>
                  <a:pt x="569" y="113"/>
                </a:lnTo>
                <a:lnTo>
                  <a:pt x="575" y="108"/>
                </a:lnTo>
                <a:lnTo>
                  <a:pt x="575" y="108"/>
                </a:lnTo>
                <a:lnTo>
                  <a:pt x="585" y="108"/>
                </a:lnTo>
                <a:lnTo>
                  <a:pt x="590" y="108"/>
                </a:lnTo>
                <a:lnTo>
                  <a:pt x="595" y="111"/>
                </a:lnTo>
                <a:lnTo>
                  <a:pt x="595" y="111"/>
                </a:lnTo>
                <a:lnTo>
                  <a:pt x="599" y="115"/>
                </a:lnTo>
                <a:lnTo>
                  <a:pt x="602" y="120"/>
                </a:lnTo>
                <a:lnTo>
                  <a:pt x="604" y="126"/>
                </a:lnTo>
                <a:lnTo>
                  <a:pt x="605" y="132"/>
                </a:lnTo>
                <a:lnTo>
                  <a:pt x="605" y="132"/>
                </a:lnTo>
                <a:lnTo>
                  <a:pt x="604" y="139"/>
                </a:lnTo>
                <a:lnTo>
                  <a:pt x="602" y="144"/>
                </a:lnTo>
                <a:lnTo>
                  <a:pt x="598" y="150"/>
                </a:lnTo>
                <a:lnTo>
                  <a:pt x="594" y="156"/>
                </a:lnTo>
                <a:lnTo>
                  <a:pt x="594" y="156"/>
                </a:lnTo>
                <a:lnTo>
                  <a:pt x="587" y="159"/>
                </a:lnTo>
                <a:lnTo>
                  <a:pt x="582" y="162"/>
                </a:lnTo>
                <a:lnTo>
                  <a:pt x="585" y="166"/>
                </a:lnTo>
                <a:lnTo>
                  <a:pt x="585" y="166"/>
                </a:lnTo>
                <a:lnTo>
                  <a:pt x="589" y="167"/>
                </a:lnTo>
                <a:lnTo>
                  <a:pt x="594" y="168"/>
                </a:lnTo>
                <a:lnTo>
                  <a:pt x="599" y="168"/>
                </a:lnTo>
                <a:lnTo>
                  <a:pt x="604" y="167"/>
                </a:lnTo>
                <a:lnTo>
                  <a:pt x="613" y="163"/>
                </a:lnTo>
                <a:lnTo>
                  <a:pt x="622" y="157"/>
                </a:lnTo>
                <a:lnTo>
                  <a:pt x="622" y="157"/>
                </a:lnTo>
                <a:lnTo>
                  <a:pt x="624" y="156"/>
                </a:lnTo>
                <a:lnTo>
                  <a:pt x="627" y="156"/>
                </a:lnTo>
                <a:lnTo>
                  <a:pt x="630" y="159"/>
                </a:lnTo>
                <a:lnTo>
                  <a:pt x="632" y="161"/>
                </a:lnTo>
                <a:lnTo>
                  <a:pt x="632" y="161"/>
                </a:lnTo>
                <a:lnTo>
                  <a:pt x="636" y="162"/>
                </a:lnTo>
                <a:lnTo>
                  <a:pt x="639" y="164"/>
                </a:lnTo>
                <a:lnTo>
                  <a:pt x="648" y="166"/>
                </a:lnTo>
                <a:lnTo>
                  <a:pt x="657" y="164"/>
                </a:lnTo>
                <a:lnTo>
                  <a:pt x="665" y="161"/>
                </a:lnTo>
                <a:lnTo>
                  <a:pt x="665" y="161"/>
                </a:lnTo>
                <a:lnTo>
                  <a:pt x="674" y="155"/>
                </a:lnTo>
                <a:lnTo>
                  <a:pt x="685" y="150"/>
                </a:lnTo>
                <a:lnTo>
                  <a:pt x="696" y="148"/>
                </a:lnTo>
                <a:lnTo>
                  <a:pt x="701" y="148"/>
                </a:lnTo>
                <a:lnTo>
                  <a:pt x="707" y="149"/>
                </a:lnTo>
                <a:lnTo>
                  <a:pt x="707" y="149"/>
                </a:lnTo>
                <a:lnTo>
                  <a:pt x="716" y="153"/>
                </a:lnTo>
                <a:lnTo>
                  <a:pt x="726" y="159"/>
                </a:lnTo>
                <a:lnTo>
                  <a:pt x="726" y="159"/>
                </a:lnTo>
                <a:lnTo>
                  <a:pt x="728" y="164"/>
                </a:lnTo>
                <a:lnTo>
                  <a:pt x="730" y="170"/>
                </a:lnTo>
                <a:lnTo>
                  <a:pt x="731" y="177"/>
                </a:lnTo>
                <a:lnTo>
                  <a:pt x="731" y="184"/>
                </a:lnTo>
                <a:lnTo>
                  <a:pt x="731" y="184"/>
                </a:lnTo>
                <a:lnTo>
                  <a:pt x="730" y="189"/>
                </a:lnTo>
                <a:lnTo>
                  <a:pt x="729" y="195"/>
                </a:lnTo>
                <a:lnTo>
                  <a:pt x="726" y="198"/>
                </a:lnTo>
                <a:lnTo>
                  <a:pt x="721" y="203"/>
                </a:lnTo>
                <a:lnTo>
                  <a:pt x="712" y="209"/>
                </a:lnTo>
                <a:lnTo>
                  <a:pt x="701" y="212"/>
                </a:lnTo>
                <a:lnTo>
                  <a:pt x="701" y="212"/>
                </a:lnTo>
                <a:lnTo>
                  <a:pt x="701" y="213"/>
                </a:lnTo>
                <a:lnTo>
                  <a:pt x="702" y="216"/>
                </a:lnTo>
                <a:lnTo>
                  <a:pt x="704" y="218"/>
                </a:lnTo>
                <a:lnTo>
                  <a:pt x="704" y="218"/>
                </a:lnTo>
                <a:lnTo>
                  <a:pt x="706" y="220"/>
                </a:lnTo>
                <a:lnTo>
                  <a:pt x="706" y="224"/>
                </a:lnTo>
                <a:lnTo>
                  <a:pt x="706" y="230"/>
                </a:lnTo>
                <a:lnTo>
                  <a:pt x="703" y="234"/>
                </a:lnTo>
                <a:lnTo>
                  <a:pt x="701" y="239"/>
                </a:lnTo>
                <a:lnTo>
                  <a:pt x="701" y="239"/>
                </a:lnTo>
                <a:lnTo>
                  <a:pt x="697" y="245"/>
                </a:lnTo>
                <a:lnTo>
                  <a:pt x="692" y="248"/>
                </a:lnTo>
                <a:lnTo>
                  <a:pt x="686" y="251"/>
                </a:lnTo>
                <a:lnTo>
                  <a:pt x="680" y="253"/>
                </a:lnTo>
                <a:lnTo>
                  <a:pt x="680" y="253"/>
                </a:lnTo>
                <a:lnTo>
                  <a:pt x="673" y="252"/>
                </a:lnTo>
                <a:lnTo>
                  <a:pt x="667" y="252"/>
                </a:lnTo>
                <a:lnTo>
                  <a:pt x="661" y="250"/>
                </a:lnTo>
                <a:lnTo>
                  <a:pt x="659" y="248"/>
                </a:lnTo>
                <a:lnTo>
                  <a:pt x="657" y="245"/>
                </a:lnTo>
                <a:lnTo>
                  <a:pt x="657" y="245"/>
                </a:lnTo>
                <a:lnTo>
                  <a:pt x="655" y="239"/>
                </a:lnTo>
                <a:lnTo>
                  <a:pt x="657" y="236"/>
                </a:lnTo>
                <a:lnTo>
                  <a:pt x="657" y="233"/>
                </a:lnTo>
                <a:lnTo>
                  <a:pt x="657" y="233"/>
                </a:lnTo>
                <a:lnTo>
                  <a:pt x="660" y="229"/>
                </a:lnTo>
                <a:lnTo>
                  <a:pt x="664" y="225"/>
                </a:lnTo>
                <a:lnTo>
                  <a:pt x="668" y="223"/>
                </a:lnTo>
                <a:lnTo>
                  <a:pt x="673" y="222"/>
                </a:lnTo>
                <a:lnTo>
                  <a:pt x="673" y="222"/>
                </a:lnTo>
                <a:lnTo>
                  <a:pt x="676" y="224"/>
                </a:lnTo>
                <a:lnTo>
                  <a:pt x="676" y="225"/>
                </a:lnTo>
                <a:lnTo>
                  <a:pt x="676" y="227"/>
                </a:lnTo>
                <a:lnTo>
                  <a:pt x="676" y="227"/>
                </a:lnTo>
                <a:lnTo>
                  <a:pt x="676" y="230"/>
                </a:lnTo>
                <a:lnTo>
                  <a:pt x="675" y="231"/>
                </a:lnTo>
                <a:lnTo>
                  <a:pt x="673" y="232"/>
                </a:lnTo>
                <a:lnTo>
                  <a:pt x="668" y="232"/>
                </a:lnTo>
                <a:lnTo>
                  <a:pt x="667" y="232"/>
                </a:lnTo>
                <a:lnTo>
                  <a:pt x="666" y="233"/>
                </a:lnTo>
                <a:lnTo>
                  <a:pt x="666" y="233"/>
                </a:lnTo>
                <a:lnTo>
                  <a:pt x="664" y="238"/>
                </a:lnTo>
                <a:lnTo>
                  <a:pt x="662" y="240"/>
                </a:lnTo>
                <a:lnTo>
                  <a:pt x="664" y="243"/>
                </a:lnTo>
                <a:lnTo>
                  <a:pt x="664" y="243"/>
                </a:lnTo>
                <a:lnTo>
                  <a:pt x="665" y="244"/>
                </a:lnTo>
                <a:lnTo>
                  <a:pt x="666" y="245"/>
                </a:lnTo>
                <a:lnTo>
                  <a:pt x="669" y="246"/>
                </a:lnTo>
                <a:lnTo>
                  <a:pt x="673" y="246"/>
                </a:lnTo>
                <a:lnTo>
                  <a:pt x="676" y="246"/>
                </a:lnTo>
                <a:lnTo>
                  <a:pt x="676" y="246"/>
                </a:lnTo>
                <a:lnTo>
                  <a:pt x="686" y="244"/>
                </a:lnTo>
                <a:lnTo>
                  <a:pt x="690" y="241"/>
                </a:lnTo>
                <a:lnTo>
                  <a:pt x="694" y="239"/>
                </a:lnTo>
                <a:lnTo>
                  <a:pt x="694" y="239"/>
                </a:lnTo>
                <a:lnTo>
                  <a:pt x="695" y="236"/>
                </a:lnTo>
                <a:lnTo>
                  <a:pt x="697" y="232"/>
                </a:lnTo>
                <a:lnTo>
                  <a:pt x="699" y="229"/>
                </a:lnTo>
                <a:lnTo>
                  <a:pt x="699" y="224"/>
                </a:lnTo>
                <a:lnTo>
                  <a:pt x="699" y="224"/>
                </a:lnTo>
                <a:lnTo>
                  <a:pt x="695" y="218"/>
                </a:lnTo>
                <a:lnTo>
                  <a:pt x="690" y="212"/>
                </a:lnTo>
                <a:lnTo>
                  <a:pt x="685" y="209"/>
                </a:lnTo>
                <a:lnTo>
                  <a:pt x="676" y="206"/>
                </a:lnTo>
                <a:lnTo>
                  <a:pt x="676" y="206"/>
                </a:lnTo>
                <a:lnTo>
                  <a:pt x="664" y="206"/>
                </a:lnTo>
                <a:lnTo>
                  <a:pt x="658" y="208"/>
                </a:lnTo>
                <a:lnTo>
                  <a:pt x="652" y="210"/>
                </a:lnTo>
                <a:lnTo>
                  <a:pt x="646" y="212"/>
                </a:lnTo>
                <a:lnTo>
                  <a:pt x="641" y="216"/>
                </a:lnTo>
                <a:lnTo>
                  <a:pt x="637" y="220"/>
                </a:lnTo>
                <a:lnTo>
                  <a:pt x="632" y="225"/>
                </a:lnTo>
                <a:lnTo>
                  <a:pt x="632" y="225"/>
                </a:lnTo>
                <a:lnTo>
                  <a:pt x="631" y="229"/>
                </a:lnTo>
                <a:lnTo>
                  <a:pt x="629" y="231"/>
                </a:lnTo>
                <a:lnTo>
                  <a:pt x="626" y="233"/>
                </a:lnTo>
                <a:lnTo>
                  <a:pt x="625" y="236"/>
                </a:lnTo>
                <a:lnTo>
                  <a:pt x="625" y="238"/>
                </a:lnTo>
                <a:lnTo>
                  <a:pt x="625" y="238"/>
                </a:lnTo>
                <a:lnTo>
                  <a:pt x="623" y="238"/>
                </a:lnTo>
                <a:lnTo>
                  <a:pt x="620" y="238"/>
                </a:lnTo>
                <a:lnTo>
                  <a:pt x="616" y="236"/>
                </a:lnTo>
                <a:lnTo>
                  <a:pt x="616" y="236"/>
                </a:lnTo>
                <a:lnTo>
                  <a:pt x="610" y="234"/>
                </a:lnTo>
                <a:lnTo>
                  <a:pt x="605" y="234"/>
                </a:lnTo>
                <a:lnTo>
                  <a:pt x="599" y="236"/>
                </a:lnTo>
                <a:lnTo>
                  <a:pt x="595" y="237"/>
                </a:lnTo>
                <a:lnTo>
                  <a:pt x="589" y="239"/>
                </a:lnTo>
                <a:lnTo>
                  <a:pt x="584" y="241"/>
                </a:lnTo>
                <a:lnTo>
                  <a:pt x="581" y="246"/>
                </a:lnTo>
                <a:lnTo>
                  <a:pt x="577" y="251"/>
                </a:lnTo>
                <a:lnTo>
                  <a:pt x="575" y="264"/>
                </a:lnTo>
                <a:lnTo>
                  <a:pt x="575" y="264"/>
                </a:lnTo>
                <a:lnTo>
                  <a:pt x="576" y="267"/>
                </a:lnTo>
                <a:lnTo>
                  <a:pt x="577" y="271"/>
                </a:lnTo>
                <a:lnTo>
                  <a:pt x="580" y="273"/>
                </a:lnTo>
                <a:lnTo>
                  <a:pt x="583" y="275"/>
                </a:lnTo>
                <a:lnTo>
                  <a:pt x="583" y="275"/>
                </a:lnTo>
                <a:lnTo>
                  <a:pt x="588" y="278"/>
                </a:lnTo>
                <a:lnTo>
                  <a:pt x="592" y="278"/>
                </a:lnTo>
                <a:lnTo>
                  <a:pt x="603" y="276"/>
                </a:lnTo>
                <a:lnTo>
                  <a:pt x="603" y="276"/>
                </a:lnTo>
                <a:lnTo>
                  <a:pt x="605" y="278"/>
                </a:lnTo>
                <a:lnTo>
                  <a:pt x="606" y="279"/>
                </a:lnTo>
                <a:lnTo>
                  <a:pt x="608" y="281"/>
                </a:lnTo>
                <a:lnTo>
                  <a:pt x="606" y="285"/>
                </a:lnTo>
                <a:lnTo>
                  <a:pt x="608" y="288"/>
                </a:lnTo>
                <a:lnTo>
                  <a:pt x="608" y="288"/>
                </a:lnTo>
                <a:lnTo>
                  <a:pt x="609" y="290"/>
                </a:lnTo>
                <a:lnTo>
                  <a:pt x="610" y="292"/>
                </a:lnTo>
                <a:lnTo>
                  <a:pt x="613" y="294"/>
                </a:lnTo>
                <a:lnTo>
                  <a:pt x="613" y="294"/>
                </a:lnTo>
                <a:lnTo>
                  <a:pt x="625" y="297"/>
                </a:lnTo>
                <a:lnTo>
                  <a:pt x="636" y="299"/>
                </a:lnTo>
                <a:lnTo>
                  <a:pt x="647" y="299"/>
                </a:lnTo>
                <a:lnTo>
                  <a:pt x="659" y="297"/>
                </a:lnTo>
                <a:lnTo>
                  <a:pt x="669" y="295"/>
                </a:lnTo>
                <a:lnTo>
                  <a:pt x="680" y="292"/>
                </a:lnTo>
                <a:lnTo>
                  <a:pt x="689" y="288"/>
                </a:lnTo>
                <a:lnTo>
                  <a:pt x="700" y="283"/>
                </a:lnTo>
                <a:lnTo>
                  <a:pt x="700" y="283"/>
                </a:lnTo>
                <a:lnTo>
                  <a:pt x="704" y="280"/>
                </a:lnTo>
                <a:lnTo>
                  <a:pt x="709" y="279"/>
                </a:lnTo>
                <a:lnTo>
                  <a:pt x="715" y="278"/>
                </a:lnTo>
                <a:lnTo>
                  <a:pt x="721" y="278"/>
                </a:lnTo>
                <a:lnTo>
                  <a:pt x="731" y="280"/>
                </a:lnTo>
                <a:lnTo>
                  <a:pt x="742" y="285"/>
                </a:lnTo>
                <a:lnTo>
                  <a:pt x="742" y="285"/>
                </a:lnTo>
                <a:lnTo>
                  <a:pt x="745" y="287"/>
                </a:lnTo>
                <a:lnTo>
                  <a:pt x="748" y="290"/>
                </a:lnTo>
                <a:lnTo>
                  <a:pt x="749" y="295"/>
                </a:lnTo>
                <a:lnTo>
                  <a:pt x="750" y="299"/>
                </a:lnTo>
                <a:lnTo>
                  <a:pt x="750" y="299"/>
                </a:lnTo>
                <a:lnTo>
                  <a:pt x="749" y="304"/>
                </a:lnTo>
                <a:lnTo>
                  <a:pt x="747" y="309"/>
                </a:lnTo>
                <a:lnTo>
                  <a:pt x="744" y="314"/>
                </a:lnTo>
                <a:lnTo>
                  <a:pt x="742" y="318"/>
                </a:lnTo>
                <a:lnTo>
                  <a:pt x="737" y="323"/>
                </a:lnTo>
                <a:lnTo>
                  <a:pt x="734" y="327"/>
                </a:lnTo>
                <a:lnTo>
                  <a:pt x="729" y="329"/>
                </a:lnTo>
                <a:lnTo>
                  <a:pt x="724" y="331"/>
                </a:lnTo>
                <a:lnTo>
                  <a:pt x="724" y="331"/>
                </a:lnTo>
                <a:lnTo>
                  <a:pt x="714" y="331"/>
                </a:lnTo>
                <a:lnTo>
                  <a:pt x="704" y="330"/>
                </a:lnTo>
                <a:lnTo>
                  <a:pt x="686" y="327"/>
                </a:lnTo>
                <a:lnTo>
                  <a:pt x="678" y="325"/>
                </a:lnTo>
                <a:lnTo>
                  <a:pt x="668" y="325"/>
                </a:lnTo>
                <a:lnTo>
                  <a:pt x="660" y="328"/>
                </a:lnTo>
                <a:lnTo>
                  <a:pt x="655" y="330"/>
                </a:lnTo>
                <a:lnTo>
                  <a:pt x="652" y="334"/>
                </a:lnTo>
                <a:lnTo>
                  <a:pt x="652" y="334"/>
                </a:lnTo>
                <a:lnTo>
                  <a:pt x="650" y="334"/>
                </a:lnTo>
                <a:lnTo>
                  <a:pt x="648" y="333"/>
                </a:lnTo>
                <a:lnTo>
                  <a:pt x="646" y="329"/>
                </a:lnTo>
                <a:lnTo>
                  <a:pt x="646" y="329"/>
                </a:lnTo>
                <a:lnTo>
                  <a:pt x="641" y="328"/>
                </a:lnTo>
                <a:lnTo>
                  <a:pt x="636" y="324"/>
                </a:lnTo>
                <a:lnTo>
                  <a:pt x="632" y="321"/>
                </a:lnTo>
                <a:lnTo>
                  <a:pt x="626" y="318"/>
                </a:lnTo>
                <a:lnTo>
                  <a:pt x="626" y="318"/>
                </a:lnTo>
                <a:lnTo>
                  <a:pt x="616" y="318"/>
                </a:lnTo>
                <a:lnTo>
                  <a:pt x="605" y="318"/>
                </a:lnTo>
                <a:lnTo>
                  <a:pt x="595" y="322"/>
                </a:lnTo>
                <a:lnTo>
                  <a:pt x="585" y="327"/>
                </a:lnTo>
                <a:lnTo>
                  <a:pt x="585" y="327"/>
                </a:lnTo>
                <a:lnTo>
                  <a:pt x="583" y="331"/>
                </a:lnTo>
                <a:lnTo>
                  <a:pt x="580" y="336"/>
                </a:lnTo>
                <a:lnTo>
                  <a:pt x="577" y="341"/>
                </a:lnTo>
                <a:lnTo>
                  <a:pt x="577" y="343"/>
                </a:lnTo>
                <a:lnTo>
                  <a:pt x="577" y="345"/>
                </a:lnTo>
                <a:lnTo>
                  <a:pt x="577" y="345"/>
                </a:lnTo>
                <a:lnTo>
                  <a:pt x="576" y="349"/>
                </a:lnTo>
                <a:lnTo>
                  <a:pt x="575" y="349"/>
                </a:lnTo>
                <a:lnTo>
                  <a:pt x="573" y="349"/>
                </a:lnTo>
                <a:lnTo>
                  <a:pt x="573" y="349"/>
                </a:lnTo>
                <a:lnTo>
                  <a:pt x="569" y="347"/>
                </a:lnTo>
                <a:lnTo>
                  <a:pt x="566" y="347"/>
                </a:lnTo>
                <a:lnTo>
                  <a:pt x="559" y="345"/>
                </a:lnTo>
                <a:lnTo>
                  <a:pt x="543" y="348"/>
                </a:lnTo>
                <a:lnTo>
                  <a:pt x="543" y="348"/>
                </a:lnTo>
                <a:lnTo>
                  <a:pt x="536" y="355"/>
                </a:lnTo>
                <a:lnTo>
                  <a:pt x="534" y="358"/>
                </a:lnTo>
                <a:lnTo>
                  <a:pt x="533" y="362"/>
                </a:lnTo>
                <a:lnTo>
                  <a:pt x="533" y="362"/>
                </a:lnTo>
                <a:lnTo>
                  <a:pt x="534" y="365"/>
                </a:lnTo>
                <a:lnTo>
                  <a:pt x="536" y="369"/>
                </a:lnTo>
                <a:lnTo>
                  <a:pt x="539" y="371"/>
                </a:lnTo>
                <a:lnTo>
                  <a:pt x="542" y="372"/>
                </a:lnTo>
                <a:lnTo>
                  <a:pt x="542" y="372"/>
                </a:lnTo>
                <a:lnTo>
                  <a:pt x="550" y="376"/>
                </a:lnTo>
                <a:lnTo>
                  <a:pt x="557" y="378"/>
                </a:lnTo>
                <a:lnTo>
                  <a:pt x="566" y="380"/>
                </a:lnTo>
                <a:lnTo>
                  <a:pt x="570" y="382"/>
                </a:lnTo>
                <a:lnTo>
                  <a:pt x="575" y="382"/>
                </a:lnTo>
                <a:lnTo>
                  <a:pt x="575" y="382"/>
                </a:lnTo>
                <a:lnTo>
                  <a:pt x="577" y="386"/>
                </a:lnTo>
                <a:lnTo>
                  <a:pt x="581" y="390"/>
                </a:lnTo>
                <a:lnTo>
                  <a:pt x="585" y="393"/>
                </a:lnTo>
                <a:lnTo>
                  <a:pt x="590" y="397"/>
                </a:lnTo>
                <a:lnTo>
                  <a:pt x="595" y="399"/>
                </a:lnTo>
                <a:lnTo>
                  <a:pt x="601" y="400"/>
                </a:lnTo>
                <a:lnTo>
                  <a:pt x="612" y="401"/>
                </a:lnTo>
                <a:lnTo>
                  <a:pt x="612" y="401"/>
                </a:lnTo>
                <a:lnTo>
                  <a:pt x="618" y="400"/>
                </a:lnTo>
                <a:lnTo>
                  <a:pt x="623" y="398"/>
                </a:lnTo>
                <a:lnTo>
                  <a:pt x="627" y="396"/>
                </a:lnTo>
                <a:lnTo>
                  <a:pt x="632" y="392"/>
                </a:lnTo>
                <a:lnTo>
                  <a:pt x="637" y="389"/>
                </a:lnTo>
                <a:lnTo>
                  <a:pt x="640" y="384"/>
                </a:lnTo>
                <a:lnTo>
                  <a:pt x="646" y="373"/>
                </a:lnTo>
                <a:lnTo>
                  <a:pt x="646" y="373"/>
                </a:lnTo>
                <a:lnTo>
                  <a:pt x="648" y="373"/>
                </a:lnTo>
                <a:lnTo>
                  <a:pt x="651" y="373"/>
                </a:lnTo>
                <a:lnTo>
                  <a:pt x="653" y="375"/>
                </a:lnTo>
                <a:lnTo>
                  <a:pt x="654" y="377"/>
                </a:lnTo>
                <a:lnTo>
                  <a:pt x="654" y="377"/>
                </a:lnTo>
                <a:lnTo>
                  <a:pt x="659" y="378"/>
                </a:lnTo>
                <a:lnTo>
                  <a:pt x="665" y="378"/>
                </a:lnTo>
                <a:lnTo>
                  <a:pt x="669" y="377"/>
                </a:lnTo>
                <a:lnTo>
                  <a:pt x="674" y="373"/>
                </a:lnTo>
                <a:lnTo>
                  <a:pt x="674" y="373"/>
                </a:lnTo>
                <a:lnTo>
                  <a:pt x="679" y="368"/>
                </a:lnTo>
                <a:lnTo>
                  <a:pt x="680" y="364"/>
                </a:lnTo>
                <a:lnTo>
                  <a:pt x="679" y="359"/>
                </a:lnTo>
                <a:lnTo>
                  <a:pt x="679" y="359"/>
                </a:lnTo>
                <a:lnTo>
                  <a:pt x="675" y="355"/>
                </a:lnTo>
                <a:lnTo>
                  <a:pt x="673" y="354"/>
                </a:lnTo>
                <a:lnTo>
                  <a:pt x="671" y="352"/>
                </a:lnTo>
                <a:lnTo>
                  <a:pt x="671" y="352"/>
                </a:lnTo>
                <a:lnTo>
                  <a:pt x="667" y="351"/>
                </a:lnTo>
                <a:lnTo>
                  <a:pt x="665" y="350"/>
                </a:lnTo>
                <a:lnTo>
                  <a:pt x="658" y="351"/>
                </a:lnTo>
                <a:lnTo>
                  <a:pt x="644" y="357"/>
                </a:lnTo>
                <a:lnTo>
                  <a:pt x="644" y="357"/>
                </a:lnTo>
                <a:lnTo>
                  <a:pt x="641" y="356"/>
                </a:lnTo>
                <a:lnTo>
                  <a:pt x="640" y="354"/>
                </a:lnTo>
                <a:lnTo>
                  <a:pt x="639" y="352"/>
                </a:lnTo>
                <a:lnTo>
                  <a:pt x="637" y="350"/>
                </a:lnTo>
                <a:lnTo>
                  <a:pt x="637" y="350"/>
                </a:lnTo>
                <a:lnTo>
                  <a:pt x="634" y="349"/>
                </a:lnTo>
                <a:lnTo>
                  <a:pt x="631" y="348"/>
                </a:lnTo>
                <a:lnTo>
                  <a:pt x="627" y="348"/>
                </a:lnTo>
                <a:lnTo>
                  <a:pt x="624" y="348"/>
                </a:lnTo>
                <a:lnTo>
                  <a:pt x="624" y="348"/>
                </a:lnTo>
                <a:lnTo>
                  <a:pt x="620" y="351"/>
                </a:lnTo>
                <a:lnTo>
                  <a:pt x="617" y="355"/>
                </a:lnTo>
                <a:lnTo>
                  <a:pt x="616" y="358"/>
                </a:lnTo>
                <a:lnTo>
                  <a:pt x="615" y="363"/>
                </a:lnTo>
                <a:lnTo>
                  <a:pt x="615" y="363"/>
                </a:lnTo>
                <a:lnTo>
                  <a:pt x="612" y="363"/>
                </a:lnTo>
                <a:lnTo>
                  <a:pt x="609" y="362"/>
                </a:lnTo>
                <a:lnTo>
                  <a:pt x="609" y="362"/>
                </a:lnTo>
                <a:lnTo>
                  <a:pt x="610" y="356"/>
                </a:lnTo>
                <a:lnTo>
                  <a:pt x="612" y="351"/>
                </a:lnTo>
                <a:lnTo>
                  <a:pt x="616" y="347"/>
                </a:lnTo>
                <a:lnTo>
                  <a:pt x="620" y="343"/>
                </a:lnTo>
                <a:lnTo>
                  <a:pt x="620" y="343"/>
                </a:lnTo>
                <a:lnTo>
                  <a:pt x="627" y="341"/>
                </a:lnTo>
                <a:lnTo>
                  <a:pt x="634" y="342"/>
                </a:lnTo>
                <a:lnTo>
                  <a:pt x="640" y="344"/>
                </a:lnTo>
                <a:lnTo>
                  <a:pt x="646" y="348"/>
                </a:lnTo>
                <a:lnTo>
                  <a:pt x="655" y="344"/>
                </a:lnTo>
                <a:lnTo>
                  <a:pt x="655" y="344"/>
                </a:lnTo>
                <a:lnTo>
                  <a:pt x="667" y="344"/>
                </a:lnTo>
                <a:lnTo>
                  <a:pt x="673" y="345"/>
                </a:lnTo>
                <a:lnTo>
                  <a:pt x="675" y="347"/>
                </a:lnTo>
                <a:lnTo>
                  <a:pt x="676" y="348"/>
                </a:lnTo>
                <a:lnTo>
                  <a:pt x="676" y="348"/>
                </a:lnTo>
                <a:lnTo>
                  <a:pt x="681" y="351"/>
                </a:lnTo>
                <a:lnTo>
                  <a:pt x="683" y="355"/>
                </a:lnTo>
                <a:lnTo>
                  <a:pt x="686" y="359"/>
                </a:lnTo>
                <a:lnTo>
                  <a:pt x="686" y="364"/>
                </a:lnTo>
                <a:lnTo>
                  <a:pt x="686" y="364"/>
                </a:lnTo>
                <a:lnTo>
                  <a:pt x="686" y="368"/>
                </a:lnTo>
                <a:lnTo>
                  <a:pt x="686" y="370"/>
                </a:lnTo>
                <a:lnTo>
                  <a:pt x="686" y="372"/>
                </a:lnTo>
                <a:lnTo>
                  <a:pt x="689" y="372"/>
                </a:lnTo>
                <a:lnTo>
                  <a:pt x="689" y="372"/>
                </a:lnTo>
                <a:lnTo>
                  <a:pt x="692" y="377"/>
                </a:lnTo>
                <a:lnTo>
                  <a:pt x="694" y="382"/>
                </a:lnTo>
                <a:lnTo>
                  <a:pt x="695" y="386"/>
                </a:lnTo>
                <a:lnTo>
                  <a:pt x="694" y="391"/>
                </a:lnTo>
                <a:lnTo>
                  <a:pt x="694" y="391"/>
                </a:lnTo>
                <a:lnTo>
                  <a:pt x="692" y="396"/>
                </a:lnTo>
                <a:lnTo>
                  <a:pt x="689" y="399"/>
                </a:lnTo>
                <a:lnTo>
                  <a:pt x="681" y="404"/>
                </a:lnTo>
                <a:lnTo>
                  <a:pt x="674" y="407"/>
                </a:lnTo>
                <a:lnTo>
                  <a:pt x="665" y="410"/>
                </a:lnTo>
                <a:lnTo>
                  <a:pt x="665" y="410"/>
                </a:lnTo>
                <a:lnTo>
                  <a:pt x="640" y="412"/>
                </a:lnTo>
                <a:lnTo>
                  <a:pt x="615" y="412"/>
                </a:lnTo>
                <a:lnTo>
                  <a:pt x="615" y="412"/>
                </a:lnTo>
                <a:lnTo>
                  <a:pt x="590" y="413"/>
                </a:lnTo>
                <a:lnTo>
                  <a:pt x="578" y="414"/>
                </a:lnTo>
                <a:lnTo>
                  <a:pt x="573" y="417"/>
                </a:lnTo>
                <a:lnTo>
                  <a:pt x="568" y="419"/>
                </a:lnTo>
                <a:lnTo>
                  <a:pt x="568" y="419"/>
                </a:lnTo>
                <a:lnTo>
                  <a:pt x="562" y="425"/>
                </a:lnTo>
                <a:lnTo>
                  <a:pt x="561" y="428"/>
                </a:lnTo>
                <a:lnTo>
                  <a:pt x="561" y="431"/>
                </a:lnTo>
                <a:lnTo>
                  <a:pt x="561" y="433"/>
                </a:lnTo>
                <a:lnTo>
                  <a:pt x="561" y="433"/>
                </a:lnTo>
                <a:lnTo>
                  <a:pt x="560" y="434"/>
                </a:lnTo>
                <a:lnTo>
                  <a:pt x="559" y="435"/>
                </a:lnTo>
                <a:lnTo>
                  <a:pt x="559" y="435"/>
                </a:lnTo>
                <a:lnTo>
                  <a:pt x="546" y="432"/>
                </a:lnTo>
                <a:lnTo>
                  <a:pt x="539" y="431"/>
                </a:lnTo>
                <a:lnTo>
                  <a:pt x="532" y="432"/>
                </a:lnTo>
                <a:lnTo>
                  <a:pt x="532" y="432"/>
                </a:lnTo>
                <a:lnTo>
                  <a:pt x="520" y="436"/>
                </a:lnTo>
                <a:lnTo>
                  <a:pt x="514" y="440"/>
                </a:lnTo>
                <a:lnTo>
                  <a:pt x="510" y="445"/>
                </a:lnTo>
                <a:lnTo>
                  <a:pt x="505" y="449"/>
                </a:lnTo>
                <a:lnTo>
                  <a:pt x="501" y="454"/>
                </a:lnTo>
                <a:lnTo>
                  <a:pt x="499" y="460"/>
                </a:lnTo>
                <a:lnTo>
                  <a:pt x="499" y="467"/>
                </a:lnTo>
                <a:lnTo>
                  <a:pt x="499" y="467"/>
                </a:lnTo>
                <a:lnTo>
                  <a:pt x="504" y="477"/>
                </a:lnTo>
                <a:lnTo>
                  <a:pt x="508" y="482"/>
                </a:lnTo>
                <a:lnTo>
                  <a:pt x="513" y="485"/>
                </a:lnTo>
                <a:lnTo>
                  <a:pt x="513" y="485"/>
                </a:lnTo>
                <a:lnTo>
                  <a:pt x="517" y="487"/>
                </a:lnTo>
                <a:lnTo>
                  <a:pt x="520" y="488"/>
                </a:lnTo>
                <a:lnTo>
                  <a:pt x="522" y="489"/>
                </a:lnTo>
                <a:lnTo>
                  <a:pt x="524" y="490"/>
                </a:lnTo>
                <a:lnTo>
                  <a:pt x="524" y="492"/>
                </a:lnTo>
                <a:lnTo>
                  <a:pt x="524" y="492"/>
                </a:lnTo>
                <a:lnTo>
                  <a:pt x="517" y="499"/>
                </a:lnTo>
                <a:lnTo>
                  <a:pt x="508" y="505"/>
                </a:lnTo>
                <a:lnTo>
                  <a:pt x="499" y="509"/>
                </a:lnTo>
                <a:lnTo>
                  <a:pt x="490" y="511"/>
                </a:lnTo>
                <a:lnTo>
                  <a:pt x="490" y="511"/>
                </a:lnTo>
                <a:lnTo>
                  <a:pt x="476" y="510"/>
                </a:lnTo>
                <a:lnTo>
                  <a:pt x="463" y="511"/>
                </a:lnTo>
                <a:lnTo>
                  <a:pt x="457" y="511"/>
                </a:lnTo>
                <a:lnTo>
                  <a:pt x="450" y="514"/>
                </a:lnTo>
                <a:lnTo>
                  <a:pt x="444" y="515"/>
                </a:lnTo>
                <a:lnTo>
                  <a:pt x="438" y="518"/>
                </a:lnTo>
                <a:lnTo>
                  <a:pt x="438" y="518"/>
                </a:lnTo>
                <a:lnTo>
                  <a:pt x="434" y="522"/>
                </a:lnTo>
                <a:lnTo>
                  <a:pt x="430" y="526"/>
                </a:lnTo>
                <a:lnTo>
                  <a:pt x="423" y="536"/>
                </a:lnTo>
                <a:lnTo>
                  <a:pt x="423" y="536"/>
                </a:lnTo>
                <a:lnTo>
                  <a:pt x="421" y="536"/>
                </a:lnTo>
                <a:lnTo>
                  <a:pt x="420" y="535"/>
                </a:lnTo>
                <a:lnTo>
                  <a:pt x="420" y="535"/>
                </a:lnTo>
                <a:lnTo>
                  <a:pt x="416" y="531"/>
                </a:lnTo>
                <a:lnTo>
                  <a:pt x="413" y="528"/>
                </a:lnTo>
                <a:lnTo>
                  <a:pt x="403" y="525"/>
                </a:lnTo>
                <a:lnTo>
                  <a:pt x="403" y="525"/>
                </a:lnTo>
                <a:lnTo>
                  <a:pt x="395" y="522"/>
                </a:lnTo>
                <a:lnTo>
                  <a:pt x="386" y="519"/>
                </a:lnTo>
                <a:lnTo>
                  <a:pt x="376" y="517"/>
                </a:lnTo>
                <a:lnTo>
                  <a:pt x="366" y="517"/>
                </a:lnTo>
                <a:lnTo>
                  <a:pt x="357" y="516"/>
                </a:lnTo>
                <a:lnTo>
                  <a:pt x="347" y="517"/>
                </a:lnTo>
                <a:lnTo>
                  <a:pt x="337" y="518"/>
                </a:lnTo>
                <a:lnTo>
                  <a:pt x="327" y="521"/>
                </a:lnTo>
                <a:lnTo>
                  <a:pt x="327" y="521"/>
                </a:lnTo>
                <a:lnTo>
                  <a:pt x="320" y="523"/>
                </a:lnTo>
                <a:lnTo>
                  <a:pt x="312" y="524"/>
                </a:lnTo>
                <a:lnTo>
                  <a:pt x="304" y="525"/>
                </a:lnTo>
                <a:lnTo>
                  <a:pt x="296" y="525"/>
                </a:lnTo>
                <a:lnTo>
                  <a:pt x="288" y="524"/>
                </a:lnTo>
                <a:lnTo>
                  <a:pt x="281" y="522"/>
                </a:lnTo>
                <a:lnTo>
                  <a:pt x="274" y="518"/>
                </a:lnTo>
                <a:lnTo>
                  <a:pt x="267" y="514"/>
                </a:lnTo>
                <a:lnTo>
                  <a:pt x="267" y="514"/>
                </a:lnTo>
                <a:lnTo>
                  <a:pt x="265" y="510"/>
                </a:lnTo>
                <a:lnTo>
                  <a:pt x="264" y="507"/>
                </a:lnTo>
                <a:lnTo>
                  <a:pt x="265" y="501"/>
                </a:lnTo>
                <a:lnTo>
                  <a:pt x="267" y="495"/>
                </a:lnTo>
                <a:lnTo>
                  <a:pt x="269" y="489"/>
                </a:lnTo>
                <a:lnTo>
                  <a:pt x="269" y="489"/>
                </a:lnTo>
                <a:lnTo>
                  <a:pt x="271" y="485"/>
                </a:lnTo>
                <a:lnTo>
                  <a:pt x="274" y="485"/>
                </a:lnTo>
                <a:lnTo>
                  <a:pt x="275" y="487"/>
                </a:lnTo>
                <a:lnTo>
                  <a:pt x="275" y="483"/>
                </a:lnTo>
                <a:lnTo>
                  <a:pt x="275" y="483"/>
                </a:lnTo>
                <a:lnTo>
                  <a:pt x="276" y="478"/>
                </a:lnTo>
                <a:lnTo>
                  <a:pt x="278" y="475"/>
                </a:lnTo>
                <a:lnTo>
                  <a:pt x="282" y="471"/>
                </a:lnTo>
                <a:lnTo>
                  <a:pt x="285" y="468"/>
                </a:lnTo>
                <a:lnTo>
                  <a:pt x="295" y="463"/>
                </a:lnTo>
                <a:lnTo>
                  <a:pt x="304" y="461"/>
                </a:lnTo>
                <a:lnTo>
                  <a:pt x="304" y="461"/>
                </a:lnTo>
                <a:lnTo>
                  <a:pt x="309" y="461"/>
                </a:lnTo>
                <a:lnTo>
                  <a:pt x="312" y="463"/>
                </a:lnTo>
                <a:lnTo>
                  <a:pt x="319" y="469"/>
                </a:lnTo>
                <a:lnTo>
                  <a:pt x="319" y="469"/>
                </a:lnTo>
                <a:lnTo>
                  <a:pt x="319" y="475"/>
                </a:lnTo>
                <a:lnTo>
                  <a:pt x="318" y="480"/>
                </a:lnTo>
                <a:lnTo>
                  <a:pt x="318" y="480"/>
                </a:lnTo>
                <a:lnTo>
                  <a:pt x="315" y="482"/>
                </a:lnTo>
                <a:lnTo>
                  <a:pt x="313" y="483"/>
                </a:lnTo>
                <a:lnTo>
                  <a:pt x="311" y="482"/>
                </a:lnTo>
                <a:lnTo>
                  <a:pt x="311" y="482"/>
                </a:lnTo>
                <a:lnTo>
                  <a:pt x="310" y="480"/>
                </a:lnTo>
                <a:lnTo>
                  <a:pt x="310" y="477"/>
                </a:lnTo>
                <a:lnTo>
                  <a:pt x="311" y="475"/>
                </a:lnTo>
                <a:lnTo>
                  <a:pt x="312" y="473"/>
                </a:lnTo>
                <a:lnTo>
                  <a:pt x="312" y="473"/>
                </a:lnTo>
                <a:lnTo>
                  <a:pt x="310" y="469"/>
                </a:lnTo>
                <a:lnTo>
                  <a:pt x="306" y="468"/>
                </a:lnTo>
                <a:lnTo>
                  <a:pt x="306" y="468"/>
                </a:lnTo>
                <a:lnTo>
                  <a:pt x="298" y="470"/>
                </a:lnTo>
                <a:lnTo>
                  <a:pt x="292" y="473"/>
                </a:lnTo>
                <a:lnTo>
                  <a:pt x="286" y="477"/>
                </a:lnTo>
                <a:lnTo>
                  <a:pt x="282" y="483"/>
                </a:lnTo>
                <a:lnTo>
                  <a:pt x="282" y="483"/>
                </a:lnTo>
                <a:lnTo>
                  <a:pt x="283" y="485"/>
                </a:lnTo>
                <a:lnTo>
                  <a:pt x="284" y="489"/>
                </a:lnTo>
                <a:lnTo>
                  <a:pt x="289" y="494"/>
                </a:lnTo>
                <a:lnTo>
                  <a:pt x="289" y="494"/>
                </a:lnTo>
                <a:lnTo>
                  <a:pt x="296" y="496"/>
                </a:lnTo>
                <a:lnTo>
                  <a:pt x="304" y="496"/>
                </a:lnTo>
                <a:lnTo>
                  <a:pt x="311" y="495"/>
                </a:lnTo>
                <a:lnTo>
                  <a:pt x="318" y="492"/>
                </a:lnTo>
                <a:lnTo>
                  <a:pt x="324" y="489"/>
                </a:lnTo>
                <a:lnTo>
                  <a:pt x="331" y="485"/>
                </a:lnTo>
                <a:lnTo>
                  <a:pt x="343" y="477"/>
                </a:lnTo>
                <a:lnTo>
                  <a:pt x="343" y="477"/>
                </a:lnTo>
                <a:lnTo>
                  <a:pt x="345" y="475"/>
                </a:lnTo>
                <a:lnTo>
                  <a:pt x="347" y="473"/>
                </a:lnTo>
                <a:lnTo>
                  <a:pt x="350" y="468"/>
                </a:lnTo>
                <a:lnTo>
                  <a:pt x="351" y="466"/>
                </a:lnTo>
                <a:lnTo>
                  <a:pt x="353" y="463"/>
                </a:lnTo>
                <a:lnTo>
                  <a:pt x="355" y="463"/>
                </a:lnTo>
                <a:lnTo>
                  <a:pt x="359" y="464"/>
                </a:lnTo>
                <a:lnTo>
                  <a:pt x="359" y="464"/>
                </a:lnTo>
                <a:lnTo>
                  <a:pt x="369" y="463"/>
                </a:lnTo>
                <a:lnTo>
                  <a:pt x="380" y="461"/>
                </a:lnTo>
                <a:lnTo>
                  <a:pt x="385" y="459"/>
                </a:lnTo>
                <a:lnTo>
                  <a:pt x="389" y="455"/>
                </a:lnTo>
                <a:lnTo>
                  <a:pt x="393" y="452"/>
                </a:lnTo>
                <a:lnTo>
                  <a:pt x="395" y="447"/>
                </a:lnTo>
                <a:lnTo>
                  <a:pt x="395" y="447"/>
                </a:lnTo>
                <a:lnTo>
                  <a:pt x="394" y="440"/>
                </a:lnTo>
                <a:lnTo>
                  <a:pt x="393" y="436"/>
                </a:lnTo>
                <a:lnTo>
                  <a:pt x="389" y="434"/>
                </a:lnTo>
                <a:lnTo>
                  <a:pt x="389" y="434"/>
                </a:lnTo>
                <a:lnTo>
                  <a:pt x="378" y="428"/>
                </a:lnTo>
                <a:lnTo>
                  <a:pt x="372" y="427"/>
                </a:lnTo>
                <a:lnTo>
                  <a:pt x="368" y="428"/>
                </a:lnTo>
                <a:lnTo>
                  <a:pt x="365" y="429"/>
                </a:lnTo>
                <a:lnTo>
                  <a:pt x="365" y="429"/>
                </a:lnTo>
                <a:lnTo>
                  <a:pt x="359" y="431"/>
                </a:lnTo>
                <a:lnTo>
                  <a:pt x="354" y="434"/>
                </a:lnTo>
                <a:lnTo>
                  <a:pt x="348" y="436"/>
                </a:lnTo>
                <a:lnTo>
                  <a:pt x="343" y="438"/>
                </a:lnTo>
                <a:lnTo>
                  <a:pt x="343" y="438"/>
                </a:lnTo>
                <a:lnTo>
                  <a:pt x="338" y="434"/>
                </a:lnTo>
                <a:lnTo>
                  <a:pt x="332" y="431"/>
                </a:lnTo>
                <a:lnTo>
                  <a:pt x="327" y="429"/>
                </a:lnTo>
                <a:lnTo>
                  <a:pt x="322" y="428"/>
                </a:lnTo>
                <a:lnTo>
                  <a:pt x="322" y="428"/>
                </a:lnTo>
                <a:lnTo>
                  <a:pt x="309" y="429"/>
                </a:lnTo>
                <a:lnTo>
                  <a:pt x="297" y="432"/>
                </a:lnTo>
                <a:lnTo>
                  <a:pt x="285" y="435"/>
                </a:lnTo>
                <a:lnTo>
                  <a:pt x="281" y="439"/>
                </a:lnTo>
                <a:lnTo>
                  <a:pt x="276" y="442"/>
                </a:lnTo>
                <a:lnTo>
                  <a:pt x="276" y="442"/>
                </a:lnTo>
                <a:lnTo>
                  <a:pt x="267" y="438"/>
                </a:lnTo>
                <a:lnTo>
                  <a:pt x="257" y="433"/>
                </a:lnTo>
                <a:lnTo>
                  <a:pt x="247" y="431"/>
                </a:lnTo>
                <a:lnTo>
                  <a:pt x="242" y="431"/>
                </a:lnTo>
                <a:lnTo>
                  <a:pt x="236" y="431"/>
                </a:lnTo>
                <a:lnTo>
                  <a:pt x="236" y="431"/>
                </a:lnTo>
                <a:lnTo>
                  <a:pt x="226" y="434"/>
                </a:lnTo>
                <a:lnTo>
                  <a:pt x="218" y="440"/>
                </a:lnTo>
                <a:lnTo>
                  <a:pt x="209" y="447"/>
                </a:lnTo>
                <a:lnTo>
                  <a:pt x="205" y="456"/>
                </a:lnTo>
                <a:lnTo>
                  <a:pt x="205" y="456"/>
                </a:lnTo>
                <a:lnTo>
                  <a:pt x="204" y="459"/>
                </a:lnTo>
                <a:lnTo>
                  <a:pt x="204" y="460"/>
                </a:lnTo>
                <a:lnTo>
                  <a:pt x="204" y="462"/>
                </a:lnTo>
                <a:lnTo>
                  <a:pt x="202" y="463"/>
                </a:lnTo>
                <a:lnTo>
                  <a:pt x="202" y="463"/>
                </a:lnTo>
                <a:lnTo>
                  <a:pt x="200" y="464"/>
                </a:lnTo>
                <a:lnTo>
                  <a:pt x="198" y="463"/>
                </a:lnTo>
                <a:lnTo>
                  <a:pt x="193" y="461"/>
                </a:lnTo>
                <a:lnTo>
                  <a:pt x="193" y="461"/>
                </a:lnTo>
                <a:lnTo>
                  <a:pt x="184" y="461"/>
                </a:lnTo>
                <a:lnTo>
                  <a:pt x="173" y="461"/>
                </a:lnTo>
                <a:lnTo>
                  <a:pt x="164" y="463"/>
                </a:lnTo>
                <a:lnTo>
                  <a:pt x="160" y="466"/>
                </a:lnTo>
                <a:lnTo>
                  <a:pt x="156" y="468"/>
                </a:lnTo>
                <a:lnTo>
                  <a:pt x="156" y="468"/>
                </a:lnTo>
                <a:lnTo>
                  <a:pt x="149" y="481"/>
                </a:lnTo>
                <a:lnTo>
                  <a:pt x="146" y="487"/>
                </a:lnTo>
                <a:lnTo>
                  <a:pt x="146" y="490"/>
                </a:lnTo>
                <a:lnTo>
                  <a:pt x="148" y="494"/>
                </a:lnTo>
                <a:lnTo>
                  <a:pt x="148" y="494"/>
                </a:lnTo>
                <a:lnTo>
                  <a:pt x="146" y="497"/>
                </a:lnTo>
                <a:lnTo>
                  <a:pt x="144" y="498"/>
                </a:lnTo>
                <a:lnTo>
                  <a:pt x="144" y="498"/>
                </a:lnTo>
                <a:lnTo>
                  <a:pt x="135" y="498"/>
                </a:lnTo>
                <a:lnTo>
                  <a:pt x="125" y="498"/>
                </a:lnTo>
                <a:lnTo>
                  <a:pt x="115" y="499"/>
                </a:lnTo>
                <a:lnTo>
                  <a:pt x="106" y="502"/>
                </a:lnTo>
                <a:lnTo>
                  <a:pt x="106" y="502"/>
                </a:lnTo>
                <a:lnTo>
                  <a:pt x="101" y="505"/>
                </a:lnTo>
                <a:lnTo>
                  <a:pt x="97" y="510"/>
                </a:lnTo>
                <a:lnTo>
                  <a:pt x="94" y="515"/>
                </a:lnTo>
                <a:lnTo>
                  <a:pt x="91" y="521"/>
                </a:lnTo>
                <a:lnTo>
                  <a:pt x="91" y="521"/>
                </a:lnTo>
                <a:lnTo>
                  <a:pt x="91" y="525"/>
                </a:lnTo>
                <a:lnTo>
                  <a:pt x="91" y="529"/>
                </a:lnTo>
                <a:lnTo>
                  <a:pt x="93" y="533"/>
                </a:lnTo>
                <a:lnTo>
                  <a:pt x="96" y="536"/>
                </a:lnTo>
                <a:lnTo>
                  <a:pt x="96" y="536"/>
                </a:lnTo>
                <a:lnTo>
                  <a:pt x="106" y="538"/>
                </a:lnTo>
                <a:lnTo>
                  <a:pt x="115" y="538"/>
                </a:lnTo>
                <a:lnTo>
                  <a:pt x="124" y="537"/>
                </a:lnTo>
                <a:lnTo>
                  <a:pt x="134" y="533"/>
                </a:lnTo>
                <a:lnTo>
                  <a:pt x="134" y="533"/>
                </a:lnTo>
                <a:lnTo>
                  <a:pt x="135" y="532"/>
                </a:lnTo>
                <a:lnTo>
                  <a:pt x="137" y="530"/>
                </a:lnTo>
                <a:lnTo>
                  <a:pt x="138" y="529"/>
                </a:lnTo>
                <a:lnTo>
                  <a:pt x="142" y="528"/>
                </a:lnTo>
                <a:lnTo>
                  <a:pt x="142" y="528"/>
                </a:lnTo>
                <a:lnTo>
                  <a:pt x="144" y="531"/>
                </a:lnTo>
                <a:lnTo>
                  <a:pt x="146" y="532"/>
                </a:lnTo>
                <a:lnTo>
                  <a:pt x="152" y="536"/>
                </a:lnTo>
                <a:lnTo>
                  <a:pt x="165" y="539"/>
                </a:lnTo>
                <a:lnTo>
                  <a:pt x="165" y="539"/>
                </a:lnTo>
                <a:lnTo>
                  <a:pt x="176" y="537"/>
                </a:lnTo>
                <a:lnTo>
                  <a:pt x="180" y="535"/>
                </a:lnTo>
                <a:lnTo>
                  <a:pt x="184" y="531"/>
                </a:lnTo>
                <a:lnTo>
                  <a:pt x="184" y="531"/>
                </a:lnTo>
                <a:lnTo>
                  <a:pt x="186" y="531"/>
                </a:lnTo>
                <a:lnTo>
                  <a:pt x="188" y="531"/>
                </a:lnTo>
                <a:lnTo>
                  <a:pt x="192" y="533"/>
                </a:lnTo>
                <a:lnTo>
                  <a:pt x="197" y="536"/>
                </a:lnTo>
                <a:lnTo>
                  <a:pt x="199" y="536"/>
                </a:lnTo>
                <a:lnTo>
                  <a:pt x="201" y="535"/>
                </a:lnTo>
                <a:lnTo>
                  <a:pt x="201" y="535"/>
                </a:lnTo>
                <a:lnTo>
                  <a:pt x="206" y="533"/>
                </a:lnTo>
                <a:lnTo>
                  <a:pt x="211" y="531"/>
                </a:lnTo>
                <a:lnTo>
                  <a:pt x="214" y="528"/>
                </a:lnTo>
                <a:lnTo>
                  <a:pt x="218" y="523"/>
                </a:lnTo>
                <a:lnTo>
                  <a:pt x="218" y="523"/>
                </a:lnTo>
                <a:lnTo>
                  <a:pt x="218" y="519"/>
                </a:lnTo>
                <a:lnTo>
                  <a:pt x="218" y="517"/>
                </a:lnTo>
                <a:lnTo>
                  <a:pt x="216" y="515"/>
                </a:lnTo>
                <a:lnTo>
                  <a:pt x="214" y="512"/>
                </a:lnTo>
                <a:lnTo>
                  <a:pt x="214" y="512"/>
                </a:lnTo>
                <a:lnTo>
                  <a:pt x="213" y="510"/>
                </a:lnTo>
                <a:lnTo>
                  <a:pt x="214" y="508"/>
                </a:lnTo>
                <a:lnTo>
                  <a:pt x="214" y="508"/>
                </a:lnTo>
                <a:lnTo>
                  <a:pt x="219" y="507"/>
                </a:lnTo>
                <a:lnTo>
                  <a:pt x="223" y="504"/>
                </a:lnTo>
                <a:lnTo>
                  <a:pt x="230" y="498"/>
                </a:lnTo>
                <a:lnTo>
                  <a:pt x="230" y="498"/>
                </a:lnTo>
                <a:lnTo>
                  <a:pt x="232" y="494"/>
                </a:lnTo>
                <a:lnTo>
                  <a:pt x="230" y="489"/>
                </a:lnTo>
                <a:lnTo>
                  <a:pt x="230" y="489"/>
                </a:lnTo>
                <a:lnTo>
                  <a:pt x="225" y="487"/>
                </a:lnTo>
                <a:lnTo>
                  <a:pt x="221" y="485"/>
                </a:lnTo>
                <a:lnTo>
                  <a:pt x="216" y="485"/>
                </a:lnTo>
                <a:lnTo>
                  <a:pt x="216" y="485"/>
                </a:lnTo>
                <a:lnTo>
                  <a:pt x="211" y="488"/>
                </a:lnTo>
                <a:lnTo>
                  <a:pt x="208" y="490"/>
                </a:lnTo>
                <a:lnTo>
                  <a:pt x="207" y="492"/>
                </a:lnTo>
                <a:lnTo>
                  <a:pt x="207" y="492"/>
                </a:lnTo>
                <a:lnTo>
                  <a:pt x="205" y="494"/>
                </a:lnTo>
                <a:lnTo>
                  <a:pt x="204" y="492"/>
                </a:lnTo>
                <a:lnTo>
                  <a:pt x="201" y="490"/>
                </a:lnTo>
                <a:lnTo>
                  <a:pt x="201" y="490"/>
                </a:lnTo>
                <a:lnTo>
                  <a:pt x="197" y="489"/>
                </a:lnTo>
                <a:lnTo>
                  <a:pt x="195" y="490"/>
                </a:lnTo>
                <a:lnTo>
                  <a:pt x="193" y="490"/>
                </a:lnTo>
                <a:lnTo>
                  <a:pt x="193" y="490"/>
                </a:lnTo>
                <a:lnTo>
                  <a:pt x="190" y="494"/>
                </a:lnTo>
                <a:lnTo>
                  <a:pt x="187" y="495"/>
                </a:lnTo>
                <a:lnTo>
                  <a:pt x="187" y="497"/>
                </a:lnTo>
                <a:lnTo>
                  <a:pt x="187" y="497"/>
                </a:lnTo>
                <a:lnTo>
                  <a:pt x="191" y="502"/>
                </a:lnTo>
                <a:lnTo>
                  <a:pt x="192" y="503"/>
                </a:lnTo>
                <a:lnTo>
                  <a:pt x="195" y="503"/>
                </a:lnTo>
                <a:lnTo>
                  <a:pt x="195" y="503"/>
                </a:lnTo>
                <a:lnTo>
                  <a:pt x="198" y="504"/>
                </a:lnTo>
                <a:lnTo>
                  <a:pt x="198" y="505"/>
                </a:lnTo>
                <a:lnTo>
                  <a:pt x="198" y="507"/>
                </a:lnTo>
                <a:lnTo>
                  <a:pt x="198" y="507"/>
                </a:lnTo>
                <a:lnTo>
                  <a:pt x="195" y="508"/>
                </a:lnTo>
                <a:lnTo>
                  <a:pt x="193" y="509"/>
                </a:lnTo>
                <a:lnTo>
                  <a:pt x="190" y="509"/>
                </a:lnTo>
                <a:lnTo>
                  <a:pt x="190" y="509"/>
                </a:lnTo>
                <a:lnTo>
                  <a:pt x="184" y="503"/>
                </a:lnTo>
                <a:lnTo>
                  <a:pt x="181" y="499"/>
                </a:lnTo>
                <a:lnTo>
                  <a:pt x="181" y="496"/>
                </a:lnTo>
                <a:lnTo>
                  <a:pt x="181" y="496"/>
                </a:lnTo>
                <a:lnTo>
                  <a:pt x="181" y="494"/>
                </a:lnTo>
                <a:lnTo>
                  <a:pt x="183" y="491"/>
                </a:lnTo>
                <a:lnTo>
                  <a:pt x="187" y="487"/>
                </a:lnTo>
                <a:lnTo>
                  <a:pt x="187" y="487"/>
                </a:lnTo>
                <a:lnTo>
                  <a:pt x="188" y="484"/>
                </a:lnTo>
                <a:lnTo>
                  <a:pt x="191" y="483"/>
                </a:lnTo>
                <a:lnTo>
                  <a:pt x="195" y="483"/>
                </a:lnTo>
                <a:lnTo>
                  <a:pt x="205" y="484"/>
                </a:lnTo>
                <a:lnTo>
                  <a:pt x="205" y="484"/>
                </a:lnTo>
                <a:lnTo>
                  <a:pt x="208" y="481"/>
                </a:lnTo>
                <a:lnTo>
                  <a:pt x="213" y="480"/>
                </a:lnTo>
                <a:lnTo>
                  <a:pt x="223" y="480"/>
                </a:lnTo>
                <a:lnTo>
                  <a:pt x="223" y="480"/>
                </a:lnTo>
                <a:lnTo>
                  <a:pt x="229" y="482"/>
                </a:lnTo>
                <a:lnTo>
                  <a:pt x="233" y="483"/>
                </a:lnTo>
                <a:lnTo>
                  <a:pt x="235" y="485"/>
                </a:lnTo>
                <a:lnTo>
                  <a:pt x="235" y="485"/>
                </a:lnTo>
                <a:lnTo>
                  <a:pt x="237" y="489"/>
                </a:lnTo>
                <a:lnTo>
                  <a:pt x="237" y="492"/>
                </a:lnTo>
                <a:lnTo>
                  <a:pt x="237" y="501"/>
                </a:lnTo>
                <a:lnTo>
                  <a:pt x="237" y="501"/>
                </a:lnTo>
                <a:lnTo>
                  <a:pt x="235" y="504"/>
                </a:lnTo>
                <a:lnTo>
                  <a:pt x="232" y="507"/>
                </a:lnTo>
                <a:lnTo>
                  <a:pt x="228" y="509"/>
                </a:lnTo>
                <a:lnTo>
                  <a:pt x="225" y="511"/>
                </a:lnTo>
                <a:lnTo>
                  <a:pt x="225" y="511"/>
                </a:lnTo>
                <a:lnTo>
                  <a:pt x="225" y="516"/>
                </a:lnTo>
                <a:lnTo>
                  <a:pt x="225" y="521"/>
                </a:lnTo>
                <a:lnTo>
                  <a:pt x="221" y="530"/>
                </a:lnTo>
                <a:lnTo>
                  <a:pt x="226" y="530"/>
                </a:lnTo>
                <a:lnTo>
                  <a:pt x="226" y="530"/>
                </a:lnTo>
                <a:lnTo>
                  <a:pt x="234" y="531"/>
                </a:lnTo>
                <a:lnTo>
                  <a:pt x="242" y="533"/>
                </a:lnTo>
                <a:lnTo>
                  <a:pt x="249" y="537"/>
                </a:lnTo>
                <a:lnTo>
                  <a:pt x="255" y="543"/>
                </a:lnTo>
                <a:lnTo>
                  <a:pt x="255" y="543"/>
                </a:lnTo>
                <a:lnTo>
                  <a:pt x="257" y="546"/>
                </a:lnTo>
                <a:lnTo>
                  <a:pt x="260" y="551"/>
                </a:lnTo>
                <a:lnTo>
                  <a:pt x="260" y="554"/>
                </a:lnTo>
                <a:lnTo>
                  <a:pt x="260" y="559"/>
                </a:lnTo>
                <a:lnTo>
                  <a:pt x="260" y="559"/>
                </a:lnTo>
                <a:lnTo>
                  <a:pt x="258" y="564"/>
                </a:lnTo>
                <a:lnTo>
                  <a:pt x="257" y="567"/>
                </a:lnTo>
                <a:lnTo>
                  <a:pt x="254" y="571"/>
                </a:lnTo>
                <a:lnTo>
                  <a:pt x="250" y="573"/>
                </a:lnTo>
                <a:lnTo>
                  <a:pt x="242" y="578"/>
                </a:lnTo>
                <a:lnTo>
                  <a:pt x="235" y="581"/>
                </a:lnTo>
                <a:lnTo>
                  <a:pt x="235" y="581"/>
                </a:lnTo>
                <a:lnTo>
                  <a:pt x="220" y="585"/>
                </a:lnTo>
                <a:lnTo>
                  <a:pt x="213" y="588"/>
                </a:lnTo>
                <a:lnTo>
                  <a:pt x="207" y="593"/>
                </a:lnTo>
                <a:lnTo>
                  <a:pt x="207" y="593"/>
                </a:lnTo>
                <a:lnTo>
                  <a:pt x="207" y="595"/>
                </a:lnTo>
                <a:lnTo>
                  <a:pt x="208" y="598"/>
                </a:lnTo>
                <a:lnTo>
                  <a:pt x="212" y="602"/>
                </a:lnTo>
                <a:lnTo>
                  <a:pt x="212" y="602"/>
                </a:lnTo>
                <a:lnTo>
                  <a:pt x="219" y="606"/>
                </a:lnTo>
                <a:lnTo>
                  <a:pt x="227" y="608"/>
                </a:lnTo>
                <a:lnTo>
                  <a:pt x="235" y="608"/>
                </a:lnTo>
                <a:lnTo>
                  <a:pt x="243" y="607"/>
                </a:lnTo>
                <a:lnTo>
                  <a:pt x="243" y="607"/>
                </a:lnTo>
                <a:lnTo>
                  <a:pt x="246" y="606"/>
                </a:lnTo>
                <a:lnTo>
                  <a:pt x="249" y="605"/>
                </a:lnTo>
                <a:lnTo>
                  <a:pt x="253" y="603"/>
                </a:lnTo>
                <a:lnTo>
                  <a:pt x="254" y="605"/>
                </a:lnTo>
                <a:lnTo>
                  <a:pt x="255" y="606"/>
                </a:lnTo>
                <a:lnTo>
                  <a:pt x="255" y="606"/>
                </a:lnTo>
                <a:lnTo>
                  <a:pt x="264" y="613"/>
                </a:lnTo>
                <a:lnTo>
                  <a:pt x="274" y="619"/>
                </a:lnTo>
                <a:lnTo>
                  <a:pt x="284" y="623"/>
                </a:lnTo>
                <a:lnTo>
                  <a:pt x="296" y="627"/>
                </a:lnTo>
                <a:lnTo>
                  <a:pt x="296" y="627"/>
                </a:lnTo>
                <a:lnTo>
                  <a:pt x="304" y="624"/>
                </a:lnTo>
                <a:lnTo>
                  <a:pt x="313" y="621"/>
                </a:lnTo>
                <a:lnTo>
                  <a:pt x="317" y="617"/>
                </a:lnTo>
                <a:lnTo>
                  <a:pt x="320" y="615"/>
                </a:lnTo>
                <a:lnTo>
                  <a:pt x="323" y="610"/>
                </a:lnTo>
                <a:lnTo>
                  <a:pt x="325" y="606"/>
                </a:lnTo>
                <a:lnTo>
                  <a:pt x="325" y="606"/>
                </a:lnTo>
                <a:lnTo>
                  <a:pt x="327" y="606"/>
                </a:lnTo>
                <a:lnTo>
                  <a:pt x="330" y="607"/>
                </a:lnTo>
                <a:lnTo>
                  <a:pt x="332" y="608"/>
                </a:lnTo>
                <a:lnTo>
                  <a:pt x="334" y="610"/>
                </a:lnTo>
                <a:lnTo>
                  <a:pt x="334" y="610"/>
                </a:lnTo>
                <a:lnTo>
                  <a:pt x="344" y="613"/>
                </a:lnTo>
                <a:lnTo>
                  <a:pt x="353" y="615"/>
                </a:lnTo>
                <a:lnTo>
                  <a:pt x="364" y="616"/>
                </a:lnTo>
                <a:lnTo>
                  <a:pt x="374" y="616"/>
                </a:lnTo>
                <a:lnTo>
                  <a:pt x="374" y="616"/>
                </a:lnTo>
                <a:lnTo>
                  <a:pt x="379" y="615"/>
                </a:lnTo>
                <a:lnTo>
                  <a:pt x="382" y="614"/>
                </a:lnTo>
                <a:lnTo>
                  <a:pt x="390" y="609"/>
                </a:lnTo>
                <a:lnTo>
                  <a:pt x="396" y="603"/>
                </a:lnTo>
                <a:lnTo>
                  <a:pt x="401" y="595"/>
                </a:lnTo>
                <a:lnTo>
                  <a:pt x="401" y="595"/>
                </a:lnTo>
                <a:lnTo>
                  <a:pt x="396" y="588"/>
                </a:lnTo>
                <a:lnTo>
                  <a:pt x="389" y="584"/>
                </a:lnTo>
                <a:lnTo>
                  <a:pt x="389" y="584"/>
                </a:lnTo>
                <a:lnTo>
                  <a:pt x="387" y="582"/>
                </a:lnTo>
                <a:lnTo>
                  <a:pt x="383" y="582"/>
                </a:lnTo>
                <a:lnTo>
                  <a:pt x="380" y="581"/>
                </a:lnTo>
                <a:lnTo>
                  <a:pt x="378" y="580"/>
                </a:lnTo>
                <a:lnTo>
                  <a:pt x="378" y="580"/>
                </a:lnTo>
                <a:lnTo>
                  <a:pt x="378" y="578"/>
                </a:lnTo>
                <a:lnTo>
                  <a:pt x="379" y="575"/>
                </a:lnTo>
                <a:lnTo>
                  <a:pt x="381" y="571"/>
                </a:lnTo>
                <a:lnTo>
                  <a:pt x="381" y="571"/>
                </a:lnTo>
                <a:lnTo>
                  <a:pt x="378" y="565"/>
                </a:lnTo>
                <a:lnTo>
                  <a:pt x="374" y="560"/>
                </a:lnTo>
                <a:lnTo>
                  <a:pt x="369" y="556"/>
                </a:lnTo>
                <a:lnTo>
                  <a:pt x="364" y="553"/>
                </a:lnTo>
                <a:lnTo>
                  <a:pt x="364" y="553"/>
                </a:lnTo>
                <a:lnTo>
                  <a:pt x="360" y="551"/>
                </a:lnTo>
                <a:lnTo>
                  <a:pt x="355" y="550"/>
                </a:lnTo>
                <a:lnTo>
                  <a:pt x="346" y="549"/>
                </a:lnTo>
                <a:lnTo>
                  <a:pt x="346" y="549"/>
                </a:lnTo>
                <a:lnTo>
                  <a:pt x="339" y="547"/>
                </a:lnTo>
                <a:lnTo>
                  <a:pt x="332" y="550"/>
                </a:lnTo>
                <a:lnTo>
                  <a:pt x="325" y="553"/>
                </a:lnTo>
                <a:lnTo>
                  <a:pt x="320" y="559"/>
                </a:lnTo>
                <a:lnTo>
                  <a:pt x="320" y="559"/>
                </a:lnTo>
                <a:lnTo>
                  <a:pt x="319" y="564"/>
                </a:lnTo>
                <a:lnTo>
                  <a:pt x="320" y="567"/>
                </a:lnTo>
                <a:lnTo>
                  <a:pt x="324" y="575"/>
                </a:lnTo>
                <a:lnTo>
                  <a:pt x="324" y="575"/>
                </a:lnTo>
                <a:lnTo>
                  <a:pt x="327" y="579"/>
                </a:lnTo>
                <a:lnTo>
                  <a:pt x="332" y="580"/>
                </a:lnTo>
                <a:lnTo>
                  <a:pt x="337" y="581"/>
                </a:lnTo>
                <a:lnTo>
                  <a:pt x="341" y="582"/>
                </a:lnTo>
                <a:lnTo>
                  <a:pt x="341" y="582"/>
                </a:lnTo>
                <a:lnTo>
                  <a:pt x="345" y="581"/>
                </a:lnTo>
                <a:lnTo>
                  <a:pt x="348" y="580"/>
                </a:lnTo>
                <a:lnTo>
                  <a:pt x="350" y="578"/>
                </a:lnTo>
                <a:lnTo>
                  <a:pt x="351" y="574"/>
                </a:lnTo>
                <a:lnTo>
                  <a:pt x="351" y="574"/>
                </a:lnTo>
                <a:lnTo>
                  <a:pt x="351" y="573"/>
                </a:lnTo>
                <a:lnTo>
                  <a:pt x="350" y="572"/>
                </a:lnTo>
                <a:lnTo>
                  <a:pt x="347" y="571"/>
                </a:lnTo>
                <a:lnTo>
                  <a:pt x="345" y="570"/>
                </a:lnTo>
                <a:lnTo>
                  <a:pt x="344" y="568"/>
                </a:lnTo>
                <a:lnTo>
                  <a:pt x="344" y="567"/>
                </a:lnTo>
                <a:lnTo>
                  <a:pt x="344" y="567"/>
                </a:lnTo>
                <a:lnTo>
                  <a:pt x="345" y="565"/>
                </a:lnTo>
                <a:lnTo>
                  <a:pt x="346" y="563"/>
                </a:lnTo>
                <a:lnTo>
                  <a:pt x="350" y="561"/>
                </a:lnTo>
                <a:lnTo>
                  <a:pt x="350" y="561"/>
                </a:lnTo>
                <a:lnTo>
                  <a:pt x="352" y="563"/>
                </a:lnTo>
                <a:lnTo>
                  <a:pt x="353" y="565"/>
                </a:lnTo>
                <a:lnTo>
                  <a:pt x="354" y="567"/>
                </a:lnTo>
                <a:lnTo>
                  <a:pt x="355" y="568"/>
                </a:lnTo>
                <a:lnTo>
                  <a:pt x="355" y="568"/>
                </a:lnTo>
                <a:lnTo>
                  <a:pt x="358" y="573"/>
                </a:lnTo>
                <a:lnTo>
                  <a:pt x="357" y="578"/>
                </a:lnTo>
                <a:lnTo>
                  <a:pt x="355" y="582"/>
                </a:lnTo>
                <a:lnTo>
                  <a:pt x="352" y="586"/>
                </a:lnTo>
                <a:lnTo>
                  <a:pt x="352" y="586"/>
                </a:lnTo>
                <a:lnTo>
                  <a:pt x="348" y="587"/>
                </a:lnTo>
                <a:lnTo>
                  <a:pt x="345" y="588"/>
                </a:lnTo>
                <a:lnTo>
                  <a:pt x="336" y="588"/>
                </a:lnTo>
                <a:lnTo>
                  <a:pt x="327" y="585"/>
                </a:lnTo>
                <a:lnTo>
                  <a:pt x="320" y="581"/>
                </a:lnTo>
                <a:lnTo>
                  <a:pt x="320" y="581"/>
                </a:lnTo>
                <a:lnTo>
                  <a:pt x="316" y="575"/>
                </a:lnTo>
                <a:lnTo>
                  <a:pt x="313" y="568"/>
                </a:lnTo>
                <a:lnTo>
                  <a:pt x="313" y="568"/>
                </a:lnTo>
                <a:lnTo>
                  <a:pt x="313" y="565"/>
                </a:lnTo>
                <a:lnTo>
                  <a:pt x="313" y="563"/>
                </a:lnTo>
                <a:lnTo>
                  <a:pt x="316" y="557"/>
                </a:lnTo>
                <a:lnTo>
                  <a:pt x="318" y="552"/>
                </a:lnTo>
                <a:lnTo>
                  <a:pt x="323" y="549"/>
                </a:lnTo>
                <a:lnTo>
                  <a:pt x="323" y="549"/>
                </a:lnTo>
                <a:lnTo>
                  <a:pt x="329" y="545"/>
                </a:lnTo>
                <a:lnTo>
                  <a:pt x="334" y="543"/>
                </a:lnTo>
                <a:lnTo>
                  <a:pt x="340" y="542"/>
                </a:lnTo>
                <a:lnTo>
                  <a:pt x="347" y="542"/>
                </a:lnTo>
                <a:lnTo>
                  <a:pt x="353" y="543"/>
                </a:lnTo>
                <a:lnTo>
                  <a:pt x="360" y="544"/>
                </a:lnTo>
                <a:lnTo>
                  <a:pt x="372" y="550"/>
                </a:lnTo>
                <a:lnTo>
                  <a:pt x="372" y="550"/>
                </a:lnTo>
                <a:lnTo>
                  <a:pt x="378" y="554"/>
                </a:lnTo>
                <a:lnTo>
                  <a:pt x="383" y="560"/>
                </a:lnTo>
                <a:lnTo>
                  <a:pt x="387" y="567"/>
                </a:lnTo>
                <a:lnTo>
                  <a:pt x="388" y="571"/>
                </a:lnTo>
                <a:lnTo>
                  <a:pt x="388" y="575"/>
                </a:lnTo>
                <a:lnTo>
                  <a:pt x="388" y="575"/>
                </a:lnTo>
                <a:lnTo>
                  <a:pt x="399" y="584"/>
                </a:lnTo>
                <a:lnTo>
                  <a:pt x="403" y="588"/>
                </a:lnTo>
                <a:lnTo>
                  <a:pt x="408" y="594"/>
                </a:lnTo>
                <a:lnTo>
                  <a:pt x="408" y="594"/>
                </a:lnTo>
                <a:lnTo>
                  <a:pt x="406" y="600"/>
                </a:lnTo>
                <a:lnTo>
                  <a:pt x="402" y="606"/>
                </a:lnTo>
                <a:lnTo>
                  <a:pt x="393" y="616"/>
                </a:lnTo>
                <a:lnTo>
                  <a:pt x="393" y="616"/>
                </a:lnTo>
                <a:lnTo>
                  <a:pt x="387" y="620"/>
                </a:lnTo>
                <a:lnTo>
                  <a:pt x="380" y="622"/>
                </a:lnTo>
                <a:lnTo>
                  <a:pt x="373" y="623"/>
                </a:lnTo>
                <a:lnTo>
                  <a:pt x="366" y="623"/>
                </a:lnTo>
                <a:lnTo>
                  <a:pt x="352" y="621"/>
                </a:lnTo>
                <a:lnTo>
                  <a:pt x="338" y="619"/>
                </a:lnTo>
                <a:lnTo>
                  <a:pt x="338" y="619"/>
                </a:lnTo>
                <a:lnTo>
                  <a:pt x="334" y="619"/>
                </a:lnTo>
                <a:lnTo>
                  <a:pt x="332" y="617"/>
                </a:lnTo>
                <a:lnTo>
                  <a:pt x="330" y="616"/>
                </a:lnTo>
                <a:lnTo>
                  <a:pt x="327" y="616"/>
                </a:lnTo>
                <a:lnTo>
                  <a:pt x="327" y="616"/>
                </a:lnTo>
                <a:lnTo>
                  <a:pt x="325" y="621"/>
                </a:lnTo>
                <a:lnTo>
                  <a:pt x="322" y="623"/>
                </a:lnTo>
                <a:lnTo>
                  <a:pt x="315" y="628"/>
                </a:lnTo>
                <a:lnTo>
                  <a:pt x="306" y="631"/>
                </a:lnTo>
                <a:lnTo>
                  <a:pt x="298" y="634"/>
                </a:lnTo>
                <a:lnTo>
                  <a:pt x="298" y="634"/>
                </a:lnTo>
                <a:lnTo>
                  <a:pt x="289" y="631"/>
                </a:lnTo>
                <a:lnTo>
                  <a:pt x="281" y="629"/>
                </a:lnTo>
                <a:lnTo>
                  <a:pt x="263" y="621"/>
                </a:lnTo>
                <a:lnTo>
                  <a:pt x="263" y="621"/>
                </a:lnTo>
                <a:lnTo>
                  <a:pt x="261" y="619"/>
                </a:lnTo>
                <a:lnTo>
                  <a:pt x="257" y="616"/>
                </a:lnTo>
                <a:lnTo>
                  <a:pt x="255" y="614"/>
                </a:lnTo>
                <a:lnTo>
                  <a:pt x="251" y="612"/>
                </a:lnTo>
                <a:lnTo>
                  <a:pt x="251" y="612"/>
                </a:lnTo>
                <a:lnTo>
                  <a:pt x="244" y="614"/>
                </a:lnTo>
                <a:lnTo>
                  <a:pt x="237" y="615"/>
                </a:lnTo>
                <a:lnTo>
                  <a:pt x="230" y="614"/>
                </a:lnTo>
                <a:lnTo>
                  <a:pt x="222" y="613"/>
                </a:lnTo>
                <a:lnTo>
                  <a:pt x="222" y="613"/>
                </a:lnTo>
                <a:lnTo>
                  <a:pt x="218" y="610"/>
                </a:lnTo>
                <a:lnTo>
                  <a:pt x="212" y="608"/>
                </a:lnTo>
                <a:lnTo>
                  <a:pt x="212" y="608"/>
                </a:lnTo>
                <a:lnTo>
                  <a:pt x="209" y="606"/>
                </a:lnTo>
                <a:lnTo>
                  <a:pt x="206" y="603"/>
                </a:lnTo>
                <a:lnTo>
                  <a:pt x="202" y="601"/>
                </a:lnTo>
                <a:lnTo>
                  <a:pt x="201" y="600"/>
                </a:lnTo>
                <a:lnTo>
                  <a:pt x="201" y="598"/>
                </a:lnTo>
                <a:lnTo>
                  <a:pt x="201" y="598"/>
                </a:lnTo>
                <a:lnTo>
                  <a:pt x="197" y="599"/>
                </a:lnTo>
                <a:lnTo>
                  <a:pt x="193" y="599"/>
                </a:lnTo>
                <a:lnTo>
                  <a:pt x="186" y="602"/>
                </a:lnTo>
                <a:lnTo>
                  <a:pt x="180" y="608"/>
                </a:lnTo>
                <a:lnTo>
                  <a:pt x="177" y="615"/>
                </a:lnTo>
                <a:lnTo>
                  <a:pt x="177" y="615"/>
                </a:lnTo>
                <a:lnTo>
                  <a:pt x="176" y="622"/>
                </a:lnTo>
                <a:lnTo>
                  <a:pt x="177" y="626"/>
                </a:lnTo>
                <a:lnTo>
                  <a:pt x="178" y="628"/>
                </a:lnTo>
                <a:lnTo>
                  <a:pt x="178" y="628"/>
                </a:lnTo>
                <a:lnTo>
                  <a:pt x="187" y="633"/>
                </a:lnTo>
                <a:lnTo>
                  <a:pt x="198" y="636"/>
                </a:lnTo>
                <a:lnTo>
                  <a:pt x="218" y="641"/>
                </a:lnTo>
                <a:lnTo>
                  <a:pt x="218" y="641"/>
                </a:lnTo>
                <a:lnTo>
                  <a:pt x="229" y="641"/>
                </a:lnTo>
                <a:lnTo>
                  <a:pt x="241" y="638"/>
                </a:lnTo>
                <a:lnTo>
                  <a:pt x="241" y="638"/>
                </a:lnTo>
                <a:lnTo>
                  <a:pt x="262" y="649"/>
                </a:lnTo>
                <a:lnTo>
                  <a:pt x="272" y="652"/>
                </a:lnTo>
                <a:lnTo>
                  <a:pt x="284" y="657"/>
                </a:lnTo>
                <a:lnTo>
                  <a:pt x="296" y="659"/>
                </a:lnTo>
                <a:lnTo>
                  <a:pt x="308" y="661"/>
                </a:lnTo>
                <a:lnTo>
                  <a:pt x="319" y="661"/>
                </a:lnTo>
                <a:lnTo>
                  <a:pt x="332" y="658"/>
                </a:lnTo>
                <a:lnTo>
                  <a:pt x="332" y="658"/>
                </a:lnTo>
                <a:lnTo>
                  <a:pt x="337" y="657"/>
                </a:lnTo>
                <a:lnTo>
                  <a:pt x="340" y="657"/>
                </a:lnTo>
                <a:lnTo>
                  <a:pt x="347" y="652"/>
                </a:lnTo>
                <a:lnTo>
                  <a:pt x="355" y="648"/>
                </a:lnTo>
                <a:lnTo>
                  <a:pt x="362" y="644"/>
                </a:lnTo>
                <a:lnTo>
                  <a:pt x="362" y="644"/>
                </a:lnTo>
                <a:lnTo>
                  <a:pt x="374" y="649"/>
                </a:lnTo>
                <a:lnTo>
                  <a:pt x="386" y="652"/>
                </a:lnTo>
                <a:lnTo>
                  <a:pt x="393" y="654"/>
                </a:lnTo>
                <a:lnTo>
                  <a:pt x="399" y="655"/>
                </a:lnTo>
                <a:lnTo>
                  <a:pt x="406" y="654"/>
                </a:lnTo>
                <a:lnTo>
                  <a:pt x="413" y="651"/>
                </a:lnTo>
                <a:lnTo>
                  <a:pt x="413" y="651"/>
                </a:lnTo>
                <a:lnTo>
                  <a:pt x="421" y="648"/>
                </a:lnTo>
                <a:lnTo>
                  <a:pt x="429" y="643"/>
                </a:lnTo>
                <a:lnTo>
                  <a:pt x="432" y="641"/>
                </a:lnTo>
                <a:lnTo>
                  <a:pt x="436" y="637"/>
                </a:lnTo>
                <a:lnTo>
                  <a:pt x="439" y="634"/>
                </a:lnTo>
                <a:lnTo>
                  <a:pt x="441" y="629"/>
                </a:lnTo>
                <a:lnTo>
                  <a:pt x="441" y="629"/>
                </a:lnTo>
                <a:lnTo>
                  <a:pt x="442" y="627"/>
                </a:lnTo>
                <a:lnTo>
                  <a:pt x="442" y="626"/>
                </a:lnTo>
                <a:lnTo>
                  <a:pt x="442" y="623"/>
                </a:lnTo>
                <a:lnTo>
                  <a:pt x="443" y="621"/>
                </a:lnTo>
                <a:lnTo>
                  <a:pt x="443" y="621"/>
                </a:lnTo>
                <a:lnTo>
                  <a:pt x="448" y="621"/>
                </a:lnTo>
                <a:lnTo>
                  <a:pt x="451" y="621"/>
                </a:lnTo>
                <a:lnTo>
                  <a:pt x="458" y="617"/>
                </a:lnTo>
                <a:lnTo>
                  <a:pt x="470" y="608"/>
                </a:lnTo>
                <a:lnTo>
                  <a:pt x="470" y="608"/>
                </a:lnTo>
                <a:lnTo>
                  <a:pt x="473" y="602"/>
                </a:lnTo>
                <a:lnTo>
                  <a:pt x="478" y="596"/>
                </a:lnTo>
                <a:lnTo>
                  <a:pt x="480" y="591"/>
                </a:lnTo>
                <a:lnTo>
                  <a:pt x="480" y="588"/>
                </a:lnTo>
                <a:lnTo>
                  <a:pt x="479" y="585"/>
                </a:lnTo>
                <a:lnTo>
                  <a:pt x="479" y="585"/>
                </a:lnTo>
                <a:lnTo>
                  <a:pt x="478" y="581"/>
                </a:lnTo>
                <a:lnTo>
                  <a:pt x="476" y="578"/>
                </a:lnTo>
                <a:lnTo>
                  <a:pt x="470" y="573"/>
                </a:lnTo>
                <a:lnTo>
                  <a:pt x="456" y="567"/>
                </a:lnTo>
                <a:lnTo>
                  <a:pt x="456" y="567"/>
                </a:lnTo>
                <a:lnTo>
                  <a:pt x="449" y="566"/>
                </a:lnTo>
                <a:lnTo>
                  <a:pt x="445" y="566"/>
                </a:lnTo>
                <a:lnTo>
                  <a:pt x="442" y="564"/>
                </a:lnTo>
                <a:lnTo>
                  <a:pt x="442" y="564"/>
                </a:lnTo>
                <a:lnTo>
                  <a:pt x="442" y="561"/>
                </a:lnTo>
                <a:lnTo>
                  <a:pt x="442" y="559"/>
                </a:lnTo>
                <a:lnTo>
                  <a:pt x="444" y="558"/>
                </a:lnTo>
                <a:lnTo>
                  <a:pt x="446" y="558"/>
                </a:lnTo>
                <a:lnTo>
                  <a:pt x="452" y="559"/>
                </a:lnTo>
                <a:lnTo>
                  <a:pt x="455" y="558"/>
                </a:lnTo>
                <a:lnTo>
                  <a:pt x="457" y="557"/>
                </a:lnTo>
                <a:lnTo>
                  <a:pt x="457" y="557"/>
                </a:lnTo>
                <a:lnTo>
                  <a:pt x="465" y="551"/>
                </a:lnTo>
                <a:lnTo>
                  <a:pt x="469" y="546"/>
                </a:lnTo>
                <a:lnTo>
                  <a:pt x="471" y="543"/>
                </a:lnTo>
                <a:lnTo>
                  <a:pt x="471" y="543"/>
                </a:lnTo>
                <a:lnTo>
                  <a:pt x="472" y="540"/>
                </a:lnTo>
                <a:lnTo>
                  <a:pt x="474" y="540"/>
                </a:lnTo>
                <a:lnTo>
                  <a:pt x="479" y="542"/>
                </a:lnTo>
                <a:lnTo>
                  <a:pt x="484" y="544"/>
                </a:lnTo>
                <a:lnTo>
                  <a:pt x="488" y="545"/>
                </a:lnTo>
                <a:lnTo>
                  <a:pt x="488" y="545"/>
                </a:lnTo>
                <a:lnTo>
                  <a:pt x="504" y="547"/>
                </a:lnTo>
                <a:lnTo>
                  <a:pt x="519" y="551"/>
                </a:lnTo>
                <a:lnTo>
                  <a:pt x="535" y="552"/>
                </a:lnTo>
                <a:lnTo>
                  <a:pt x="543" y="552"/>
                </a:lnTo>
                <a:lnTo>
                  <a:pt x="552" y="551"/>
                </a:lnTo>
                <a:lnTo>
                  <a:pt x="552" y="551"/>
                </a:lnTo>
                <a:lnTo>
                  <a:pt x="560" y="549"/>
                </a:lnTo>
                <a:lnTo>
                  <a:pt x="568" y="546"/>
                </a:lnTo>
                <a:lnTo>
                  <a:pt x="576" y="542"/>
                </a:lnTo>
                <a:lnTo>
                  <a:pt x="582" y="536"/>
                </a:lnTo>
                <a:lnTo>
                  <a:pt x="582" y="536"/>
                </a:lnTo>
                <a:lnTo>
                  <a:pt x="585" y="532"/>
                </a:lnTo>
                <a:lnTo>
                  <a:pt x="588" y="529"/>
                </a:lnTo>
                <a:lnTo>
                  <a:pt x="590" y="524"/>
                </a:lnTo>
                <a:lnTo>
                  <a:pt x="591" y="519"/>
                </a:lnTo>
                <a:lnTo>
                  <a:pt x="592" y="510"/>
                </a:lnTo>
                <a:lnTo>
                  <a:pt x="590" y="501"/>
                </a:lnTo>
                <a:lnTo>
                  <a:pt x="590" y="501"/>
                </a:lnTo>
                <a:lnTo>
                  <a:pt x="587" y="495"/>
                </a:lnTo>
                <a:lnTo>
                  <a:pt x="582" y="491"/>
                </a:lnTo>
                <a:lnTo>
                  <a:pt x="573" y="484"/>
                </a:lnTo>
                <a:lnTo>
                  <a:pt x="573" y="484"/>
                </a:lnTo>
                <a:lnTo>
                  <a:pt x="569" y="482"/>
                </a:lnTo>
                <a:lnTo>
                  <a:pt x="564" y="480"/>
                </a:lnTo>
                <a:lnTo>
                  <a:pt x="560" y="477"/>
                </a:lnTo>
                <a:lnTo>
                  <a:pt x="557" y="477"/>
                </a:lnTo>
                <a:lnTo>
                  <a:pt x="555" y="478"/>
                </a:lnTo>
                <a:lnTo>
                  <a:pt x="555" y="478"/>
                </a:lnTo>
                <a:lnTo>
                  <a:pt x="552" y="480"/>
                </a:lnTo>
                <a:lnTo>
                  <a:pt x="549" y="483"/>
                </a:lnTo>
                <a:lnTo>
                  <a:pt x="547" y="485"/>
                </a:lnTo>
                <a:lnTo>
                  <a:pt x="546" y="489"/>
                </a:lnTo>
                <a:lnTo>
                  <a:pt x="546" y="489"/>
                </a:lnTo>
                <a:lnTo>
                  <a:pt x="546" y="492"/>
                </a:lnTo>
                <a:lnTo>
                  <a:pt x="546" y="496"/>
                </a:lnTo>
                <a:lnTo>
                  <a:pt x="547" y="499"/>
                </a:lnTo>
                <a:lnTo>
                  <a:pt x="550" y="502"/>
                </a:lnTo>
                <a:lnTo>
                  <a:pt x="550" y="502"/>
                </a:lnTo>
                <a:lnTo>
                  <a:pt x="552" y="503"/>
                </a:lnTo>
                <a:lnTo>
                  <a:pt x="554" y="504"/>
                </a:lnTo>
                <a:lnTo>
                  <a:pt x="560" y="505"/>
                </a:lnTo>
                <a:lnTo>
                  <a:pt x="563" y="507"/>
                </a:lnTo>
                <a:lnTo>
                  <a:pt x="564" y="508"/>
                </a:lnTo>
                <a:lnTo>
                  <a:pt x="564" y="511"/>
                </a:lnTo>
                <a:lnTo>
                  <a:pt x="564" y="511"/>
                </a:lnTo>
                <a:lnTo>
                  <a:pt x="560" y="512"/>
                </a:lnTo>
                <a:lnTo>
                  <a:pt x="554" y="511"/>
                </a:lnTo>
                <a:lnTo>
                  <a:pt x="548" y="509"/>
                </a:lnTo>
                <a:lnTo>
                  <a:pt x="542" y="507"/>
                </a:lnTo>
                <a:lnTo>
                  <a:pt x="542" y="507"/>
                </a:lnTo>
                <a:lnTo>
                  <a:pt x="540" y="501"/>
                </a:lnTo>
                <a:lnTo>
                  <a:pt x="539" y="494"/>
                </a:lnTo>
                <a:lnTo>
                  <a:pt x="539" y="488"/>
                </a:lnTo>
                <a:lnTo>
                  <a:pt x="541" y="482"/>
                </a:lnTo>
                <a:lnTo>
                  <a:pt x="541" y="482"/>
                </a:lnTo>
                <a:lnTo>
                  <a:pt x="548" y="474"/>
                </a:lnTo>
                <a:lnTo>
                  <a:pt x="552" y="471"/>
                </a:lnTo>
                <a:lnTo>
                  <a:pt x="556" y="470"/>
                </a:lnTo>
                <a:lnTo>
                  <a:pt x="556" y="470"/>
                </a:lnTo>
                <a:lnTo>
                  <a:pt x="562" y="470"/>
                </a:lnTo>
                <a:lnTo>
                  <a:pt x="568" y="473"/>
                </a:lnTo>
                <a:lnTo>
                  <a:pt x="573" y="475"/>
                </a:lnTo>
                <a:lnTo>
                  <a:pt x="578" y="476"/>
                </a:lnTo>
                <a:lnTo>
                  <a:pt x="578" y="476"/>
                </a:lnTo>
                <a:lnTo>
                  <a:pt x="583" y="473"/>
                </a:lnTo>
                <a:lnTo>
                  <a:pt x="588" y="469"/>
                </a:lnTo>
                <a:lnTo>
                  <a:pt x="596" y="460"/>
                </a:lnTo>
                <a:lnTo>
                  <a:pt x="596" y="460"/>
                </a:lnTo>
                <a:lnTo>
                  <a:pt x="601" y="455"/>
                </a:lnTo>
                <a:lnTo>
                  <a:pt x="605" y="454"/>
                </a:lnTo>
                <a:lnTo>
                  <a:pt x="611" y="453"/>
                </a:lnTo>
                <a:lnTo>
                  <a:pt x="618" y="453"/>
                </a:lnTo>
                <a:lnTo>
                  <a:pt x="618" y="453"/>
                </a:lnTo>
                <a:lnTo>
                  <a:pt x="625" y="457"/>
                </a:lnTo>
                <a:lnTo>
                  <a:pt x="629" y="461"/>
                </a:lnTo>
                <a:lnTo>
                  <a:pt x="629" y="463"/>
                </a:lnTo>
                <a:lnTo>
                  <a:pt x="629" y="466"/>
                </a:lnTo>
                <a:lnTo>
                  <a:pt x="629" y="466"/>
                </a:lnTo>
                <a:lnTo>
                  <a:pt x="626" y="473"/>
                </a:lnTo>
                <a:lnTo>
                  <a:pt x="624" y="478"/>
                </a:lnTo>
                <a:lnTo>
                  <a:pt x="623" y="485"/>
                </a:lnTo>
                <a:lnTo>
                  <a:pt x="623" y="489"/>
                </a:lnTo>
                <a:lnTo>
                  <a:pt x="623" y="492"/>
                </a:lnTo>
                <a:lnTo>
                  <a:pt x="623" y="492"/>
                </a:lnTo>
                <a:lnTo>
                  <a:pt x="625" y="496"/>
                </a:lnTo>
                <a:lnTo>
                  <a:pt x="626" y="497"/>
                </a:lnTo>
                <a:lnTo>
                  <a:pt x="631" y="501"/>
                </a:lnTo>
                <a:lnTo>
                  <a:pt x="643" y="503"/>
                </a:lnTo>
                <a:lnTo>
                  <a:pt x="643" y="503"/>
                </a:lnTo>
                <a:lnTo>
                  <a:pt x="655" y="503"/>
                </a:lnTo>
                <a:lnTo>
                  <a:pt x="662" y="503"/>
                </a:lnTo>
                <a:lnTo>
                  <a:pt x="668" y="501"/>
                </a:lnTo>
                <a:lnTo>
                  <a:pt x="674" y="498"/>
                </a:lnTo>
                <a:lnTo>
                  <a:pt x="680" y="496"/>
                </a:lnTo>
                <a:lnTo>
                  <a:pt x="686" y="492"/>
                </a:lnTo>
                <a:lnTo>
                  <a:pt x="690" y="487"/>
                </a:lnTo>
                <a:lnTo>
                  <a:pt x="690" y="487"/>
                </a:lnTo>
                <a:lnTo>
                  <a:pt x="692" y="485"/>
                </a:lnTo>
                <a:lnTo>
                  <a:pt x="694" y="483"/>
                </a:lnTo>
                <a:lnTo>
                  <a:pt x="696" y="478"/>
                </a:lnTo>
                <a:lnTo>
                  <a:pt x="697" y="476"/>
                </a:lnTo>
                <a:lnTo>
                  <a:pt x="700" y="474"/>
                </a:lnTo>
                <a:lnTo>
                  <a:pt x="702" y="474"/>
                </a:lnTo>
                <a:lnTo>
                  <a:pt x="704" y="474"/>
                </a:lnTo>
                <a:lnTo>
                  <a:pt x="704" y="474"/>
                </a:lnTo>
                <a:lnTo>
                  <a:pt x="704" y="477"/>
                </a:lnTo>
                <a:lnTo>
                  <a:pt x="707" y="478"/>
                </a:lnTo>
                <a:lnTo>
                  <a:pt x="712" y="481"/>
                </a:lnTo>
                <a:lnTo>
                  <a:pt x="712" y="481"/>
                </a:lnTo>
                <a:lnTo>
                  <a:pt x="716" y="484"/>
                </a:lnTo>
                <a:lnTo>
                  <a:pt x="721" y="487"/>
                </a:lnTo>
                <a:lnTo>
                  <a:pt x="727" y="489"/>
                </a:lnTo>
                <a:lnTo>
                  <a:pt x="731" y="489"/>
                </a:lnTo>
                <a:lnTo>
                  <a:pt x="755" y="491"/>
                </a:lnTo>
                <a:lnTo>
                  <a:pt x="755" y="491"/>
                </a:lnTo>
                <a:lnTo>
                  <a:pt x="758" y="492"/>
                </a:lnTo>
                <a:lnTo>
                  <a:pt x="763" y="494"/>
                </a:lnTo>
                <a:lnTo>
                  <a:pt x="771" y="492"/>
                </a:lnTo>
                <a:lnTo>
                  <a:pt x="771" y="492"/>
                </a:lnTo>
                <a:lnTo>
                  <a:pt x="785" y="489"/>
                </a:lnTo>
                <a:lnTo>
                  <a:pt x="801" y="487"/>
                </a:lnTo>
                <a:lnTo>
                  <a:pt x="801" y="487"/>
                </a:lnTo>
                <a:lnTo>
                  <a:pt x="811" y="487"/>
                </a:lnTo>
                <a:lnTo>
                  <a:pt x="819" y="487"/>
                </a:lnTo>
                <a:lnTo>
                  <a:pt x="828" y="489"/>
                </a:lnTo>
                <a:lnTo>
                  <a:pt x="832" y="490"/>
                </a:lnTo>
                <a:lnTo>
                  <a:pt x="835" y="494"/>
                </a:lnTo>
                <a:lnTo>
                  <a:pt x="835" y="494"/>
                </a:lnTo>
                <a:lnTo>
                  <a:pt x="836" y="497"/>
                </a:lnTo>
                <a:lnTo>
                  <a:pt x="836" y="501"/>
                </a:lnTo>
                <a:lnTo>
                  <a:pt x="835" y="503"/>
                </a:lnTo>
                <a:lnTo>
                  <a:pt x="834" y="507"/>
                </a:lnTo>
                <a:lnTo>
                  <a:pt x="828" y="511"/>
                </a:lnTo>
                <a:lnTo>
                  <a:pt x="824" y="517"/>
                </a:lnTo>
                <a:lnTo>
                  <a:pt x="824" y="517"/>
                </a:lnTo>
                <a:lnTo>
                  <a:pt x="825" y="518"/>
                </a:lnTo>
                <a:lnTo>
                  <a:pt x="825" y="521"/>
                </a:lnTo>
                <a:lnTo>
                  <a:pt x="825" y="525"/>
                </a:lnTo>
                <a:lnTo>
                  <a:pt x="825" y="525"/>
                </a:lnTo>
                <a:lnTo>
                  <a:pt x="832" y="529"/>
                </a:lnTo>
                <a:lnTo>
                  <a:pt x="838" y="531"/>
                </a:lnTo>
                <a:lnTo>
                  <a:pt x="845" y="533"/>
                </a:lnTo>
                <a:lnTo>
                  <a:pt x="852" y="537"/>
                </a:lnTo>
                <a:lnTo>
                  <a:pt x="873" y="538"/>
                </a:lnTo>
                <a:lnTo>
                  <a:pt x="873" y="538"/>
                </a:lnTo>
                <a:lnTo>
                  <a:pt x="881" y="539"/>
                </a:lnTo>
                <a:lnTo>
                  <a:pt x="890" y="539"/>
                </a:lnTo>
                <a:lnTo>
                  <a:pt x="898" y="542"/>
                </a:lnTo>
                <a:lnTo>
                  <a:pt x="902" y="544"/>
                </a:lnTo>
                <a:lnTo>
                  <a:pt x="905" y="547"/>
                </a:lnTo>
                <a:lnTo>
                  <a:pt x="905" y="547"/>
                </a:lnTo>
                <a:lnTo>
                  <a:pt x="906" y="550"/>
                </a:lnTo>
                <a:lnTo>
                  <a:pt x="906" y="554"/>
                </a:lnTo>
                <a:lnTo>
                  <a:pt x="906" y="554"/>
                </a:lnTo>
                <a:lnTo>
                  <a:pt x="903" y="558"/>
                </a:lnTo>
                <a:lnTo>
                  <a:pt x="899" y="561"/>
                </a:lnTo>
                <a:lnTo>
                  <a:pt x="896" y="564"/>
                </a:lnTo>
                <a:lnTo>
                  <a:pt x="891" y="566"/>
                </a:lnTo>
                <a:lnTo>
                  <a:pt x="882" y="568"/>
                </a:lnTo>
                <a:lnTo>
                  <a:pt x="873" y="568"/>
                </a:lnTo>
                <a:lnTo>
                  <a:pt x="873" y="568"/>
                </a:lnTo>
                <a:lnTo>
                  <a:pt x="868" y="571"/>
                </a:lnTo>
                <a:lnTo>
                  <a:pt x="864" y="571"/>
                </a:lnTo>
                <a:lnTo>
                  <a:pt x="856" y="570"/>
                </a:lnTo>
                <a:lnTo>
                  <a:pt x="856" y="570"/>
                </a:lnTo>
                <a:lnTo>
                  <a:pt x="847" y="572"/>
                </a:lnTo>
                <a:lnTo>
                  <a:pt x="836" y="574"/>
                </a:lnTo>
                <a:lnTo>
                  <a:pt x="832" y="577"/>
                </a:lnTo>
                <a:lnTo>
                  <a:pt x="828" y="579"/>
                </a:lnTo>
                <a:lnTo>
                  <a:pt x="825" y="582"/>
                </a:lnTo>
                <a:lnTo>
                  <a:pt x="822" y="587"/>
                </a:lnTo>
                <a:lnTo>
                  <a:pt x="822" y="587"/>
                </a:lnTo>
                <a:lnTo>
                  <a:pt x="821" y="591"/>
                </a:lnTo>
                <a:lnTo>
                  <a:pt x="822" y="594"/>
                </a:lnTo>
                <a:lnTo>
                  <a:pt x="824" y="596"/>
                </a:lnTo>
                <a:lnTo>
                  <a:pt x="826" y="598"/>
                </a:lnTo>
                <a:lnTo>
                  <a:pt x="832" y="601"/>
                </a:lnTo>
                <a:lnTo>
                  <a:pt x="834" y="603"/>
                </a:lnTo>
                <a:lnTo>
                  <a:pt x="835" y="606"/>
                </a:lnTo>
                <a:lnTo>
                  <a:pt x="843" y="608"/>
                </a:lnTo>
                <a:lnTo>
                  <a:pt x="843" y="608"/>
                </a:lnTo>
                <a:lnTo>
                  <a:pt x="853" y="609"/>
                </a:lnTo>
                <a:lnTo>
                  <a:pt x="861" y="610"/>
                </a:lnTo>
                <a:lnTo>
                  <a:pt x="878" y="609"/>
                </a:lnTo>
                <a:lnTo>
                  <a:pt x="895" y="608"/>
                </a:lnTo>
                <a:lnTo>
                  <a:pt x="904" y="608"/>
                </a:lnTo>
                <a:lnTo>
                  <a:pt x="912" y="609"/>
                </a:lnTo>
                <a:lnTo>
                  <a:pt x="912" y="609"/>
                </a:lnTo>
                <a:lnTo>
                  <a:pt x="921" y="610"/>
                </a:lnTo>
                <a:lnTo>
                  <a:pt x="926" y="613"/>
                </a:lnTo>
                <a:lnTo>
                  <a:pt x="932" y="617"/>
                </a:lnTo>
                <a:lnTo>
                  <a:pt x="936" y="624"/>
                </a:lnTo>
                <a:lnTo>
                  <a:pt x="936" y="624"/>
                </a:lnTo>
                <a:lnTo>
                  <a:pt x="935" y="630"/>
                </a:lnTo>
                <a:lnTo>
                  <a:pt x="933" y="634"/>
                </a:lnTo>
                <a:lnTo>
                  <a:pt x="931" y="636"/>
                </a:lnTo>
                <a:lnTo>
                  <a:pt x="931" y="636"/>
                </a:lnTo>
                <a:lnTo>
                  <a:pt x="926" y="640"/>
                </a:lnTo>
                <a:lnTo>
                  <a:pt x="922" y="644"/>
                </a:lnTo>
                <a:lnTo>
                  <a:pt x="917" y="649"/>
                </a:lnTo>
                <a:lnTo>
                  <a:pt x="911" y="651"/>
                </a:lnTo>
                <a:lnTo>
                  <a:pt x="911" y="651"/>
                </a:lnTo>
                <a:lnTo>
                  <a:pt x="905" y="655"/>
                </a:lnTo>
                <a:lnTo>
                  <a:pt x="903" y="657"/>
                </a:lnTo>
                <a:lnTo>
                  <a:pt x="903" y="658"/>
                </a:lnTo>
                <a:lnTo>
                  <a:pt x="904" y="661"/>
                </a:lnTo>
                <a:lnTo>
                  <a:pt x="904" y="661"/>
                </a:lnTo>
                <a:lnTo>
                  <a:pt x="912" y="665"/>
                </a:lnTo>
                <a:lnTo>
                  <a:pt x="921" y="670"/>
                </a:lnTo>
                <a:lnTo>
                  <a:pt x="924" y="672"/>
                </a:lnTo>
                <a:lnTo>
                  <a:pt x="928" y="676"/>
                </a:lnTo>
                <a:lnTo>
                  <a:pt x="929" y="680"/>
                </a:lnTo>
                <a:lnTo>
                  <a:pt x="929" y="686"/>
                </a:lnTo>
                <a:lnTo>
                  <a:pt x="929" y="686"/>
                </a:lnTo>
                <a:lnTo>
                  <a:pt x="933" y="684"/>
                </a:lnTo>
                <a:lnTo>
                  <a:pt x="940" y="680"/>
                </a:lnTo>
                <a:lnTo>
                  <a:pt x="940" y="680"/>
                </a:lnTo>
                <a:lnTo>
                  <a:pt x="944" y="680"/>
                </a:lnTo>
                <a:lnTo>
                  <a:pt x="946" y="679"/>
                </a:lnTo>
                <a:lnTo>
                  <a:pt x="947" y="676"/>
                </a:lnTo>
                <a:lnTo>
                  <a:pt x="949" y="673"/>
                </a:lnTo>
                <a:lnTo>
                  <a:pt x="949" y="666"/>
                </a:lnTo>
                <a:lnTo>
                  <a:pt x="950" y="664"/>
                </a:lnTo>
                <a:lnTo>
                  <a:pt x="952" y="662"/>
                </a:lnTo>
                <a:lnTo>
                  <a:pt x="952" y="662"/>
                </a:lnTo>
                <a:lnTo>
                  <a:pt x="964" y="658"/>
                </a:lnTo>
                <a:lnTo>
                  <a:pt x="974" y="655"/>
                </a:lnTo>
                <a:lnTo>
                  <a:pt x="985" y="650"/>
                </a:lnTo>
                <a:lnTo>
                  <a:pt x="989" y="647"/>
                </a:lnTo>
                <a:lnTo>
                  <a:pt x="994" y="642"/>
                </a:lnTo>
                <a:lnTo>
                  <a:pt x="994" y="642"/>
                </a:lnTo>
                <a:lnTo>
                  <a:pt x="995" y="637"/>
                </a:lnTo>
                <a:lnTo>
                  <a:pt x="995" y="631"/>
                </a:lnTo>
                <a:lnTo>
                  <a:pt x="994" y="627"/>
                </a:lnTo>
                <a:lnTo>
                  <a:pt x="993" y="622"/>
                </a:lnTo>
                <a:lnTo>
                  <a:pt x="993" y="622"/>
                </a:lnTo>
                <a:lnTo>
                  <a:pt x="989" y="619"/>
                </a:lnTo>
                <a:lnTo>
                  <a:pt x="986" y="615"/>
                </a:lnTo>
                <a:lnTo>
                  <a:pt x="981" y="612"/>
                </a:lnTo>
                <a:lnTo>
                  <a:pt x="977" y="610"/>
                </a:lnTo>
                <a:lnTo>
                  <a:pt x="965" y="607"/>
                </a:lnTo>
                <a:lnTo>
                  <a:pt x="954" y="606"/>
                </a:lnTo>
                <a:lnTo>
                  <a:pt x="954" y="606"/>
                </a:lnTo>
                <a:lnTo>
                  <a:pt x="949" y="603"/>
                </a:lnTo>
                <a:lnTo>
                  <a:pt x="943" y="603"/>
                </a:lnTo>
                <a:lnTo>
                  <a:pt x="937" y="601"/>
                </a:lnTo>
                <a:lnTo>
                  <a:pt x="935" y="600"/>
                </a:lnTo>
                <a:lnTo>
                  <a:pt x="932" y="598"/>
                </a:lnTo>
                <a:lnTo>
                  <a:pt x="932" y="598"/>
                </a:lnTo>
                <a:lnTo>
                  <a:pt x="932" y="595"/>
                </a:lnTo>
                <a:lnTo>
                  <a:pt x="932" y="593"/>
                </a:lnTo>
                <a:lnTo>
                  <a:pt x="935" y="589"/>
                </a:lnTo>
                <a:lnTo>
                  <a:pt x="942" y="582"/>
                </a:lnTo>
                <a:lnTo>
                  <a:pt x="942" y="582"/>
                </a:lnTo>
                <a:lnTo>
                  <a:pt x="938" y="574"/>
                </a:lnTo>
                <a:lnTo>
                  <a:pt x="935" y="564"/>
                </a:lnTo>
                <a:lnTo>
                  <a:pt x="933" y="554"/>
                </a:lnTo>
                <a:lnTo>
                  <a:pt x="935" y="550"/>
                </a:lnTo>
                <a:lnTo>
                  <a:pt x="936" y="545"/>
                </a:lnTo>
                <a:lnTo>
                  <a:pt x="936" y="545"/>
                </a:lnTo>
                <a:lnTo>
                  <a:pt x="939" y="539"/>
                </a:lnTo>
                <a:lnTo>
                  <a:pt x="943" y="535"/>
                </a:lnTo>
                <a:lnTo>
                  <a:pt x="949" y="532"/>
                </a:lnTo>
                <a:lnTo>
                  <a:pt x="953" y="531"/>
                </a:lnTo>
                <a:lnTo>
                  <a:pt x="966" y="530"/>
                </a:lnTo>
                <a:lnTo>
                  <a:pt x="978" y="529"/>
                </a:lnTo>
                <a:lnTo>
                  <a:pt x="978" y="529"/>
                </a:lnTo>
                <a:lnTo>
                  <a:pt x="985" y="530"/>
                </a:lnTo>
                <a:lnTo>
                  <a:pt x="993" y="530"/>
                </a:lnTo>
                <a:lnTo>
                  <a:pt x="996" y="531"/>
                </a:lnTo>
                <a:lnTo>
                  <a:pt x="1001" y="532"/>
                </a:lnTo>
                <a:lnTo>
                  <a:pt x="1003" y="533"/>
                </a:lnTo>
                <a:lnTo>
                  <a:pt x="1007" y="537"/>
                </a:lnTo>
                <a:lnTo>
                  <a:pt x="1007" y="537"/>
                </a:lnTo>
                <a:lnTo>
                  <a:pt x="1013" y="535"/>
                </a:lnTo>
                <a:lnTo>
                  <a:pt x="1021" y="533"/>
                </a:lnTo>
                <a:lnTo>
                  <a:pt x="1028" y="533"/>
                </a:lnTo>
                <a:lnTo>
                  <a:pt x="1036" y="533"/>
                </a:lnTo>
                <a:lnTo>
                  <a:pt x="1036" y="533"/>
                </a:lnTo>
                <a:lnTo>
                  <a:pt x="1052" y="537"/>
                </a:lnTo>
                <a:lnTo>
                  <a:pt x="1061" y="540"/>
                </a:lnTo>
                <a:lnTo>
                  <a:pt x="1064" y="543"/>
                </a:lnTo>
                <a:lnTo>
                  <a:pt x="1068" y="546"/>
                </a:lnTo>
                <a:lnTo>
                  <a:pt x="1068" y="546"/>
                </a:lnTo>
                <a:lnTo>
                  <a:pt x="1069" y="552"/>
                </a:lnTo>
                <a:lnTo>
                  <a:pt x="1069" y="557"/>
                </a:lnTo>
                <a:lnTo>
                  <a:pt x="1069" y="557"/>
                </a:lnTo>
                <a:lnTo>
                  <a:pt x="1065" y="563"/>
                </a:lnTo>
                <a:lnTo>
                  <a:pt x="1062" y="567"/>
                </a:lnTo>
                <a:lnTo>
                  <a:pt x="1058" y="571"/>
                </a:lnTo>
                <a:lnTo>
                  <a:pt x="1052" y="574"/>
                </a:lnTo>
                <a:lnTo>
                  <a:pt x="1042" y="579"/>
                </a:lnTo>
                <a:lnTo>
                  <a:pt x="1031" y="581"/>
                </a:lnTo>
                <a:lnTo>
                  <a:pt x="1031" y="581"/>
                </a:lnTo>
                <a:lnTo>
                  <a:pt x="1028" y="580"/>
                </a:lnTo>
                <a:lnTo>
                  <a:pt x="1024" y="579"/>
                </a:lnTo>
                <a:lnTo>
                  <a:pt x="1017" y="579"/>
                </a:lnTo>
                <a:lnTo>
                  <a:pt x="1014" y="578"/>
                </a:lnTo>
                <a:lnTo>
                  <a:pt x="1010" y="577"/>
                </a:lnTo>
                <a:lnTo>
                  <a:pt x="1008" y="574"/>
                </a:lnTo>
                <a:lnTo>
                  <a:pt x="1007" y="570"/>
                </a:lnTo>
                <a:lnTo>
                  <a:pt x="1007" y="570"/>
                </a:lnTo>
                <a:lnTo>
                  <a:pt x="1009" y="565"/>
                </a:lnTo>
                <a:lnTo>
                  <a:pt x="1010" y="563"/>
                </a:lnTo>
                <a:lnTo>
                  <a:pt x="1013" y="560"/>
                </a:lnTo>
                <a:lnTo>
                  <a:pt x="1013" y="560"/>
                </a:lnTo>
                <a:lnTo>
                  <a:pt x="1016" y="559"/>
                </a:lnTo>
                <a:lnTo>
                  <a:pt x="1021" y="558"/>
                </a:lnTo>
                <a:lnTo>
                  <a:pt x="1026" y="559"/>
                </a:lnTo>
                <a:lnTo>
                  <a:pt x="1029" y="561"/>
                </a:lnTo>
                <a:lnTo>
                  <a:pt x="1029" y="561"/>
                </a:lnTo>
                <a:lnTo>
                  <a:pt x="1029" y="563"/>
                </a:lnTo>
                <a:lnTo>
                  <a:pt x="1029" y="563"/>
                </a:lnTo>
                <a:lnTo>
                  <a:pt x="1028" y="565"/>
                </a:lnTo>
                <a:lnTo>
                  <a:pt x="1028" y="565"/>
                </a:lnTo>
                <a:lnTo>
                  <a:pt x="1027" y="565"/>
                </a:lnTo>
                <a:lnTo>
                  <a:pt x="1024" y="565"/>
                </a:lnTo>
                <a:lnTo>
                  <a:pt x="1021" y="564"/>
                </a:lnTo>
                <a:lnTo>
                  <a:pt x="1021" y="564"/>
                </a:lnTo>
                <a:lnTo>
                  <a:pt x="1019" y="565"/>
                </a:lnTo>
                <a:lnTo>
                  <a:pt x="1016" y="566"/>
                </a:lnTo>
                <a:lnTo>
                  <a:pt x="1015" y="568"/>
                </a:lnTo>
                <a:lnTo>
                  <a:pt x="1016" y="571"/>
                </a:lnTo>
                <a:lnTo>
                  <a:pt x="1016" y="571"/>
                </a:lnTo>
                <a:lnTo>
                  <a:pt x="1027" y="573"/>
                </a:lnTo>
                <a:lnTo>
                  <a:pt x="1033" y="574"/>
                </a:lnTo>
                <a:lnTo>
                  <a:pt x="1038" y="573"/>
                </a:lnTo>
                <a:lnTo>
                  <a:pt x="1038" y="573"/>
                </a:lnTo>
                <a:lnTo>
                  <a:pt x="1047" y="571"/>
                </a:lnTo>
                <a:lnTo>
                  <a:pt x="1054" y="566"/>
                </a:lnTo>
                <a:lnTo>
                  <a:pt x="1058" y="560"/>
                </a:lnTo>
                <a:lnTo>
                  <a:pt x="1063" y="552"/>
                </a:lnTo>
                <a:lnTo>
                  <a:pt x="1063" y="552"/>
                </a:lnTo>
                <a:lnTo>
                  <a:pt x="1061" y="549"/>
                </a:lnTo>
                <a:lnTo>
                  <a:pt x="1057" y="546"/>
                </a:lnTo>
                <a:lnTo>
                  <a:pt x="1050" y="543"/>
                </a:lnTo>
                <a:lnTo>
                  <a:pt x="1050" y="543"/>
                </a:lnTo>
                <a:lnTo>
                  <a:pt x="1043" y="540"/>
                </a:lnTo>
                <a:lnTo>
                  <a:pt x="1035" y="540"/>
                </a:lnTo>
                <a:lnTo>
                  <a:pt x="1019" y="540"/>
                </a:lnTo>
                <a:lnTo>
                  <a:pt x="1006" y="546"/>
                </a:lnTo>
                <a:lnTo>
                  <a:pt x="1006" y="546"/>
                </a:lnTo>
                <a:lnTo>
                  <a:pt x="1002" y="545"/>
                </a:lnTo>
                <a:lnTo>
                  <a:pt x="1001" y="544"/>
                </a:lnTo>
                <a:lnTo>
                  <a:pt x="999" y="542"/>
                </a:lnTo>
                <a:lnTo>
                  <a:pt x="998" y="539"/>
                </a:lnTo>
                <a:lnTo>
                  <a:pt x="998" y="539"/>
                </a:lnTo>
                <a:lnTo>
                  <a:pt x="982" y="537"/>
                </a:lnTo>
                <a:lnTo>
                  <a:pt x="975" y="536"/>
                </a:lnTo>
                <a:lnTo>
                  <a:pt x="968" y="537"/>
                </a:lnTo>
                <a:lnTo>
                  <a:pt x="968" y="537"/>
                </a:lnTo>
                <a:lnTo>
                  <a:pt x="963" y="537"/>
                </a:lnTo>
                <a:lnTo>
                  <a:pt x="956" y="538"/>
                </a:lnTo>
                <a:lnTo>
                  <a:pt x="950" y="539"/>
                </a:lnTo>
                <a:lnTo>
                  <a:pt x="947" y="540"/>
                </a:lnTo>
                <a:lnTo>
                  <a:pt x="945" y="544"/>
                </a:lnTo>
                <a:lnTo>
                  <a:pt x="945" y="544"/>
                </a:lnTo>
                <a:lnTo>
                  <a:pt x="942" y="553"/>
                </a:lnTo>
                <a:lnTo>
                  <a:pt x="942" y="559"/>
                </a:lnTo>
                <a:lnTo>
                  <a:pt x="942" y="564"/>
                </a:lnTo>
                <a:lnTo>
                  <a:pt x="942" y="564"/>
                </a:lnTo>
                <a:lnTo>
                  <a:pt x="944" y="570"/>
                </a:lnTo>
                <a:lnTo>
                  <a:pt x="947" y="575"/>
                </a:lnTo>
                <a:lnTo>
                  <a:pt x="952" y="579"/>
                </a:lnTo>
                <a:lnTo>
                  <a:pt x="954" y="584"/>
                </a:lnTo>
                <a:lnTo>
                  <a:pt x="954" y="584"/>
                </a:lnTo>
                <a:lnTo>
                  <a:pt x="956" y="587"/>
                </a:lnTo>
                <a:lnTo>
                  <a:pt x="954" y="589"/>
                </a:lnTo>
                <a:lnTo>
                  <a:pt x="952" y="589"/>
                </a:lnTo>
                <a:lnTo>
                  <a:pt x="950" y="591"/>
                </a:lnTo>
                <a:lnTo>
                  <a:pt x="945" y="591"/>
                </a:lnTo>
                <a:lnTo>
                  <a:pt x="943" y="591"/>
                </a:lnTo>
                <a:lnTo>
                  <a:pt x="942" y="593"/>
                </a:lnTo>
                <a:lnTo>
                  <a:pt x="942" y="593"/>
                </a:lnTo>
                <a:lnTo>
                  <a:pt x="943" y="595"/>
                </a:lnTo>
                <a:lnTo>
                  <a:pt x="945" y="596"/>
                </a:lnTo>
                <a:lnTo>
                  <a:pt x="952" y="598"/>
                </a:lnTo>
                <a:lnTo>
                  <a:pt x="952" y="598"/>
                </a:lnTo>
                <a:lnTo>
                  <a:pt x="964" y="600"/>
                </a:lnTo>
                <a:lnTo>
                  <a:pt x="975" y="602"/>
                </a:lnTo>
                <a:lnTo>
                  <a:pt x="986" y="607"/>
                </a:lnTo>
                <a:lnTo>
                  <a:pt x="992" y="609"/>
                </a:lnTo>
                <a:lnTo>
                  <a:pt x="996" y="613"/>
                </a:lnTo>
                <a:lnTo>
                  <a:pt x="1007" y="616"/>
                </a:lnTo>
                <a:lnTo>
                  <a:pt x="1007" y="616"/>
                </a:lnTo>
                <a:lnTo>
                  <a:pt x="1021" y="617"/>
                </a:lnTo>
                <a:lnTo>
                  <a:pt x="1028" y="617"/>
                </a:lnTo>
                <a:lnTo>
                  <a:pt x="1035" y="617"/>
                </a:lnTo>
                <a:lnTo>
                  <a:pt x="1042" y="615"/>
                </a:lnTo>
                <a:lnTo>
                  <a:pt x="1049" y="613"/>
                </a:lnTo>
                <a:lnTo>
                  <a:pt x="1055" y="609"/>
                </a:lnTo>
                <a:lnTo>
                  <a:pt x="1059" y="605"/>
                </a:lnTo>
                <a:lnTo>
                  <a:pt x="1059" y="605"/>
                </a:lnTo>
                <a:lnTo>
                  <a:pt x="1065" y="603"/>
                </a:lnTo>
                <a:lnTo>
                  <a:pt x="1070" y="606"/>
                </a:lnTo>
                <a:lnTo>
                  <a:pt x="1070" y="606"/>
                </a:lnTo>
                <a:lnTo>
                  <a:pt x="1072" y="608"/>
                </a:lnTo>
                <a:lnTo>
                  <a:pt x="1076" y="610"/>
                </a:lnTo>
                <a:lnTo>
                  <a:pt x="1083" y="612"/>
                </a:lnTo>
                <a:lnTo>
                  <a:pt x="1098" y="613"/>
                </a:lnTo>
                <a:lnTo>
                  <a:pt x="1098" y="613"/>
                </a:lnTo>
                <a:lnTo>
                  <a:pt x="1110" y="610"/>
                </a:lnTo>
                <a:lnTo>
                  <a:pt x="1116" y="608"/>
                </a:lnTo>
                <a:lnTo>
                  <a:pt x="1118" y="606"/>
                </a:lnTo>
                <a:lnTo>
                  <a:pt x="1120" y="603"/>
                </a:lnTo>
                <a:lnTo>
                  <a:pt x="1120" y="603"/>
                </a:lnTo>
                <a:lnTo>
                  <a:pt x="1123" y="601"/>
                </a:lnTo>
                <a:lnTo>
                  <a:pt x="1126" y="601"/>
                </a:lnTo>
                <a:lnTo>
                  <a:pt x="1132" y="602"/>
                </a:lnTo>
                <a:lnTo>
                  <a:pt x="1132" y="602"/>
                </a:lnTo>
                <a:lnTo>
                  <a:pt x="1139" y="603"/>
                </a:lnTo>
                <a:lnTo>
                  <a:pt x="1146" y="602"/>
                </a:lnTo>
                <a:lnTo>
                  <a:pt x="1152" y="600"/>
                </a:lnTo>
                <a:lnTo>
                  <a:pt x="1158" y="598"/>
                </a:lnTo>
                <a:lnTo>
                  <a:pt x="1163" y="594"/>
                </a:lnTo>
                <a:lnTo>
                  <a:pt x="1168" y="589"/>
                </a:lnTo>
                <a:lnTo>
                  <a:pt x="1176" y="580"/>
                </a:lnTo>
                <a:lnTo>
                  <a:pt x="1176" y="580"/>
                </a:lnTo>
                <a:lnTo>
                  <a:pt x="1177" y="574"/>
                </a:lnTo>
                <a:lnTo>
                  <a:pt x="1176" y="570"/>
                </a:lnTo>
                <a:lnTo>
                  <a:pt x="1174" y="565"/>
                </a:lnTo>
                <a:lnTo>
                  <a:pt x="1172" y="560"/>
                </a:lnTo>
                <a:lnTo>
                  <a:pt x="1172" y="560"/>
                </a:lnTo>
                <a:lnTo>
                  <a:pt x="1161" y="554"/>
                </a:lnTo>
                <a:lnTo>
                  <a:pt x="1154" y="552"/>
                </a:lnTo>
                <a:lnTo>
                  <a:pt x="1152" y="552"/>
                </a:lnTo>
                <a:lnTo>
                  <a:pt x="1148" y="553"/>
                </a:lnTo>
                <a:lnTo>
                  <a:pt x="1148" y="553"/>
                </a:lnTo>
                <a:lnTo>
                  <a:pt x="1145" y="553"/>
                </a:lnTo>
                <a:lnTo>
                  <a:pt x="1140" y="556"/>
                </a:lnTo>
                <a:lnTo>
                  <a:pt x="1137" y="556"/>
                </a:lnTo>
                <a:lnTo>
                  <a:pt x="1135" y="556"/>
                </a:lnTo>
                <a:lnTo>
                  <a:pt x="1133" y="554"/>
                </a:lnTo>
                <a:lnTo>
                  <a:pt x="1133" y="554"/>
                </a:lnTo>
                <a:lnTo>
                  <a:pt x="1133" y="552"/>
                </a:lnTo>
                <a:lnTo>
                  <a:pt x="1134" y="550"/>
                </a:lnTo>
                <a:lnTo>
                  <a:pt x="1135" y="547"/>
                </a:lnTo>
                <a:lnTo>
                  <a:pt x="1137" y="545"/>
                </a:lnTo>
                <a:lnTo>
                  <a:pt x="1137" y="545"/>
                </a:lnTo>
                <a:lnTo>
                  <a:pt x="1138" y="543"/>
                </a:lnTo>
                <a:lnTo>
                  <a:pt x="1137" y="540"/>
                </a:lnTo>
                <a:lnTo>
                  <a:pt x="1135" y="536"/>
                </a:lnTo>
                <a:lnTo>
                  <a:pt x="1135" y="536"/>
                </a:lnTo>
                <a:lnTo>
                  <a:pt x="1131" y="530"/>
                </a:lnTo>
                <a:lnTo>
                  <a:pt x="1126" y="524"/>
                </a:lnTo>
                <a:lnTo>
                  <a:pt x="1119" y="521"/>
                </a:lnTo>
                <a:lnTo>
                  <a:pt x="1112" y="518"/>
                </a:lnTo>
                <a:lnTo>
                  <a:pt x="1112" y="518"/>
                </a:lnTo>
                <a:lnTo>
                  <a:pt x="1110" y="518"/>
                </a:lnTo>
                <a:lnTo>
                  <a:pt x="1107" y="518"/>
                </a:lnTo>
                <a:lnTo>
                  <a:pt x="1103" y="521"/>
                </a:lnTo>
                <a:lnTo>
                  <a:pt x="1098" y="522"/>
                </a:lnTo>
                <a:lnTo>
                  <a:pt x="1096" y="522"/>
                </a:lnTo>
                <a:lnTo>
                  <a:pt x="1093" y="521"/>
                </a:lnTo>
                <a:lnTo>
                  <a:pt x="1093" y="521"/>
                </a:lnTo>
                <a:lnTo>
                  <a:pt x="1091" y="515"/>
                </a:lnTo>
                <a:lnTo>
                  <a:pt x="1087" y="511"/>
                </a:lnTo>
                <a:lnTo>
                  <a:pt x="1083" y="508"/>
                </a:lnTo>
                <a:lnTo>
                  <a:pt x="1079" y="504"/>
                </a:lnTo>
                <a:lnTo>
                  <a:pt x="1079" y="504"/>
                </a:lnTo>
                <a:lnTo>
                  <a:pt x="1068" y="502"/>
                </a:lnTo>
                <a:lnTo>
                  <a:pt x="1055" y="502"/>
                </a:lnTo>
                <a:lnTo>
                  <a:pt x="1049" y="503"/>
                </a:lnTo>
                <a:lnTo>
                  <a:pt x="1043" y="504"/>
                </a:lnTo>
                <a:lnTo>
                  <a:pt x="1038" y="508"/>
                </a:lnTo>
                <a:lnTo>
                  <a:pt x="1034" y="511"/>
                </a:lnTo>
                <a:lnTo>
                  <a:pt x="1034" y="511"/>
                </a:lnTo>
                <a:lnTo>
                  <a:pt x="1030" y="511"/>
                </a:lnTo>
                <a:lnTo>
                  <a:pt x="1029" y="511"/>
                </a:lnTo>
                <a:lnTo>
                  <a:pt x="1026" y="509"/>
                </a:lnTo>
                <a:lnTo>
                  <a:pt x="1022" y="505"/>
                </a:lnTo>
                <a:lnTo>
                  <a:pt x="1020" y="503"/>
                </a:lnTo>
                <a:lnTo>
                  <a:pt x="1017" y="503"/>
                </a:lnTo>
                <a:lnTo>
                  <a:pt x="1017" y="503"/>
                </a:lnTo>
                <a:lnTo>
                  <a:pt x="1003" y="502"/>
                </a:lnTo>
                <a:lnTo>
                  <a:pt x="989" y="502"/>
                </a:lnTo>
                <a:lnTo>
                  <a:pt x="959" y="502"/>
                </a:lnTo>
                <a:lnTo>
                  <a:pt x="959" y="502"/>
                </a:lnTo>
                <a:lnTo>
                  <a:pt x="946" y="502"/>
                </a:lnTo>
                <a:lnTo>
                  <a:pt x="939" y="503"/>
                </a:lnTo>
                <a:lnTo>
                  <a:pt x="932" y="503"/>
                </a:lnTo>
                <a:lnTo>
                  <a:pt x="932" y="503"/>
                </a:lnTo>
                <a:lnTo>
                  <a:pt x="912" y="505"/>
                </a:lnTo>
                <a:lnTo>
                  <a:pt x="902" y="505"/>
                </a:lnTo>
                <a:lnTo>
                  <a:pt x="892" y="504"/>
                </a:lnTo>
                <a:lnTo>
                  <a:pt x="892" y="504"/>
                </a:lnTo>
                <a:lnTo>
                  <a:pt x="888" y="504"/>
                </a:lnTo>
                <a:lnTo>
                  <a:pt x="884" y="504"/>
                </a:lnTo>
                <a:lnTo>
                  <a:pt x="880" y="503"/>
                </a:lnTo>
                <a:lnTo>
                  <a:pt x="877" y="502"/>
                </a:lnTo>
                <a:lnTo>
                  <a:pt x="877" y="502"/>
                </a:lnTo>
                <a:lnTo>
                  <a:pt x="875" y="498"/>
                </a:lnTo>
                <a:lnTo>
                  <a:pt x="875" y="496"/>
                </a:lnTo>
                <a:lnTo>
                  <a:pt x="876" y="492"/>
                </a:lnTo>
                <a:lnTo>
                  <a:pt x="877" y="490"/>
                </a:lnTo>
                <a:lnTo>
                  <a:pt x="881" y="485"/>
                </a:lnTo>
                <a:lnTo>
                  <a:pt x="884" y="481"/>
                </a:lnTo>
                <a:lnTo>
                  <a:pt x="884" y="481"/>
                </a:lnTo>
                <a:lnTo>
                  <a:pt x="884" y="477"/>
                </a:lnTo>
                <a:lnTo>
                  <a:pt x="883" y="475"/>
                </a:lnTo>
                <a:lnTo>
                  <a:pt x="880" y="470"/>
                </a:lnTo>
                <a:lnTo>
                  <a:pt x="880" y="470"/>
                </a:lnTo>
                <a:lnTo>
                  <a:pt x="869" y="466"/>
                </a:lnTo>
                <a:lnTo>
                  <a:pt x="859" y="462"/>
                </a:lnTo>
                <a:lnTo>
                  <a:pt x="847" y="460"/>
                </a:lnTo>
                <a:lnTo>
                  <a:pt x="836" y="459"/>
                </a:lnTo>
                <a:lnTo>
                  <a:pt x="836" y="459"/>
                </a:lnTo>
                <a:lnTo>
                  <a:pt x="833" y="459"/>
                </a:lnTo>
                <a:lnTo>
                  <a:pt x="829" y="460"/>
                </a:lnTo>
                <a:lnTo>
                  <a:pt x="827" y="460"/>
                </a:lnTo>
                <a:lnTo>
                  <a:pt x="824" y="460"/>
                </a:lnTo>
                <a:lnTo>
                  <a:pt x="824" y="460"/>
                </a:lnTo>
                <a:lnTo>
                  <a:pt x="812" y="461"/>
                </a:lnTo>
                <a:lnTo>
                  <a:pt x="800" y="461"/>
                </a:lnTo>
                <a:lnTo>
                  <a:pt x="776" y="460"/>
                </a:lnTo>
                <a:lnTo>
                  <a:pt x="776" y="460"/>
                </a:lnTo>
                <a:lnTo>
                  <a:pt x="763" y="454"/>
                </a:lnTo>
                <a:lnTo>
                  <a:pt x="749" y="448"/>
                </a:lnTo>
                <a:lnTo>
                  <a:pt x="749" y="448"/>
                </a:lnTo>
                <a:lnTo>
                  <a:pt x="749" y="446"/>
                </a:lnTo>
                <a:lnTo>
                  <a:pt x="748" y="445"/>
                </a:lnTo>
                <a:lnTo>
                  <a:pt x="745" y="443"/>
                </a:lnTo>
                <a:lnTo>
                  <a:pt x="743" y="442"/>
                </a:lnTo>
                <a:lnTo>
                  <a:pt x="742" y="441"/>
                </a:lnTo>
                <a:lnTo>
                  <a:pt x="743" y="439"/>
                </a:lnTo>
                <a:lnTo>
                  <a:pt x="743" y="439"/>
                </a:lnTo>
                <a:lnTo>
                  <a:pt x="744" y="438"/>
                </a:lnTo>
                <a:lnTo>
                  <a:pt x="747" y="436"/>
                </a:lnTo>
                <a:lnTo>
                  <a:pt x="752" y="435"/>
                </a:lnTo>
                <a:lnTo>
                  <a:pt x="757" y="435"/>
                </a:lnTo>
                <a:lnTo>
                  <a:pt x="759" y="434"/>
                </a:lnTo>
                <a:lnTo>
                  <a:pt x="763" y="433"/>
                </a:lnTo>
                <a:lnTo>
                  <a:pt x="763" y="433"/>
                </a:lnTo>
                <a:lnTo>
                  <a:pt x="772" y="427"/>
                </a:lnTo>
                <a:lnTo>
                  <a:pt x="780" y="420"/>
                </a:lnTo>
                <a:lnTo>
                  <a:pt x="797" y="404"/>
                </a:lnTo>
                <a:lnTo>
                  <a:pt x="797" y="404"/>
                </a:lnTo>
                <a:lnTo>
                  <a:pt x="807" y="406"/>
                </a:lnTo>
                <a:lnTo>
                  <a:pt x="813" y="407"/>
                </a:lnTo>
                <a:lnTo>
                  <a:pt x="819" y="406"/>
                </a:lnTo>
                <a:lnTo>
                  <a:pt x="819" y="406"/>
                </a:lnTo>
                <a:lnTo>
                  <a:pt x="825" y="404"/>
                </a:lnTo>
                <a:lnTo>
                  <a:pt x="831" y="401"/>
                </a:lnTo>
                <a:lnTo>
                  <a:pt x="835" y="397"/>
                </a:lnTo>
                <a:lnTo>
                  <a:pt x="836" y="394"/>
                </a:lnTo>
                <a:lnTo>
                  <a:pt x="838" y="391"/>
                </a:lnTo>
                <a:lnTo>
                  <a:pt x="838" y="391"/>
                </a:lnTo>
                <a:lnTo>
                  <a:pt x="838" y="386"/>
                </a:lnTo>
                <a:lnTo>
                  <a:pt x="836" y="382"/>
                </a:lnTo>
                <a:lnTo>
                  <a:pt x="834" y="378"/>
                </a:lnTo>
                <a:lnTo>
                  <a:pt x="832" y="376"/>
                </a:lnTo>
                <a:lnTo>
                  <a:pt x="832" y="376"/>
                </a:lnTo>
                <a:lnTo>
                  <a:pt x="818" y="373"/>
                </a:lnTo>
                <a:lnTo>
                  <a:pt x="805" y="372"/>
                </a:lnTo>
                <a:lnTo>
                  <a:pt x="777" y="372"/>
                </a:lnTo>
                <a:lnTo>
                  <a:pt x="777" y="372"/>
                </a:lnTo>
                <a:lnTo>
                  <a:pt x="770" y="370"/>
                </a:lnTo>
                <a:lnTo>
                  <a:pt x="766" y="369"/>
                </a:lnTo>
                <a:lnTo>
                  <a:pt x="763" y="366"/>
                </a:lnTo>
                <a:lnTo>
                  <a:pt x="763" y="366"/>
                </a:lnTo>
                <a:lnTo>
                  <a:pt x="762" y="365"/>
                </a:lnTo>
                <a:lnTo>
                  <a:pt x="761" y="363"/>
                </a:lnTo>
                <a:lnTo>
                  <a:pt x="758" y="362"/>
                </a:lnTo>
                <a:lnTo>
                  <a:pt x="757" y="363"/>
                </a:lnTo>
                <a:lnTo>
                  <a:pt x="757" y="363"/>
                </a:lnTo>
                <a:lnTo>
                  <a:pt x="755" y="362"/>
                </a:lnTo>
                <a:lnTo>
                  <a:pt x="754" y="361"/>
                </a:lnTo>
                <a:lnTo>
                  <a:pt x="752" y="358"/>
                </a:lnTo>
                <a:lnTo>
                  <a:pt x="752" y="357"/>
                </a:lnTo>
                <a:lnTo>
                  <a:pt x="752" y="357"/>
                </a:lnTo>
                <a:lnTo>
                  <a:pt x="757" y="351"/>
                </a:lnTo>
                <a:lnTo>
                  <a:pt x="762" y="345"/>
                </a:lnTo>
                <a:lnTo>
                  <a:pt x="766" y="342"/>
                </a:lnTo>
                <a:lnTo>
                  <a:pt x="773" y="338"/>
                </a:lnTo>
                <a:lnTo>
                  <a:pt x="786" y="333"/>
                </a:lnTo>
                <a:lnTo>
                  <a:pt x="799" y="329"/>
                </a:lnTo>
                <a:lnTo>
                  <a:pt x="800" y="327"/>
                </a:lnTo>
                <a:lnTo>
                  <a:pt x="800" y="327"/>
                </a:lnTo>
                <a:lnTo>
                  <a:pt x="799" y="325"/>
                </a:lnTo>
                <a:lnTo>
                  <a:pt x="798" y="324"/>
                </a:lnTo>
                <a:lnTo>
                  <a:pt x="798" y="324"/>
                </a:lnTo>
                <a:lnTo>
                  <a:pt x="792" y="318"/>
                </a:lnTo>
                <a:lnTo>
                  <a:pt x="790" y="311"/>
                </a:lnTo>
                <a:lnTo>
                  <a:pt x="789" y="303"/>
                </a:lnTo>
                <a:lnTo>
                  <a:pt x="790" y="295"/>
                </a:lnTo>
                <a:lnTo>
                  <a:pt x="790" y="295"/>
                </a:lnTo>
                <a:lnTo>
                  <a:pt x="793" y="287"/>
                </a:lnTo>
                <a:lnTo>
                  <a:pt x="798" y="279"/>
                </a:lnTo>
                <a:lnTo>
                  <a:pt x="801" y="276"/>
                </a:lnTo>
                <a:lnTo>
                  <a:pt x="805" y="273"/>
                </a:lnTo>
                <a:lnTo>
                  <a:pt x="810" y="272"/>
                </a:lnTo>
                <a:lnTo>
                  <a:pt x="814" y="271"/>
                </a:lnTo>
                <a:lnTo>
                  <a:pt x="814" y="271"/>
                </a:lnTo>
                <a:lnTo>
                  <a:pt x="822" y="269"/>
                </a:lnTo>
                <a:lnTo>
                  <a:pt x="831" y="271"/>
                </a:lnTo>
                <a:lnTo>
                  <a:pt x="839" y="273"/>
                </a:lnTo>
                <a:lnTo>
                  <a:pt x="845" y="279"/>
                </a:lnTo>
                <a:lnTo>
                  <a:pt x="845" y="279"/>
                </a:lnTo>
                <a:lnTo>
                  <a:pt x="847" y="285"/>
                </a:lnTo>
                <a:lnTo>
                  <a:pt x="847" y="292"/>
                </a:lnTo>
                <a:lnTo>
                  <a:pt x="846" y="299"/>
                </a:lnTo>
                <a:lnTo>
                  <a:pt x="842" y="304"/>
                </a:lnTo>
                <a:lnTo>
                  <a:pt x="842" y="304"/>
                </a:lnTo>
                <a:lnTo>
                  <a:pt x="838" y="308"/>
                </a:lnTo>
                <a:lnTo>
                  <a:pt x="832" y="309"/>
                </a:lnTo>
                <a:lnTo>
                  <a:pt x="826" y="310"/>
                </a:lnTo>
                <a:lnTo>
                  <a:pt x="820" y="309"/>
                </a:lnTo>
                <a:lnTo>
                  <a:pt x="820" y="309"/>
                </a:lnTo>
                <a:lnTo>
                  <a:pt x="814" y="306"/>
                </a:lnTo>
                <a:lnTo>
                  <a:pt x="812" y="303"/>
                </a:lnTo>
                <a:lnTo>
                  <a:pt x="812" y="300"/>
                </a:lnTo>
                <a:lnTo>
                  <a:pt x="812" y="300"/>
                </a:lnTo>
                <a:lnTo>
                  <a:pt x="814" y="297"/>
                </a:lnTo>
                <a:lnTo>
                  <a:pt x="815" y="296"/>
                </a:lnTo>
                <a:lnTo>
                  <a:pt x="817" y="295"/>
                </a:lnTo>
                <a:lnTo>
                  <a:pt x="817" y="295"/>
                </a:lnTo>
                <a:lnTo>
                  <a:pt x="818" y="296"/>
                </a:lnTo>
                <a:lnTo>
                  <a:pt x="819" y="297"/>
                </a:lnTo>
                <a:lnTo>
                  <a:pt x="820" y="301"/>
                </a:lnTo>
                <a:lnTo>
                  <a:pt x="820" y="301"/>
                </a:lnTo>
                <a:lnTo>
                  <a:pt x="821" y="302"/>
                </a:lnTo>
                <a:lnTo>
                  <a:pt x="824" y="303"/>
                </a:lnTo>
                <a:lnTo>
                  <a:pt x="828" y="304"/>
                </a:lnTo>
                <a:lnTo>
                  <a:pt x="828" y="304"/>
                </a:lnTo>
                <a:lnTo>
                  <a:pt x="832" y="304"/>
                </a:lnTo>
                <a:lnTo>
                  <a:pt x="835" y="302"/>
                </a:lnTo>
                <a:lnTo>
                  <a:pt x="840" y="299"/>
                </a:lnTo>
                <a:lnTo>
                  <a:pt x="840" y="299"/>
                </a:lnTo>
                <a:lnTo>
                  <a:pt x="841" y="289"/>
                </a:lnTo>
                <a:lnTo>
                  <a:pt x="840" y="286"/>
                </a:lnTo>
                <a:lnTo>
                  <a:pt x="839" y="281"/>
                </a:lnTo>
                <a:lnTo>
                  <a:pt x="839" y="281"/>
                </a:lnTo>
                <a:lnTo>
                  <a:pt x="835" y="279"/>
                </a:lnTo>
                <a:lnTo>
                  <a:pt x="832" y="278"/>
                </a:lnTo>
                <a:lnTo>
                  <a:pt x="825" y="275"/>
                </a:lnTo>
                <a:lnTo>
                  <a:pt x="817" y="276"/>
                </a:lnTo>
                <a:lnTo>
                  <a:pt x="808" y="278"/>
                </a:lnTo>
                <a:lnTo>
                  <a:pt x="808" y="278"/>
                </a:lnTo>
                <a:lnTo>
                  <a:pt x="805" y="281"/>
                </a:lnTo>
                <a:lnTo>
                  <a:pt x="801" y="283"/>
                </a:lnTo>
                <a:lnTo>
                  <a:pt x="799" y="287"/>
                </a:lnTo>
                <a:lnTo>
                  <a:pt x="798" y="290"/>
                </a:lnTo>
                <a:lnTo>
                  <a:pt x="796" y="299"/>
                </a:lnTo>
                <a:lnTo>
                  <a:pt x="796" y="307"/>
                </a:lnTo>
                <a:lnTo>
                  <a:pt x="796" y="307"/>
                </a:lnTo>
                <a:lnTo>
                  <a:pt x="796" y="310"/>
                </a:lnTo>
                <a:lnTo>
                  <a:pt x="798" y="314"/>
                </a:lnTo>
                <a:lnTo>
                  <a:pt x="803" y="318"/>
                </a:lnTo>
                <a:lnTo>
                  <a:pt x="803" y="318"/>
                </a:lnTo>
                <a:lnTo>
                  <a:pt x="811" y="322"/>
                </a:lnTo>
                <a:lnTo>
                  <a:pt x="814" y="323"/>
                </a:lnTo>
                <a:lnTo>
                  <a:pt x="819" y="322"/>
                </a:lnTo>
                <a:lnTo>
                  <a:pt x="819" y="322"/>
                </a:lnTo>
                <a:lnTo>
                  <a:pt x="821" y="322"/>
                </a:lnTo>
                <a:lnTo>
                  <a:pt x="822" y="323"/>
                </a:lnTo>
                <a:lnTo>
                  <a:pt x="824" y="325"/>
                </a:lnTo>
                <a:lnTo>
                  <a:pt x="824" y="328"/>
                </a:lnTo>
                <a:lnTo>
                  <a:pt x="824" y="328"/>
                </a:lnTo>
                <a:lnTo>
                  <a:pt x="822" y="330"/>
                </a:lnTo>
                <a:lnTo>
                  <a:pt x="822" y="331"/>
                </a:lnTo>
                <a:lnTo>
                  <a:pt x="825" y="334"/>
                </a:lnTo>
                <a:lnTo>
                  <a:pt x="831" y="338"/>
                </a:lnTo>
                <a:lnTo>
                  <a:pt x="831" y="338"/>
                </a:lnTo>
                <a:lnTo>
                  <a:pt x="836" y="341"/>
                </a:lnTo>
                <a:lnTo>
                  <a:pt x="843" y="341"/>
                </a:lnTo>
                <a:lnTo>
                  <a:pt x="849" y="341"/>
                </a:lnTo>
                <a:lnTo>
                  <a:pt x="855" y="338"/>
                </a:lnTo>
                <a:lnTo>
                  <a:pt x="861" y="336"/>
                </a:lnTo>
                <a:lnTo>
                  <a:pt x="867" y="334"/>
                </a:lnTo>
                <a:lnTo>
                  <a:pt x="877" y="325"/>
                </a:lnTo>
                <a:lnTo>
                  <a:pt x="877" y="325"/>
                </a:lnTo>
                <a:lnTo>
                  <a:pt x="881" y="323"/>
                </a:lnTo>
                <a:lnTo>
                  <a:pt x="882" y="320"/>
                </a:lnTo>
                <a:lnTo>
                  <a:pt x="882" y="313"/>
                </a:lnTo>
                <a:lnTo>
                  <a:pt x="882" y="313"/>
                </a:lnTo>
                <a:lnTo>
                  <a:pt x="882" y="310"/>
                </a:lnTo>
                <a:lnTo>
                  <a:pt x="883" y="309"/>
                </a:lnTo>
                <a:lnTo>
                  <a:pt x="887" y="309"/>
                </a:lnTo>
                <a:lnTo>
                  <a:pt x="891" y="309"/>
                </a:lnTo>
                <a:lnTo>
                  <a:pt x="892" y="309"/>
                </a:lnTo>
                <a:lnTo>
                  <a:pt x="895" y="308"/>
                </a:lnTo>
                <a:lnTo>
                  <a:pt x="895" y="308"/>
                </a:lnTo>
                <a:lnTo>
                  <a:pt x="904" y="306"/>
                </a:lnTo>
                <a:lnTo>
                  <a:pt x="909" y="303"/>
                </a:lnTo>
                <a:lnTo>
                  <a:pt x="914" y="300"/>
                </a:lnTo>
                <a:lnTo>
                  <a:pt x="914" y="300"/>
                </a:lnTo>
                <a:lnTo>
                  <a:pt x="921" y="293"/>
                </a:lnTo>
                <a:lnTo>
                  <a:pt x="924" y="289"/>
                </a:lnTo>
                <a:lnTo>
                  <a:pt x="926" y="285"/>
                </a:lnTo>
                <a:lnTo>
                  <a:pt x="928" y="280"/>
                </a:lnTo>
                <a:lnTo>
                  <a:pt x="929" y="274"/>
                </a:lnTo>
                <a:lnTo>
                  <a:pt x="929" y="269"/>
                </a:lnTo>
                <a:lnTo>
                  <a:pt x="929" y="264"/>
                </a:lnTo>
                <a:lnTo>
                  <a:pt x="929" y="264"/>
                </a:lnTo>
                <a:lnTo>
                  <a:pt x="926" y="259"/>
                </a:lnTo>
                <a:lnTo>
                  <a:pt x="924" y="255"/>
                </a:lnTo>
                <a:lnTo>
                  <a:pt x="921" y="252"/>
                </a:lnTo>
                <a:lnTo>
                  <a:pt x="917" y="250"/>
                </a:lnTo>
                <a:lnTo>
                  <a:pt x="917" y="250"/>
                </a:lnTo>
                <a:lnTo>
                  <a:pt x="909" y="250"/>
                </a:lnTo>
                <a:lnTo>
                  <a:pt x="901" y="248"/>
                </a:lnTo>
                <a:lnTo>
                  <a:pt x="894" y="248"/>
                </a:lnTo>
                <a:lnTo>
                  <a:pt x="890" y="250"/>
                </a:lnTo>
                <a:lnTo>
                  <a:pt x="887" y="252"/>
                </a:lnTo>
                <a:lnTo>
                  <a:pt x="887" y="252"/>
                </a:lnTo>
                <a:lnTo>
                  <a:pt x="883" y="254"/>
                </a:lnTo>
                <a:lnTo>
                  <a:pt x="881" y="257"/>
                </a:lnTo>
                <a:lnTo>
                  <a:pt x="878" y="259"/>
                </a:lnTo>
                <a:lnTo>
                  <a:pt x="875" y="260"/>
                </a:lnTo>
                <a:lnTo>
                  <a:pt x="875" y="260"/>
                </a:lnTo>
                <a:lnTo>
                  <a:pt x="870" y="257"/>
                </a:lnTo>
                <a:lnTo>
                  <a:pt x="867" y="252"/>
                </a:lnTo>
                <a:lnTo>
                  <a:pt x="864" y="248"/>
                </a:lnTo>
                <a:lnTo>
                  <a:pt x="860" y="245"/>
                </a:lnTo>
                <a:lnTo>
                  <a:pt x="860" y="245"/>
                </a:lnTo>
                <a:lnTo>
                  <a:pt x="853" y="243"/>
                </a:lnTo>
                <a:lnTo>
                  <a:pt x="846" y="243"/>
                </a:lnTo>
                <a:lnTo>
                  <a:pt x="832" y="243"/>
                </a:lnTo>
                <a:lnTo>
                  <a:pt x="804" y="247"/>
                </a:lnTo>
                <a:lnTo>
                  <a:pt x="804" y="247"/>
                </a:lnTo>
                <a:lnTo>
                  <a:pt x="792" y="250"/>
                </a:lnTo>
                <a:lnTo>
                  <a:pt x="779" y="252"/>
                </a:lnTo>
                <a:lnTo>
                  <a:pt x="773" y="253"/>
                </a:lnTo>
                <a:lnTo>
                  <a:pt x="768" y="252"/>
                </a:lnTo>
                <a:lnTo>
                  <a:pt x="762" y="252"/>
                </a:lnTo>
                <a:lnTo>
                  <a:pt x="756" y="250"/>
                </a:lnTo>
                <a:lnTo>
                  <a:pt x="756" y="250"/>
                </a:lnTo>
                <a:lnTo>
                  <a:pt x="751" y="246"/>
                </a:lnTo>
                <a:lnTo>
                  <a:pt x="748" y="243"/>
                </a:lnTo>
                <a:lnTo>
                  <a:pt x="745" y="238"/>
                </a:lnTo>
                <a:lnTo>
                  <a:pt x="744" y="233"/>
                </a:lnTo>
                <a:lnTo>
                  <a:pt x="744" y="233"/>
                </a:lnTo>
                <a:lnTo>
                  <a:pt x="744" y="230"/>
                </a:lnTo>
                <a:lnTo>
                  <a:pt x="744" y="226"/>
                </a:lnTo>
                <a:lnTo>
                  <a:pt x="748" y="220"/>
                </a:lnTo>
                <a:lnTo>
                  <a:pt x="756" y="209"/>
                </a:lnTo>
                <a:lnTo>
                  <a:pt x="756" y="209"/>
                </a:lnTo>
                <a:lnTo>
                  <a:pt x="758" y="208"/>
                </a:lnTo>
                <a:lnTo>
                  <a:pt x="762" y="205"/>
                </a:lnTo>
                <a:lnTo>
                  <a:pt x="762" y="205"/>
                </a:lnTo>
                <a:lnTo>
                  <a:pt x="768" y="205"/>
                </a:lnTo>
                <a:lnTo>
                  <a:pt x="773" y="204"/>
                </a:lnTo>
                <a:lnTo>
                  <a:pt x="779" y="203"/>
                </a:lnTo>
                <a:lnTo>
                  <a:pt x="785" y="201"/>
                </a:lnTo>
                <a:lnTo>
                  <a:pt x="791" y="198"/>
                </a:lnTo>
                <a:lnTo>
                  <a:pt x="796" y="194"/>
                </a:lnTo>
                <a:lnTo>
                  <a:pt x="799" y="190"/>
                </a:lnTo>
                <a:lnTo>
                  <a:pt x="803" y="184"/>
                </a:lnTo>
                <a:lnTo>
                  <a:pt x="803" y="184"/>
                </a:lnTo>
                <a:lnTo>
                  <a:pt x="800" y="184"/>
                </a:lnTo>
                <a:lnTo>
                  <a:pt x="800" y="184"/>
                </a:lnTo>
                <a:lnTo>
                  <a:pt x="797" y="184"/>
                </a:lnTo>
                <a:lnTo>
                  <a:pt x="794" y="184"/>
                </a:lnTo>
                <a:lnTo>
                  <a:pt x="789" y="183"/>
                </a:lnTo>
                <a:lnTo>
                  <a:pt x="777" y="180"/>
                </a:lnTo>
                <a:lnTo>
                  <a:pt x="777" y="180"/>
                </a:lnTo>
                <a:lnTo>
                  <a:pt x="775" y="177"/>
                </a:lnTo>
                <a:lnTo>
                  <a:pt x="772" y="174"/>
                </a:lnTo>
                <a:lnTo>
                  <a:pt x="769" y="167"/>
                </a:lnTo>
                <a:lnTo>
                  <a:pt x="768" y="159"/>
                </a:lnTo>
                <a:lnTo>
                  <a:pt x="768" y="151"/>
                </a:lnTo>
                <a:lnTo>
                  <a:pt x="768" y="151"/>
                </a:lnTo>
                <a:lnTo>
                  <a:pt x="769" y="147"/>
                </a:lnTo>
                <a:lnTo>
                  <a:pt x="771" y="142"/>
                </a:lnTo>
                <a:lnTo>
                  <a:pt x="773" y="139"/>
                </a:lnTo>
                <a:lnTo>
                  <a:pt x="778" y="135"/>
                </a:lnTo>
                <a:lnTo>
                  <a:pt x="786" y="129"/>
                </a:lnTo>
                <a:lnTo>
                  <a:pt x="794" y="126"/>
                </a:lnTo>
                <a:lnTo>
                  <a:pt x="807" y="127"/>
                </a:lnTo>
                <a:lnTo>
                  <a:pt x="807" y="127"/>
                </a:lnTo>
                <a:lnTo>
                  <a:pt x="812" y="130"/>
                </a:lnTo>
                <a:lnTo>
                  <a:pt x="815" y="134"/>
                </a:lnTo>
                <a:lnTo>
                  <a:pt x="818" y="139"/>
                </a:lnTo>
                <a:lnTo>
                  <a:pt x="820" y="144"/>
                </a:lnTo>
                <a:lnTo>
                  <a:pt x="820" y="144"/>
                </a:lnTo>
                <a:lnTo>
                  <a:pt x="818" y="149"/>
                </a:lnTo>
                <a:lnTo>
                  <a:pt x="815" y="155"/>
                </a:lnTo>
                <a:lnTo>
                  <a:pt x="812" y="160"/>
                </a:lnTo>
                <a:lnTo>
                  <a:pt x="808" y="163"/>
                </a:lnTo>
                <a:lnTo>
                  <a:pt x="808" y="163"/>
                </a:lnTo>
                <a:lnTo>
                  <a:pt x="806" y="166"/>
                </a:lnTo>
                <a:lnTo>
                  <a:pt x="804" y="166"/>
                </a:lnTo>
                <a:lnTo>
                  <a:pt x="800" y="166"/>
                </a:lnTo>
                <a:lnTo>
                  <a:pt x="791" y="163"/>
                </a:lnTo>
                <a:lnTo>
                  <a:pt x="791" y="163"/>
                </a:lnTo>
                <a:lnTo>
                  <a:pt x="791" y="159"/>
                </a:lnTo>
                <a:lnTo>
                  <a:pt x="791" y="156"/>
                </a:lnTo>
                <a:lnTo>
                  <a:pt x="793" y="156"/>
                </a:lnTo>
                <a:lnTo>
                  <a:pt x="796" y="157"/>
                </a:lnTo>
                <a:lnTo>
                  <a:pt x="801" y="160"/>
                </a:lnTo>
                <a:lnTo>
                  <a:pt x="804" y="159"/>
                </a:lnTo>
                <a:lnTo>
                  <a:pt x="806" y="156"/>
                </a:lnTo>
                <a:lnTo>
                  <a:pt x="806" y="156"/>
                </a:lnTo>
                <a:lnTo>
                  <a:pt x="810" y="153"/>
                </a:lnTo>
                <a:lnTo>
                  <a:pt x="812" y="149"/>
                </a:lnTo>
                <a:lnTo>
                  <a:pt x="812" y="144"/>
                </a:lnTo>
                <a:lnTo>
                  <a:pt x="812" y="140"/>
                </a:lnTo>
                <a:lnTo>
                  <a:pt x="812" y="140"/>
                </a:lnTo>
                <a:lnTo>
                  <a:pt x="808" y="135"/>
                </a:lnTo>
                <a:lnTo>
                  <a:pt x="804" y="134"/>
                </a:lnTo>
                <a:lnTo>
                  <a:pt x="793" y="133"/>
                </a:lnTo>
                <a:lnTo>
                  <a:pt x="793" y="133"/>
                </a:lnTo>
                <a:lnTo>
                  <a:pt x="786" y="136"/>
                </a:lnTo>
                <a:lnTo>
                  <a:pt x="780" y="141"/>
                </a:lnTo>
                <a:lnTo>
                  <a:pt x="776" y="147"/>
                </a:lnTo>
                <a:lnTo>
                  <a:pt x="775" y="150"/>
                </a:lnTo>
                <a:lnTo>
                  <a:pt x="773" y="154"/>
                </a:lnTo>
                <a:lnTo>
                  <a:pt x="773" y="154"/>
                </a:lnTo>
                <a:lnTo>
                  <a:pt x="773" y="160"/>
                </a:lnTo>
                <a:lnTo>
                  <a:pt x="775" y="164"/>
                </a:lnTo>
                <a:lnTo>
                  <a:pt x="777" y="169"/>
                </a:lnTo>
                <a:lnTo>
                  <a:pt x="780" y="174"/>
                </a:lnTo>
                <a:lnTo>
                  <a:pt x="780" y="174"/>
                </a:lnTo>
                <a:lnTo>
                  <a:pt x="786" y="176"/>
                </a:lnTo>
                <a:lnTo>
                  <a:pt x="792" y="177"/>
                </a:lnTo>
                <a:lnTo>
                  <a:pt x="798" y="177"/>
                </a:lnTo>
                <a:lnTo>
                  <a:pt x="805" y="176"/>
                </a:lnTo>
                <a:lnTo>
                  <a:pt x="805" y="176"/>
                </a:lnTo>
                <a:lnTo>
                  <a:pt x="808" y="175"/>
                </a:lnTo>
                <a:lnTo>
                  <a:pt x="811" y="173"/>
                </a:lnTo>
                <a:lnTo>
                  <a:pt x="814" y="170"/>
                </a:lnTo>
                <a:lnTo>
                  <a:pt x="818" y="169"/>
                </a:lnTo>
                <a:lnTo>
                  <a:pt x="818" y="169"/>
                </a:lnTo>
                <a:lnTo>
                  <a:pt x="819" y="169"/>
                </a:lnTo>
                <a:lnTo>
                  <a:pt x="820" y="171"/>
                </a:lnTo>
                <a:lnTo>
                  <a:pt x="821" y="175"/>
                </a:lnTo>
                <a:lnTo>
                  <a:pt x="821" y="175"/>
                </a:lnTo>
                <a:lnTo>
                  <a:pt x="826" y="178"/>
                </a:lnTo>
                <a:lnTo>
                  <a:pt x="831" y="181"/>
                </a:lnTo>
                <a:lnTo>
                  <a:pt x="836" y="183"/>
                </a:lnTo>
                <a:lnTo>
                  <a:pt x="841" y="183"/>
                </a:lnTo>
                <a:lnTo>
                  <a:pt x="841" y="183"/>
                </a:lnTo>
                <a:lnTo>
                  <a:pt x="850" y="181"/>
                </a:lnTo>
                <a:lnTo>
                  <a:pt x="857" y="177"/>
                </a:lnTo>
                <a:lnTo>
                  <a:pt x="864" y="173"/>
                </a:lnTo>
                <a:lnTo>
                  <a:pt x="869" y="166"/>
                </a:lnTo>
                <a:lnTo>
                  <a:pt x="869" y="166"/>
                </a:lnTo>
                <a:lnTo>
                  <a:pt x="871" y="163"/>
                </a:lnTo>
                <a:lnTo>
                  <a:pt x="871" y="161"/>
                </a:lnTo>
                <a:lnTo>
                  <a:pt x="871" y="156"/>
                </a:lnTo>
                <a:lnTo>
                  <a:pt x="870" y="150"/>
                </a:lnTo>
                <a:lnTo>
                  <a:pt x="871" y="149"/>
                </a:lnTo>
                <a:lnTo>
                  <a:pt x="873" y="147"/>
                </a:lnTo>
                <a:lnTo>
                  <a:pt x="873" y="147"/>
                </a:lnTo>
                <a:lnTo>
                  <a:pt x="877" y="147"/>
                </a:lnTo>
                <a:lnTo>
                  <a:pt x="881" y="147"/>
                </a:lnTo>
                <a:lnTo>
                  <a:pt x="889" y="146"/>
                </a:lnTo>
                <a:lnTo>
                  <a:pt x="895" y="141"/>
                </a:lnTo>
                <a:lnTo>
                  <a:pt x="901" y="135"/>
                </a:lnTo>
                <a:lnTo>
                  <a:pt x="901" y="135"/>
                </a:lnTo>
                <a:lnTo>
                  <a:pt x="902" y="129"/>
                </a:lnTo>
                <a:lnTo>
                  <a:pt x="902" y="122"/>
                </a:lnTo>
                <a:lnTo>
                  <a:pt x="902" y="122"/>
                </a:lnTo>
                <a:lnTo>
                  <a:pt x="899" y="118"/>
                </a:lnTo>
                <a:lnTo>
                  <a:pt x="897" y="114"/>
                </a:lnTo>
                <a:lnTo>
                  <a:pt x="888" y="109"/>
                </a:lnTo>
                <a:lnTo>
                  <a:pt x="888" y="109"/>
                </a:lnTo>
                <a:lnTo>
                  <a:pt x="884" y="108"/>
                </a:lnTo>
                <a:lnTo>
                  <a:pt x="882" y="108"/>
                </a:lnTo>
                <a:lnTo>
                  <a:pt x="875" y="109"/>
                </a:lnTo>
                <a:lnTo>
                  <a:pt x="870" y="113"/>
                </a:lnTo>
                <a:lnTo>
                  <a:pt x="864" y="116"/>
                </a:lnTo>
                <a:lnTo>
                  <a:pt x="864" y="116"/>
                </a:lnTo>
                <a:lnTo>
                  <a:pt x="863" y="119"/>
                </a:lnTo>
                <a:lnTo>
                  <a:pt x="863" y="121"/>
                </a:lnTo>
                <a:lnTo>
                  <a:pt x="862" y="123"/>
                </a:lnTo>
                <a:lnTo>
                  <a:pt x="860" y="123"/>
                </a:lnTo>
                <a:lnTo>
                  <a:pt x="860" y="123"/>
                </a:lnTo>
                <a:lnTo>
                  <a:pt x="859" y="123"/>
                </a:lnTo>
                <a:lnTo>
                  <a:pt x="857" y="122"/>
                </a:lnTo>
                <a:lnTo>
                  <a:pt x="857" y="120"/>
                </a:lnTo>
                <a:lnTo>
                  <a:pt x="857" y="120"/>
                </a:lnTo>
                <a:lnTo>
                  <a:pt x="857" y="116"/>
                </a:lnTo>
                <a:lnTo>
                  <a:pt x="859" y="114"/>
                </a:lnTo>
                <a:lnTo>
                  <a:pt x="863" y="111"/>
                </a:lnTo>
                <a:lnTo>
                  <a:pt x="873" y="104"/>
                </a:lnTo>
                <a:lnTo>
                  <a:pt x="873" y="104"/>
                </a:lnTo>
                <a:lnTo>
                  <a:pt x="877" y="102"/>
                </a:lnTo>
                <a:lnTo>
                  <a:pt x="882" y="102"/>
                </a:lnTo>
                <a:lnTo>
                  <a:pt x="885" y="104"/>
                </a:lnTo>
                <a:lnTo>
                  <a:pt x="890" y="105"/>
                </a:lnTo>
                <a:lnTo>
                  <a:pt x="898" y="108"/>
                </a:lnTo>
                <a:lnTo>
                  <a:pt x="905" y="114"/>
                </a:lnTo>
                <a:lnTo>
                  <a:pt x="905" y="114"/>
                </a:lnTo>
                <a:lnTo>
                  <a:pt x="908" y="119"/>
                </a:lnTo>
                <a:lnTo>
                  <a:pt x="908" y="125"/>
                </a:lnTo>
                <a:lnTo>
                  <a:pt x="906" y="135"/>
                </a:lnTo>
                <a:lnTo>
                  <a:pt x="906" y="135"/>
                </a:lnTo>
                <a:lnTo>
                  <a:pt x="904" y="139"/>
                </a:lnTo>
                <a:lnTo>
                  <a:pt x="902" y="142"/>
                </a:lnTo>
                <a:lnTo>
                  <a:pt x="895" y="148"/>
                </a:lnTo>
                <a:lnTo>
                  <a:pt x="887" y="151"/>
                </a:lnTo>
                <a:lnTo>
                  <a:pt x="878" y="155"/>
                </a:lnTo>
                <a:lnTo>
                  <a:pt x="878" y="155"/>
                </a:lnTo>
                <a:lnTo>
                  <a:pt x="877" y="162"/>
                </a:lnTo>
                <a:lnTo>
                  <a:pt x="875" y="168"/>
                </a:lnTo>
                <a:lnTo>
                  <a:pt x="873" y="173"/>
                </a:lnTo>
                <a:lnTo>
                  <a:pt x="868" y="178"/>
                </a:lnTo>
                <a:lnTo>
                  <a:pt x="868" y="178"/>
                </a:lnTo>
                <a:lnTo>
                  <a:pt x="871" y="180"/>
                </a:lnTo>
                <a:lnTo>
                  <a:pt x="874" y="181"/>
                </a:lnTo>
                <a:lnTo>
                  <a:pt x="882" y="182"/>
                </a:lnTo>
                <a:lnTo>
                  <a:pt x="897" y="183"/>
                </a:lnTo>
                <a:lnTo>
                  <a:pt x="897" y="183"/>
                </a:lnTo>
                <a:lnTo>
                  <a:pt x="903" y="181"/>
                </a:lnTo>
                <a:lnTo>
                  <a:pt x="909" y="178"/>
                </a:lnTo>
                <a:lnTo>
                  <a:pt x="921" y="171"/>
                </a:lnTo>
                <a:lnTo>
                  <a:pt x="921" y="171"/>
                </a:lnTo>
                <a:lnTo>
                  <a:pt x="923" y="173"/>
                </a:lnTo>
                <a:lnTo>
                  <a:pt x="924" y="173"/>
                </a:lnTo>
                <a:lnTo>
                  <a:pt x="925" y="174"/>
                </a:lnTo>
                <a:lnTo>
                  <a:pt x="925" y="174"/>
                </a:lnTo>
                <a:lnTo>
                  <a:pt x="933" y="178"/>
                </a:lnTo>
                <a:lnTo>
                  <a:pt x="938" y="180"/>
                </a:lnTo>
                <a:lnTo>
                  <a:pt x="943" y="180"/>
                </a:lnTo>
                <a:lnTo>
                  <a:pt x="943" y="180"/>
                </a:lnTo>
                <a:lnTo>
                  <a:pt x="952" y="180"/>
                </a:lnTo>
                <a:lnTo>
                  <a:pt x="961" y="178"/>
                </a:lnTo>
                <a:lnTo>
                  <a:pt x="970" y="175"/>
                </a:lnTo>
                <a:lnTo>
                  <a:pt x="974" y="173"/>
                </a:lnTo>
                <a:lnTo>
                  <a:pt x="978" y="169"/>
                </a:lnTo>
                <a:lnTo>
                  <a:pt x="978" y="169"/>
                </a:lnTo>
                <a:lnTo>
                  <a:pt x="978" y="164"/>
                </a:lnTo>
                <a:lnTo>
                  <a:pt x="978" y="162"/>
                </a:lnTo>
                <a:lnTo>
                  <a:pt x="980" y="161"/>
                </a:lnTo>
                <a:lnTo>
                  <a:pt x="980" y="161"/>
                </a:lnTo>
                <a:lnTo>
                  <a:pt x="987" y="161"/>
                </a:lnTo>
                <a:lnTo>
                  <a:pt x="995" y="160"/>
                </a:lnTo>
                <a:lnTo>
                  <a:pt x="1002" y="159"/>
                </a:lnTo>
                <a:lnTo>
                  <a:pt x="1009" y="155"/>
                </a:lnTo>
                <a:lnTo>
                  <a:pt x="1009" y="155"/>
                </a:lnTo>
                <a:lnTo>
                  <a:pt x="1016" y="150"/>
                </a:lnTo>
                <a:lnTo>
                  <a:pt x="1022" y="144"/>
                </a:lnTo>
                <a:lnTo>
                  <a:pt x="1026" y="137"/>
                </a:lnTo>
                <a:lnTo>
                  <a:pt x="1027" y="130"/>
                </a:lnTo>
                <a:lnTo>
                  <a:pt x="1027" y="130"/>
                </a:lnTo>
                <a:lnTo>
                  <a:pt x="1027" y="125"/>
                </a:lnTo>
                <a:lnTo>
                  <a:pt x="1024" y="119"/>
                </a:lnTo>
                <a:lnTo>
                  <a:pt x="1021" y="114"/>
                </a:lnTo>
                <a:lnTo>
                  <a:pt x="1016" y="109"/>
                </a:lnTo>
                <a:lnTo>
                  <a:pt x="1016" y="109"/>
                </a:lnTo>
                <a:lnTo>
                  <a:pt x="1009" y="106"/>
                </a:lnTo>
                <a:lnTo>
                  <a:pt x="1001" y="104"/>
                </a:lnTo>
                <a:lnTo>
                  <a:pt x="994" y="102"/>
                </a:lnTo>
                <a:lnTo>
                  <a:pt x="986" y="101"/>
                </a:lnTo>
                <a:lnTo>
                  <a:pt x="978" y="101"/>
                </a:lnTo>
                <a:lnTo>
                  <a:pt x="970" y="102"/>
                </a:lnTo>
                <a:lnTo>
                  <a:pt x="963" y="104"/>
                </a:lnTo>
                <a:lnTo>
                  <a:pt x="954" y="106"/>
                </a:lnTo>
                <a:lnTo>
                  <a:pt x="954" y="106"/>
                </a:lnTo>
                <a:lnTo>
                  <a:pt x="952" y="106"/>
                </a:lnTo>
                <a:lnTo>
                  <a:pt x="951" y="105"/>
                </a:lnTo>
                <a:lnTo>
                  <a:pt x="952" y="101"/>
                </a:lnTo>
                <a:lnTo>
                  <a:pt x="953" y="98"/>
                </a:lnTo>
                <a:lnTo>
                  <a:pt x="953" y="94"/>
                </a:lnTo>
                <a:lnTo>
                  <a:pt x="953" y="94"/>
                </a:lnTo>
                <a:lnTo>
                  <a:pt x="953" y="91"/>
                </a:lnTo>
                <a:lnTo>
                  <a:pt x="952" y="88"/>
                </a:lnTo>
                <a:lnTo>
                  <a:pt x="947" y="83"/>
                </a:lnTo>
                <a:lnTo>
                  <a:pt x="947" y="83"/>
                </a:lnTo>
                <a:lnTo>
                  <a:pt x="942" y="78"/>
                </a:lnTo>
                <a:lnTo>
                  <a:pt x="935" y="76"/>
                </a:lnTo>
                <a:lnTo>
                  <a:pt x="928" y="73"/>
                </a:lnTo>
                <a:lnTo>
                  <a:pt x="921" y="73"/>
                </a:lnTo>
                <a:lnTo>
                  <a:pt x="912" y="74"/>
                </a:lnTo>
                <a:lnTo>
                  <a:pt x="905" y="77"/>
                </a:lnTo>
                <a:lnTo>
                  <a:pt x="891" y="80"/>
                </a:lnTo>
                <a:lnTo>
                  <a:pt x="891" y="80"/>
                </a:lnTo>
                <a:lnTo>
                  <a:pt x="888" y="83"/>
                </a:lnTo>
                <a:lnTo>
                  <a:pt x="885" y="84"/>
                </a:lnTo>
                <a:lnTo>
                  <a:pt x="883" y="85"/>
                </a:lnTo>
                <a:lnTo>
                  <a:pt x="881" y="84"/>
                </a:lnTo>
                <a:lnTo>
                  <a:pt x="881" y="84"/>
                </a:lnTo>
                <a:lnTo>
                  <a:pt x="878" y="78"/>
                </a:lnTo>
                <a:lnTo>
                  <a:pt x="875" y="73"/>
                </a:lnTo>
                <a:lnTo>
                  <a:pt x="871" y="70"/>
                </a:lnTo>
                <a:lnTo>
                  <a:pt x="868" y="64"/>
                </a:lnTo>
                <a:lnTo>
                  <a:pt x="868" y="64"/>
                </a:lnTo>
                <a:lnTo>
                  <a:pt x="861" y="62"/>
                </a:lnTo>
                <a:lnTo>
                  <a:pt x="853" y="60"/>
                </a:lnTo>
                <a:lnTo>
                  <a:pt x="846" y="60"/>
                </a:lnTo>
                <a:lnTo>
                  <a:pt x="839" y="63"/>
                </a:lnTo>
                <a:lnTo>
                  <a:pt x="839" y="63"/>
                </a:lnTo>
                <a:lnTo>
                  <a:pt x="828" y="65"/>
                </a:lnTo>
                <a:lnTo>
                  <a:pt x="819" y="69"/>
                </a:lnTo>
                <a:lnTo>
                  <a:pt x="811" y="74"/>
                </a:lnTo>
                <a:lnTo>
                  <a:pt x="807" y="79"/>
                </a:lnTo>
                <a:lnTo>
                  <a:pt x="805" y="83"/>
                </a:lnTo>
                <a:lnTo>
                  <a:pt x="805" y="83"/>
                </a:lnTo>
                <a:lnTo>
                  <a:pt x="801" y="86"/>
                </a:lnTo>
                <a:lnTo>
                  <a:pt x="799" y="88"/>
                </a:lnTo>
                <a:lnTo>
                  <a:pt x="796" y="90"/>
                </a:lnTo>
                <a:lnTo>
                  <a:pt x="792" y="91"/>
                </a:lnTo>
                <a:lnTo>
                  <a:pt x="784" y="91"/>
                </a:lnTo>
                <a:lnTo>
                  <a:pt x="776" y="91"/>
                </a:lnTo>
                <a:lnTo>
                  <a:pt x="776" y="91"/>
                </a:lnTo>
                <a:lnTo>
                  <a:pt x="773" y="95"/>
                </a:lnTo>
                <a:lnTo>
                  <a:pt x="770" y="99"/>
                </a:lnTo>
                <a:lnTo>
                  <a:pt x="766" y="102"/>
                </a:lnTo>
                <a:lnTo>
                  <a:pt x="763" y="105"/>
                </a:lnTo>
                <a:lnTo>
                  <a:pt x="754" y="107"/>
                </a:lnTo>
                <a:lnTo>
                  <a:pt x="745" y="111"/>
                </a:lnTo>
                <a:lnTo>
                  <a:pt x="745" y="111"/>
                </a:lnTo>
                <a:lnTo>
                  <a:pt x="734" y="112"/>
                </a:lnTo>
                <a:lnTo>
                  <a:pt x="723" y="111"/>
                </a:lnTo>
                <a:lnTo>
                  <a:pt x="719" y="108"/>
                </a:lnTo>
                <a:lnTo>
                  <a:pt x="714" y="107"/>
                </a:lnTo>
                <a:lnTo>
                  <a:pt x="709" y="104"/>
                </a:lnTo>
                <a:lnTo>
                  <a:pt x="704" y="100"/>
                </a:lnTo>
                <a:lnTo>
                  <a:pt x="704" y="100"/>
                </a:lnTo>
                <a:lnTo>
                  <a:pt x="702" y="95"/>
                </a:lnTo>
                <a:lnTo>
                  <a:pt x="700" y="91"/>
                </a:lnTo>
                <a:lnTo>
                  <a:pt x="699" y="80"/>
                </a:lnTo>
                <a:lnTo>
                  <a:pt x="699" y="80"/>
                </a:lnTo>
                <a:lnTo>
                  <a:pt x="700" y="76"/>
                </a:lnTo>
                <a:lnTo>
                  <a:pt x="702" y="71"/>
                </a:lnTo>
                <a:lnTo>
                  <a:pt x="706" y="67"/>
                </a:lnTo>
                <a:lnTo>
                  <a:pt x="709" y="63"/>
                </a:lnTo>
                <a:lnTo>
                  <a:pt x="716" y="57"/>
                </a:lnTo>
                <a:lnTo>
                  <a:pt x="726" y="53"/>
                </a:lnTo>
                <a:lnTo>
                  <a:pt x="726" y="53"/>
                </a:lnTo>
                <a:lnTo>
                  <a:pt x="730" y="52"/>
                </a:lnTo>
                <a:lnTo>
                  <a:pt x="734" y="52"/>
                </a:lnTo>
                <a:lnTo>
                  <a:pt x="741" y="53"/>
                </a:lnTo>
                <a:lnTo>
                  <a:pt x="747" y="57"/>
                </a:lnTo>
                <a:lnTo>
                  <a:pt x="752" y="60"/>
                </a:lnTo>
                <a:lnTo>
                  <a:pt x="752" y="60"/>
                </a:lnTo>
                <a:lnTo>
                  <a:pt x="756" y="67"/>
                </a:lnTo>
                <a:lnTo>
                  <a:pt x="756" y="72"/>
                </a:lnTo>
                <a:lnTo>
                  <a:pt x="756" y="76"/>
                </a:lnTo>
                <a:lnTo>
                  <a:pt x="756" y="76"/>
                </a:lnTo>
                <a:lnTo>
                  <a:pt x="752" y="83"/>
                </a:lnTo>
                <a:lnTo>
                  <a:pt x="750" y="85"/>
                </a:lnTo>
                <a:lnTo>
                  <a:pt x="745" y="86"/>
                </a:lnTo>
                <a:lnTo>
                  <a:pt x="745" y="86"/>
                </a:lnTo>
                <a:lnTo>
                  <a:pt x="743" y="84"/>
                </a:lnTo>
                <a:lnTo>
                  <a:pt x="742" y="83"/>
                </a:lnTo>
                <a:lnTo>
                  <a:pt x="743" y="80"/>
                </a:lnTo>
                <a:lnTo>
                  <a:pt x="744" y="79"/>
                </a:lnTo>
                <a:lnTo>
                  <a:pt x="749" y="76"/>
                </a:lnTo>
                <a:lnTo>
                  <a:pt x="750" y="73"/>
                </a:lnTo>
                <a:lnTo>
                  <a:pt x="749" y="70"/>
                </a:lnTo>
                <a:lnTo>
                  <a:pt x="749" y="70"/>
                </a:lnTo>
                <a:lnTo>
                  <a:pt x="749" y="67"/>
                </a:lnTo>
                <a:lnTo>
                  <a:pt x="748" y="66"/>
                </a:lnTo>
                <a:lnTo>
                  <a:pt x="745" y="63"/>
                </a:lnTo>
                <a:lnTo>
                  <a:pt x="741" y="60"/>
                </a:lnTo>
                <a:lnTo>
                  <a:pt x="737" y="58"/>
                </a:lnTo>
                <a:lnTo>
                  <a:pt x="737" y="58"/>
                </a:lnTo>
                <a:lnTo>
                  <a:pt x="730" y="59"/>
                </a:lnTo>
                <a:lnTo>
                  <a:pt x="724" y="62"/>
                </a:lnTo>
                <a:lnTo>
                  <a:pt x="714" y="67"/>
                </a:lnTo>
                <a:lnTo>
                  <a:pt x="714" y="67"/>
                </a:lnTo>
                <a:lnTo>
                  <a:pt x="710" y="71"/>
                </a:lnTo>
                <a:lnTo>
                  <a:pt x="707" y="77"/>
                </a:lnTo>
                <a:lnTo>
                  <a:pt x="704" y="81"/>
                </a:lnTo>
                <a:lnTo>
                  <a:pt x="706" y="85"/>
                </a:lnTo>
                <a:lnTo>
                  <a:pt x="706" y="87"/>
                </a:lnTo>
                <a:lnTo>
                  <a:pt x="706" y="87"/>
                </a:lnTo>
                <a:lnTo>
                  <a:pt x="707" y="92"/>
                </a:lnTo>
                <a:lnTo>
                  <a:pt x="709" y="95"/>
                </a:lnTo>
                <a:lnTo>
                  <a:pt x="713" y="99"/>
                </a:lnTo>
                <a:lnTo>
                  <a:pt x="716" y="101"/>
                </a:lnTo>
                <a:lnTo>
                  <a:pt x="716" y="101"/>
                </a:lnTo>
                <a:lnTo>
                  <a:pt x="722" y="104"/>
                </a:lnTo>
                <a:lnTo>
                  <a:pt x="729" y="105"/>
                </a:lnTo>
                <a:lnTo>
                  <a:pt x="735" y="105"/>
                </a:lnTo>
                <a:lnTo>
                  <a:pt x="742" y="105"/>
                </a:lnTo>
                <a:lnTo>
                  <a:pt x="749" y="102"/>
                </a:lnTo>
                <a:lnTo>
                  <a:pt x="755" y="100"/>
                </a:lnTo>
                <a:lnTo>
                  <a:pt x="761" y="98"/>
                </a:lnTo>
                <a:lnTo>
                  <a:pt x="766" y="93"/>
                </a:lnTo>
                <a:lnTo>
                  <a:pt x="766" y="93"/>
                </a:lnTo>
                <a:lnTo>
                  <a:pt x="768" y="90"/>
                </a:lnTo>
                <a:lnTo>
                  <a:pt x="769" y="86"/>
                </a:lnTo>
                <a:lnTo>
                  <a:pt x="770" y="83"/>
                </a:lnTo>
                <a:lnTo>
                  <a:pt x="772" y="79"/>
                </a:lnTo>
                <a:lnTo>
                  <a:pt x="772" y="79"/>
                </a:lnTo>
                <a:lnTo>
                  <a:pt x="773" y="79"/>
                </a:lnTo>
                <a:lnTo>
                  <a:pt x="776" y="79"/>
                </a:lnTo>
                <a:lnTo>
                  <a:pt x="778" y="83"/>
                </a:lnTo>
                <a:lnTo>
                  <a:pt x="778" y="83"/>
                </a:lnTo>
                <a:lnTo>
                  <a:pt x="785" y="84"/>
                </a:lnTo>
                <a:lnTo>
                  <a:pt x="791" y="84"/>
                </a:lnTo>
                <a:lnTo>
                  <a:pt x="791" y="84"/>
                </a:lnTo>
                <a:lnTo>
                  <a:pt x="794" y="83"/>
                </a:lnTo>
                <a:lnTo>
                  <a:pt x="798" y="80"/>
                </a:lnTo>
                <a:lnTo>
                  <a:pt x="804" y="74"/>
                </a:lnTo>
                <a:lnTo>
                  <a:pt x="804" y="74"/>
                </a:lnTo>
                <a:lnTo>
                  <a:pt x="806" y="70"/>
                </a:lnTo>
                <a:lnTo>
                  <a:pt x="806" y="64"/>
                </a:lnTo>
                <a:lnTo>
                  <a:pt x="806" y="52"/>
                </a:lnTo>
                <a:lnTo>
                  <a:pt x="806" y="52"/>
                </a:lnTo>
                <a:lnTo>
                  <a:pt x="803" y="49"/>
                </a:lnTo>
                <a:lnTo>
                  <a:pt x="801" y="46"/>
                </a:lnTo>
                <a:lnTo>
                  <a:pt x="799" y="46"/>
                </a:lnTo>
                <a:lnTo>
                  <a:pt x="799" y="46"/>
                </a:lnTo>
                <a:lnTo>
                  <a:pt x="797" y="46"/>
                </a:lnTo>
                <a:lnTo>
                  <a:pt x="796" y="45"/>
                </a:lnTo>
                <a:lnTo>
                  <a:pt x="796" y="42"/>
                </a:lnTo>
                <a:lnTo>
                  <a:pt x="797" y="38"/>
                </a:lnTo>
                <a:lnTo>
                  <a:pt x="796" y="36"/>
                </a:lnTo>
                <a:lnTo>
                  <a:pt x="796" y="36"/>
                </a:lnTo>
                <a:lnTo>
                  <a:pt x="796" y="34"/>
                </a:lnTo>
                <a:lnTo>
                  <a:pt x="794" y="31"/>
                </a:lnTo>
                <a:lnTo>
                  <a:pt x="791" y="30"/>
                </a:lnTo>
                <a:lnTo>
                  <a:pt x="791" y="30"/>
                </a:lnTo>
                <a:lnTo>
                  <a:pt x="787" y="30"/>
                </a:lnTo>
                <a:lnTo>
                  <a:pt x="786" y="31"/>
                </a:lnTo>
                <a:lnTo>
                  <a:pt x="786" y="32"/>
                </a:lnTo>
                <a:lnTo>
                  <a:pt x="786" y="32"/>
                </a:lnTo>
                <a:lnTo>
                  <a:pt x="784" y="32"/>
                </a:lnTo>
                <a:lnTo>
                  <a:pt x="782" y="31"/>
                </a:lnTo>
                <a:lnTo>
                  <a:pt x="782" y="31"/>
                </a:lnTo>
                <a:lnTo>
                  <a:pt x="780" y="29"/>
                </a:lnTo>
                <a:lnTo>
                  <a:pt x="782" y="27"/>
                </a:lnTo>
                <a:lnTo>
                  <a:pt x="782" y="22"/>
                </a:lnTo>
                <a:lnTo>
                  <a:pt x="782" y="22"/>
                </a:lnTo>
                <a:close/>
                <a:moveTo>
                  <a:pt x="318" y="370"/>
                </a:moveTo>
                <a:lnTo>
                  <a:pt x="318" y="370"/>
                </a:lnTo>
                <a:lnTo>
                  <a:pt x="312" y="371"/>
                </a:lnTo>
                <a:lnTo>
                  <a:pt x="305" y="370"/>
                </a:lnTo>
                <a:lnTo>
                  <a:pt x="299" y="370"/>
                </a:lnTo>
                <a:lnTo>
                  <a:pt x="292" y="371"/>
                </a:lnTo>
                <a:lnTo>
                  <a:pt x="292" y="371"/>
                </a:lnTo>
                <a:lnTo>
                  <a:pt x="279" y="373"/>
                </a:lnTo>
                <a:lnTo>
                  <a:pt x="268" y="377"/>
                </a:lnTo>
                <a:lnTo>
                  <a:pt x="244" y="387"/>
                </a:lnTo>
                <a:lnTo>
                  <a:pt x="244" y="387"/>
                </a:lnTo>
                <a:lnTo>
                  <a:pt x="234" y="394"/>
                </a:lnTo>
                <a:lnTo>
                  <a:pt x="225" y="401"/>
                </a:lnTo>
                <a:lnTo>
                  <a:pt x="216" y="412"/>
                </a:lnTo>
                <a:lnTo>
                  <a:pt x="216" y="412"/>
                </a:lnTo>
                <a:lnTo>
                  <a:pt x="215" y="414"/>
                </a:lnTo>
                <a:lnTo>
                  <a:pt x="215" y="417"/>
                </a:lnTo>
                <a:lnTo>
                  <a:pt x="214" y="418"/>
                </a:lnTo>
                <a:lnTo>
                  <a:pt x="211" y="419"/>
                </a:lnTo>
                <a:lnTo>
                  <a:pt x="211" y="419"/>
                </a:lnTo>
                <a:lnTo>
                  <a:pt x="208" y="417"/>
                </a:lnTo>
                <a:lnTo>
                  <a:pt x="205" y="415"/>
                </a:lnTo>
                <a:lnTo>
                  <a:pt x="198" y="413"/>
                </a:lnTo>
                <a:lnTo>
                  <a:pt x="198" y="413"/>
                </a:lnTo>
                <a:lnTo>
                  <a:pt x="191" y="414"/>
                </a:lnTo>
                <a:lnTo>
                  <a:pt x="184" y="415"/>
                </a:lnTo>
                <a:lnTo>
                  <a:pt x="177" y="417"/>
                </a:lnTo>
                <a:lnTo>
                  <a:pt x="170" y="419"/>
                </a:lnTo>
                <a:lnTo>
                  <a:pt x="170" y="419"/>
                </a:lnTo>
                <a:lnTo>
                  <a:pt x="165" y="420"/>
                </a:lnTo>
                <a:lnTo>
                  <a:pt x="162" y="421"/>
                </a:lnTo>
                <a:lnTo>
                  <a:pt x="153" y="425"/>
                </a:lnTo>
                <a:lnTo>
                  <a:pt x="146" y="429"/>
                </a:lnTo>
                <a:lnTo>
                  <a:pt x="139" y="433"/>
                </a:lnTo>
                <a:lnTo>
                  <a:pt x="139" y="433"/>
                </a:lnTo>
                <a:lnTo>
                  <a:pt x="136" y="435"/>
                </a:lnTo>
                <a:lnTo>
                  <a:pt x="134" y="439"/>
                </a:lnTo>
                <a:lnTo>
                  <a:pt x="130" y="441"/>
                </a:lnTo>
                <a:lnTo>
                  <a:pt x="128" y="443"/>
                </a:lnTo>
                <a:lnTo>
                  <a:pt x="128" y="443"/>
                </a:lnTo>
                <a:lnTo>
                  <a:pt x="124" y="447"/>
                </a:lnTo>
                <a:lnTo>
                  <a:pt x="123" y="452"/>
                </a:lnTo>
                <a:lnTo>
                  <a:pt x="121" y="455"/>
                </a:lnTo>
                <a:lnTo>
                  <a:pt x="120" y="456"/>
                </a:lnTo>
                <a:lnTo>
                  <a:pt x="117" y="457"/>
                </a:lnTo>
                <a:lnTo>
                  <a:pt x="117" y="457"/>
                </a:lnTo>
                <a:lnTo>
                  <a:pt x="111" y="450"/>
                </a:lnTo>
                <a:lnTo>
                  <a:pt x="106" y="445"/>
                </a:lnTo>
                <a:lnTo>
                  <a:pt x="106" y="445"/>
                </a:lnTo>
                <a:lnTo>
                  <a:pt x="96" y="445"/>
                </a:lnTo>
                <a:lnTo>
                  <a:pt x="86" y="445"/>
                </a:lnTo>
                <a:lnTo>
                  <a:pt x="76" y="446"/>
                </a:lnTo>
                <a:lnTo>
                  <a:pt x="68" y="448"/>
                </a:lnTo>
                <a:lnTo>
                  <a:pt x="68" y="448"/>
                </a:lnTo>
                <a:lnTo>
                  <a:pt x="60" y="453"/>
                </a:lnTo>
                <a:lnTo>
                  <a:pt x="52" y="457"/>
                </a:lnTo>
                <a:lnTo>
                  <a:pt x="46" y="463"/>
                </a:lnTo>
                <a:lnTo>
                  <a:pt x="39" y="470"/>
                </a:lnTo>
                <a:lnTo>
                  <a:pt x="39" y="470"/>
                </a:lnTo>
                <a:lnTo>
                  <a:pt x="34" y="482"/>
                </a:lnTo>
                <a:lnTo>
                  <a:pt x="32" y="489"/>
                </a:lnTo>
                <a:lnTo>
                  <a:pt x="31" y="495"/>
                </a:lnTo>
                <a:lnTo>
                  <a:pt x="31" y="495"/>
                </a:lnTo>
                <a:lnTo>
                  <a:pt x="33" y="499"/>
                </a:lnTo>
                <a:lnTo>
                  <a:pt x="33" y="501"/>
                </a:lnTo>
                <a:lnTo>
                  <a:pt x="32" y="503"/>
                </a:lnTo>
                <a:lnTo>
                  <a:pt x="32" y="503"/>
                </a:lnTo>
                <a:lnTo>
                  <a:pt x="26" y="505"/>
                </a:lnTo>
                <a:lnTo>
                  <a:pt x="21" y="509"/>
                </a:lnTo>
                <a:lnTo>
                  <a:pt x="17" y="514"/>
                </a:lnTo>
                <a:lnTo>
                  <a:pt x="12" y="517"/>
                </a:lnTo>
                <a:lnTo>
                  <a:pt x="6" y="532"/>
                </a:lnTo>
                <a:lnTo>
                  <a:pt x="6" y="532"/>
                </a:lnTo>
                <a:lnTo>
                  <a:pt x="5" y="538"/>
                </a:lnTo>
                <a:lnTo>
                  <a:pt x="6" y="543"/>
                </a:lnTo>
                <a:lnTo>
                  <a:pt x="9" y="547"/>
                </a:lnTo>
                <a:lnTo>
                  <a:pt x="12" y="551"/>
                </a:lnTo>
                <a:lnTo>
                  <a:pt x="12" y="551"/>
                </a:lnTo>
                <a:lnTo>
                  <a:pt x="19" y="554"/>
                </a:lnTo>
                <a:lnTo>
                  <a:pt x="27" y="556"/>
                </a:lnTo>
                <a:lnTo>
                  <a:pt x="35" y="556"/>
                </a:lnTo>
                <a:lnTo>
                  <a:pt x="42" y="553"/>
                </a:lnTo>
                <a:lnTo>
                  <a:pt x="46" y="556"/>
                </a:lnTo>
                <a:lnTo>
                  <a:pt x="46" y="556"/>
                </a:lnTo>
                <a:lnTo>
                  <a:pt x="48" y="560"/>
                </a:lnTo>
                <a:lnTo>
                  <a:pt x="52" y="563"/>
                </a:lnTo>
                <a:lnTo>
                  <a:pt x="56" y="565"/>
                </a:lnTo>
                <a:lnTo>
                  <a:pt x="61" y="566"/>
                </a:lnTo>
                <a:lnTo>
                  <a:pt x="72" y="567"/>
                </a:lnTo>
                <a:lnTo>
                  <a:pt x="82" y="567"/>
                </a:lnTo>
                <a:lnTo>
                  <a:pt x="82" y="567"/>
                </a:lnTo>
                <a:lnTo>
                  <a:pt x="90" y="565"/>
                </a:lnTo>
                <a:lnTo>
                  <a:pt x="99" y="560"/>
                </a:lnTo>
                <a:lnTo>
                  <a:pt x="104" y="553"/>
                </a:lnTo>
                <a:lnTo>
                  <a:pt x="110" y="546"/>
                </a:lnTo>
                <a:lnTo>
                  <a:pt x="110" y="546"/>
                </a:lnTo>
                <a:lnTo>
                  <a:pt x="102" y="545"/>
                </a:lnTo>
                <a:lnTo>
                  <a:pt x="95" y="543"/>
                </a:lnTo>
                <a:lnTo>
                  <a:pt x="91" y="542"/>
                </a:lnTo>
                <a:lnTo>
                  <a:pt x="88" y="539"/>
                </a:lnTo>
                <a:lnTo>
                  <a:pt x="87" y="537"/>
                </a:lnTo>
                <a:lnTo>
                  <a:pt x="84" y="532"/>
                </a:lnTo>
                <a:lnTo>
                  <a:pt x="84" y="532"/>
                </a:lnTo>
                <a:lnTo>
                  <a:pt x="84" y="525"/>
                </a:lnTo>
                <a:lnTo>
                  <a:pt x="86" y="518"/>
                </a:lnTo>
                <a:lnTo>
                  <a:pt x="88" y="511"/>
                </a:lnTo>
                <a:lnTo>
                  <a:pt x="91" y="505"/>
                </a:lnTo>
                <a:lnTo>
                  <a:pt x="91" y="505"/>
                </a:lnTo>
                <a:lnTo>
                  <a:pt x="96" y="501"/>
                </a:lnTo>
                <a:lnTo>
                  <a:pt x="102" y="497"/>
                </a:lnTo>
                <a:lnTo>
                  <a:pt x="107" y="495"/>
                </a:lnTo>
                <a:lnTo>
                  <a:pt x="113" y="492"/>
                </a:lnTo>
                <a:lnTo>
                  <a:pt x="125" y="491"/>
                </a:lnTo>
                <a:lnTo>
                  <a:pt x="137" y="491"/>
                </a:lnTo>
                <a:lnTo>
                  <a:pt x="137" y="491"/>
                </a:lnTo>
                <a:lnTo>
                  <a:pt x="143" y="480"/>
                </a:lnTo>
                <a:lnTo>
                  <a:pt x="145" y="473"/>
                </a:lnTo>
                <a:lnTo>
                  <a:pt x="149" y="468"/>
                </a:lnTo>
                <a:lnTo>
                  <a:pt x="149" y="468"/>
                </a:lnTo>
                <a:lnTo>
                  <a:pt x="151" y="463"/>
                </a:lnTo>
                <a:lnTo>
                  <a:pt x="156" y="460"/>
                </a:lnTo>
                <a:lnTo>
                  <a:pt x="159" y="457"/>
                </a:lnTo>
                <a:lnTo>
                  <a:pt x="164" y="456"/>
                </a:lnTo>
                <a:lnTo>
                  <a:pt x="173" y="454"/>
                </a:lnTo>
                <a:lnTo>
                  <a:pt x="183" y="454"/>
                </a:lnTo>
                <a:lnTo>
                  <a:pt x="183" y="454"/>
                </a:lnTo>
                <a:lnTo>
                  <a:pt x="191" y="454"/>
                </a:lnTo>
                <a:lnTo>
                  <a:pt x="194" y="454"/>
                </a:lnTo>
                <a:lnTo>
                  <a:pt x="198" y="456"/>
                </a:lnTo>
                <a:lnTo>
                  <a:pt x="198" y="456"/>
                </a:lnTo>
                <a:lnTo>
                  <a:pt x="200" y="450"/>
                </a:lnTo>
                <a:lnTo>
                  <a:pt x="205" y="445"/>
                </a:lnTo>
                <a:lnTo>
                  <a:pt x="214" y="434"/>
                </a:lnTo>
                <a:lnTo>
                  <a:pt x="214" y="434"/>
                </a:lnTo>
                <a:lnTo>
                  <a:pt x="223" y="429"/>
                </a:lnTo>
                <a:lnTo>
                  <a:pt x="233" y="426"/>
                </a:lnTo>
                <a:lnTo>
                  <a:pt x="243" y="425"/>
                </a:lnTo>
                <a:lnTo>
                  <a:pt x="249" y="425"/>
                </a:lnTo>
                <a:lnTo>
                  <a:pt x="254" y="425"/>
                </a:lnTo>
                <a:lnTo>
                  <a:pt x="254" y="425"/>
                </a:lnTo>
                <a:lnTo>
                  <a:pt x="260" y="427"/>
                </a:lnTo>
                <a:lnTo>
                  <a:pt x="265" y="429"/>
                </a:lnTo>
                <a:lnTo>
                  <a:pt x="271" y="432"/>
                </a:lnTo>
                <a:lnTo>
                  <a:pt x="274" y="432"/>
                </a:lnTo>
                <a:lnTo>
                  <a:pt x="277" y="432"/>
                </a:lnTo>
                <a:lnTo>
                  <a:pt x="277" y="432"/>
                </a:lnTo>
                <a:lnTo>
                  <a:pt x="285" y="427"/>
                </a:lnTo>
                <a:lnTo>
                  <a:pt x="295" y="425"/>
                </a:lnTo>
                <a:lnTo>
                  <a:pt x="316" y="421"/>
                </a:lnTo>
                <a:lnTo>
                  <a:pt x="316" y="421"/>
                </a:lnTo>
                <a:lnTo>
                  <a:pt x="323" y="421"/>
                </a:lnTo>
                <a:lnTo>
                  <a:pt x="330" y="424"/>
                </a:lnTo>
                <a:lnTo>
                  <a:pt x="337" y="427"/>
                </a:lnTo>
                <a:lnTo>
                  <a:pt x="343" y="429"/>
                </a:lnTo>
                <a:lnTo>
                  <a:pt x="343" y="429"/>
                </a:lnTo>
                <a:lnTo>
                  <a:pt x="360" y="424"/>
                </a:lnTo>
                <a:lnTo>
                  <a:pt x="368" y="422"/>
                </a:lnTo>
                <a:lnTo>
                  <a:pt x="378" y="421"/>
                </a:lnTo>
                <a:lnTo>
                  <a:pt x="378" y="421"/>
                </a:lnTo>
                <a:lnTo>
                  <a:pt x="386" y="425"/>
                </a:lnTo>
                <a:lnTo>
                  <a:pt x="394" y="428"/>
                </a:lnTo>
                <a:lnTo>
                  <a:pt x="397" y="432"/>
                </a:lnTo>
                <a:lnTo>
                  <a:pt x="400" y="434"/>
                </a:lnTo>
                <a:lnTo>
                  <a:pt x="402" y="439"/>
                </a:lnTo>
                <a:lnTo>
                  <a:pt x="403" y="443"/>
                </a:lnTo>
                <a:lnTo>
                  <a:pt x="403" y="442"/>
                </a:lnTo>
                <a:lnTo>
                  <a:pt x="403" y="442"/>
                </a:lnTo>
                <a:lnTo>
                  <a:pt x="407" y="445"/>
                </a:lnTo>
                <a:lnTo>
                  <a:pt x="409" y="446"/>
                </a:lnTo>
                <a:lnTo>
                  <a:pt x="416" y="446"/>
                </a:lnTo>
                <a:lnTo>
                  <a:pt x="422" y="445"/>
                </a:lnTo>
                <a:lnTo>
                  <a:pt x="428" y="442"/>
                </a:lnTo>
                <a:lnTo>
                  <a:pt x="428" y="442"/>
                </a:lnTo>
                <a:lnTo>
                  <a:pt x="437" y="436"/>
                </a:lnTo>
                <a:lnTo>
                  <a:pt x="446" y="432"/>
                </a:lnTo>
                <a:lnTo>
                  <a:pt x="451" y="428"/>
                </a:lnTo>
                <a:lnTo>
                  <a:pt x="455" y="425"/>
                </a:lnTo>
                <a:lnTo>
                  <a:pt x="458" y="420"/>
                </a:lnTo>
                <a:lnTo>
                  <a:pt x="460" y="415"/>
                </a:lnTo>
                <a:lnTo>
                  <a:pt x="460" y="415"/>
                </a:lnTo>
                <a:lnTo>
                  <a:pt x="462" y="412"/>
                </a:lnTo>
                <a:lnTo>
                  <a:pt x="462" y="410"/>
                </a:lnTo>
                <a:lnTo>
                  <a:pt x="459" y="404"/>
                </a:lnTo>
                <a:lnTo>
                  <a:pt x="453" y="392"/>
                </a:lnTo>
                <a:lnTo>
                  <a:pt x="453" y="392"/>
                </a:lnTo>
                <a:lnTo>
                  <a:pt x="450" y="389"/>
                </a:lnTo>
                <a:lnTo>
                  <a:pt x="446" y="386"/>
                </a:lnTo>
                <a:lnTo>
                  <a:pt x="442" y="384"/>
                </a:lnTo>
                <a:lnTo>
                  <a:pt x="437" y="383"/>
                </a:lnTo>
                <a:lnTo>
                  <a:pt x="427" y="383"/>
                </a:lnTo>
                <a:lnTo>
                  <a:pt x="417" y="384"/>
                </a:lnTo>
                <a:lnTo>
                  <a:pt x="417" y="384"/>
                </a:lnTo>
                <a:lnTo>
                  <a:pt x="414" y="385"/>
                </a:lnTo>
                <a:lnTo>
                  <a:pt x="411" y="386"/>
                </a:lnTo>
                <a:lnTo>
                  <a:pt x="406" y="391"/>
                </a:lnTo>
                <a:lnTo>
                  <a:pt x="401" y="396"/>
                </a:lnTo>
                <a:lnTo>
                  <a:pt x="397" y="397"/>
                </a:lnTo>
                <a:lnTo>
                  <a:pt x="394" y="398"/>
                </a:lnTo>
                <a:lnTo>
                  <a:pt x="394" y="398"/>
                </a:lnTo>
                <a:lnTo>
                  <a:pt x="382" y="389"/>
                </a:lnTo>
                <a:lnTo>
                  <a:pt x="369" y="380"/>
                </a:lnTo>
                <a:lnTo>
                  <a:pt x="369" y="380"/>
                </a:lnTo>
                <a:lnTo>
                  <a:pt x="358" y="376"/>
                </a:lnTo>
                <a:lnTo>
                  <a:pt x="345" y="372"/>
                </a:lnTo>
                <a:lnTo>
                  <a:pt x="331" y="371"/>
                </a:lnTo>
                <a:lnTo>
                  <a:pt x="318" y="370"/>
                </a:lnTo>
                <a:lnTo>
                  <a:pt x="318" y="370"/>
                </a:lnTo>
                <a:close/>
                <a:moveTo>
                  <a:pt x="688" y="384"/>
                </a:moveTo>
                <a:lnTo>
                  <a:pt x="688" y="384"/>
                </a:lnTo>
                <a:lnTo>
                  <a:pt x="687" y="380"/>
                </a:lnTo>
                <a:lnTo>
                  <a:pt x="686" y="379"/>
                </a:lnTo>
                <a:lnTo>
                  <a:pt x="683" y="379"/>
                </a:lnTo>
                <a:lnTo>
                  <a:pt x="681" y="379"/>
                </a:lnTo>
                <a:lnTo>
                  <a:pt x="678" y="382"/>
                </a:lnTo>
                <a:lnTo>
                  <a:pt x="674" y="384"/>
                </a:lnTo>
                <a:lnTo>
                  <a:pt x="674" y="384"/>
                </a:lnTo>
                <a:lnTo>
                  <a:pt x="668" y="385"/>
                </a:lnTo>
                <a:lnTo>
                  <a:pt x="662" y="385"/>
                </a:lnTo>
                <a:lnTo>
                  <a:pt x="651" y="384"/>
                </a:lnTo>
                <a:lnTo>
                  <a:pt x="651" y="384"/>
                </a:lnTo>
                <a:lnTo>
                  <a:pt x="645" y="390"/>
                </a:lnTo>
                <a:lnTo>
                  <a:pt x="639" y="396"/>
                </a:lnTo>
                <a:lnTo>
                  <a:pt x="626" y="405"/>
                </a:lnTo>
                <a:lnTo>
                  <a:pt x="626" y="405"/>
                </a:lnTo>
                <a:lnTo>
                  <a:pt x="639" y="405"/>
                </a:lnTo>
                <a:lnTo>
                  <a:pt x="653" y="404"/>
                </a:lnTo>
                <a:lnTo>
                  <a:pt x="666" y="401"/>
                </a:lnTo>
                <a:lnTo>
                  <a:pt x="678" y="399"/>
                </a:lnTo>
                <a:lnTo>
                  <a:pt x="678" y="399"/>
                </a:lnTo>
                <a:lnTo>
                  <a:pt x="686" y="393"/>
                </a:lnTo>
                <a:lnTo>
                  <a:pt x="688" y="389"/>
                </a:lnTo>
                <a:lnTo>
                  <a:pt x="688" y="386"/>
                </a:lnTo>
                <a:lnTo>
                  <a:pt x="688" y="384"/>
                </a:lnTo>
                <a:lnTo>
                  <a:pt x="688" y="384"/>
                </a:lnTo>
                <a:close/>
                <a:moveTo>
                  <a:pt x="826" y="571"/>
                </a:moveTo>
                <a:lnTo>
                  <a:pt x="826" y="571"/>
                </a:lnTo>
                <a:lnTo>
                  <a:pt x="820" y="571"/>
                </a:lnTo>
                <a:lnTo>
                  <a:pt x="815" y="572"/>
                </a:lnTo>
                <a:lnTo>
                  <a:pt x="811" y="574"/>
                </a:lnTo>
                <a:lnTo>
                  <a:pt x="806" y="575"/>
                </a:lnTo>
                <a:lnTo>
                  <a:pt x="806" y="575"/>
                </a:lnTo>
                <a:lnTo>
                  <a:pt x="797" y="582"/>
                </a:lnTo>
                <a:lnTo>
                  <a:pt x="792" y="586"/>
                </a:lnTo>
                <a:lnTo>
                  <a:pt x="787" y="591"/>
                </a:lnTo>
                <a:lnTo>
                  <a:pt x="787" y="591"/>
                </a:lnTo>
                <a:lnTo>
                  <a:pt x="787" y="596"/>
                </a:lnTo>
                <a:lnTo>
                  <a:pt x="787" y="600"/>
                </a:lnTo>
                <a:lnTo>
                  <a:pt x="787" y="602"/>
                </a:lnTo>
                <a:lnTo>
                  <a:pt x="787" y="602"/>
                </a:lnTo>
                <a:lnTo>
                  <a:pt x="794" y="609"/>
                </a:lnTo>
                <a:lnTo>
                  <a:pt x="803" y="614"/>
                </a:lnTo>
                <a:lnTo>
                  <a:pt x="812" y="617"/>
                </a:lnTo>
                <a:lnTo>
                  <a:pt x="821" y="620"/>
                </a:lnTo>
                <a:lnTo>
                  <a:pt x="831" y="621"/>
                </a:lnTo>
                <a:lnTo>
                  <a:pt x="841" y="621"/>
                </a:lnTo>
                <a:lnTo>
                  <a:pt x="852" y="620"/>
                </a:lnTo>
                <a:lnTo>
                  <a:pt x="861" y="617"/>
                </a:lnTo>
                <a:lnTo>
                  <a:pt x="861" y="617"/>
                </a:lnTo>
                <a:lnTo>
                  <a:pt x="854" y="616"/>
                </a:lnTo>
                <a:lnTo>
                  <a:pt x="847" y="615"/>
                </a:lnTo>
                <a:lnTo>
                  <a:pt x="840" y="614"/>
                </a:lnTo>
                <a:lnTo>
                  <a:pt x="834" y="612"/>
                </a:lnTo>
                <a:lnTo>
                  <a:pt x="834" y="612"/>
                </a:lnTo>
                <a:lnTo>
                  <a:pt x="828" y="607"/>
                </a:lnTo>
                <a:lnTo>
                  <a:pt x="821" y="603"/>
                </a:lnTo>
                <a:lnTo>
                  <a:pt x="817" y="598"/>
                </a:lnTo>
                <a:lnTo>
                  <a:pt x="815" y="594"/>
                </a:lnTo>
                <a:lnTo>
                  <a:pt x="815" y="591"/>
                </a:lnTo>
                <a:lnTo>
                  <a:pt x="815" y="591"/>
                </a:lnTo>
                <a:lnTo>
                  <a:pt x="815" y="585"/>
                </a:lnTo>
                <a:lnTo>
                  <a:pt x="818" y="580"/>
                </a:lnTo>
                <a:lnTo>
                  <a:pt x="821" y="575"/>
                </a:lnTo>
                <a:lnTo>
                  <a:pt x="826" y="571"/>
                </a:lnTo>
                <a:lnTo>
                  <a:pt x="826" y="571"/>
                </a:lnTo>
                <a:close/>
                <a:moveTo>
                  <a:pt x="863" y="684"/>
                </a:moveTo>
                <a:lnTo>
                  <a:pt x="863" y="684"/>
                </a:lnTo>
                <a:lnTo>
                  <a:pt x="856" y="680"/>
                </a:lnTo>
                <a:lnTo>
                  <a:pt x="849" y="679"/>
                </a:lnTo>
                <a:lnTo>
                  <a:pt x="834" y="677"/>
                </a:lnTo>
                <a:lnTo>
                  <a:pt x="834" y="677"/>
                </a:lnTo>
                <a:lnTo>
                  <a:pt x="826" y="679"/>
                </a:lnTo>
                <a:lnTo>
                  <a:pt x="818" y="682"/>
                </a:lnTo>
                <a:lnTo>
                  <a:pt x="814" y="684"/>
                </a:lnTo>
                <a:lnTo>
                  <a:pt x="811" y="686"/>
                </a:lnTo>
                <a:lnTo>
                  <a:pt x="808" y="689"/>
                </a:lnTo>
                <a:lnTo>
                  <a:pt x="807" y="693"/>
                </a:lnTo>
                <a:lnTo>
                  <a:pt x="807" y="693"/>
                </a:lnTo>
                <a:lnTo>
                  <a:pt x="806" y="695"/>
                </a:lnTo>
                <a:lnTo>
                  <a:pt x="805" y="696"/>
                </a:lnTo>
                <a:lnTo>
                  <a:pt x="801" y="696"/>
                </a:lnTo>
                <a:lnTo>
                  <a:pt x="798" y="695"/>
                </a:lnTo>
                <a:lnTo>
                  <a:pt x="794" y="695"/>
                </a:lnTo>
                <a:lnTo>
                  <a:pt x="794" y="695"/>
                </a:lnTo>
                <a:lnTo>
                  <a:pt x="786" y="693"/>
                </a:lnTo>
                <a:lnTo>
                  <a:pt x="778" y="692"/>
                </a:lnTo>
                <a:lnTo>
                  <a:pt x="769" y="693"/>
                </a:lnTo>
                <a:lnTo>
                  <a:pt x="765" y="695"/>
                </a:lnTo>
                <a:lnTo>
                  <a:pt x="762" y="697"/>
                </a:lnTo>
                <a:lnTo>
                  <a:pt x="762" y="697"/>
                </a:lnTo>
                <a:lnTo>
                  <a:pt x="758" y="699"/>
                </a:lnTo>
                <a:lnTo>
                  <a:pt x="756" y="703"/>
                </a:lnTo>
                <a:lnTo>
                  <a:pt x="754" y="711"/>
                </a:lnTo>
                <a:lnTo>
                  <a:pt x="754" y="711"/>
                </a:lnTo>
                <a:lnTo>
                  <a:pt x="744" y="712"/>
                </a:lnTo>
                <a:lnTo>
                  <a:pt x="735" y="714"/>
                </a:lnTo>
                <a:lnTo>
                  <a:pt x="727" y="719"/>
                </a:lnTo>
                <a:lnTo>
                  <a:pt x="723" y="723"/>
                </a:lnTo>
                <a:lnTo>
                  <a:pt x="721" y="726"/>
                </a:lnTo>
                <a:lnTo>
                  <a:pt x="721" y="726"/>
                </a:lnTo>
                <a:lnTo>
                  <a:pt x="720" y="732"/>
                </a:lnTo>
                <a:lnTo>
                  <a:pt x="720" y="738"/>
                </a:lnTo>
                <a:lnTo>
                  <a:pt x="720" y="738"/>
                </a:lnTo>
                <a:lnTo>
                  <a:pt x="723" y="745"/>
                </a:lnTo>
                <a:lnTo>
                  <a:pt x="727" y="747"/>
                </a:lnTo>
                <a:lnTo>
                  <a:pt x="729" y="749"/>
                </a:lnTo>
                <a:lnTo>
                  <a:pt x="729" y="749"/>
                </a:lnTo>
                <a:lnTo>
                  <a:pt x="736" y="752"/>
                </a:lnTo>
                <a:lnTo>
                  <a:pt x="742" y="754"/>
                </a:lnTo>
                <a:lnTo>
                  <a:pt x="748" y="755"/>
                </a:lnTo>
                <a:lnTo>
                  <a:pt x="755" y="756"/>
                </a:lnTo>
                <a:lnTo>
                  <a:pt x="755" y="756"/>
                </a:lnTo>
                <a:lnTo>
                  <a:pt x="762" y="758"/>
                </a:lnTo>
                <a:lnTo>
                  <a:pt x="768" y="758"/>
                </a:lnTo>
                <a:lnTo>
                  <a:pt x="780" y="756"/>
                </a:lnTo>
                <a:lnTo>
                  <a:pt x="783" y="758"/>
                </a:lnTo>
                <a:lnTo>
                  <a:pt x="783" y="758"/>
                </a:lnTo>
                <a:lnTo>
                  <a:pt x="785" y="762"/>
                </a:lnTo>
                <a:lnTo>
                  <a:pt x="787" y="766"/>
                </a:lnTo>
                <a:lnTo>
                  <a:pt x="791" y="768"/>
                </a:lnTo>
                <a:lnTo>
                  <a:pt x="794" y="770"/>
                </a:lnTo>
                <a:lnTo>
                  <a:pt x="794" y="770"/>
                </a:lnTo>
                <a:lnTo>
                  <a:pt x="805" y="772"/>
                </a:lnTo>
                <a:lnTo>
                  <a:pt x="815" y="772"/>
                </a:lnTo>
                <a:lnTo>
                  <a:pt x="826" y="770"/>
                </a:lnTo>
                <a:lnTo>
                  <a:pt x="831" y="769"/>
                </a:lnTo>
                <a:lnTo>
                  <a:pt x="834" y="767"/>
                </a:lnTo>
                <a:lnTo>
                  <a:pt x="834" y="767"/>
                </a:lnTo>
                <a:lnTo>
                  <a:pt x="838" y="765"/>
                </a:lnTo>
                <a:lnTo>
                  <a:pt x="841" y="762"/>
                </a:lnTo>
                <a:lnTo>
                  <a:pt x="843" y="760"/>
                </a:lnTo>
                <a:lnTo>
                  <a:pt x="847" y="759"/>
                </a:lnTo>
                <a:lnTo>
                  <a:pt x="847" y="759"/>
                </a:lnTo>
                <a:lnTo>
                  <a:pt x="850" y="762"/>
                </a:lnTo>
                <a:lnTo>
                  <a:pt x="854" y="763"/>
                </a:lnTo>
                <a:lnTo>
                  <a:pt x="859" y="765"/>
                </a:lnTo>
                <a:lnTo>
                  <a:pt x="863" y="766"/>
                </a:lnTo>
                <a:lnTo>
                  <a:pt x="863" y="766"/>
                </a:lnTo>
                <a:lnTo>
                  <a:pt x="869" y="765"/>
                </a:lnTo>
                <a:lnTo>
                  <a:pt x="876" y="763"/>
                </a:lnTo>
                <a:lnTo>
                  <a:pt x="883" y="761"/>
                </a:lnTo>
                <a:lnTo>
                  <a:pt x="888" y="755"/>
                </a:lnTo>
                <a:lnTo>
                  <a:pt x="888" y="755"/>
                </a:lnTo>
                <a:lnTo>
                  <a:pt x="891" y="751"/>
                </a:lnTo>
                <a:lnTo>
                  <a:pt x="894" y="745"/>
                </a:lnTo>
                <a:lnTo>
                  <a:pt x="894" y="739"/>
                </a:lnTo>
                <a:lnTo>
                  <a:pt x="894" y="737"/>
                </a:lnTo>
                <a:lnTo>
                  <a:pt x="891" y="733"/>
                </a:lnTo>
                <a:lnTo>
                  <a:pt x="891" y="733"/>
                </a:lnTo>
                <a:lnTo>
                  <a:pt x="887" y="731"/>
                </a:lnTo>
                <a:lnTo>
                  <a:pt x="882" y="728"/>
                </a:lnTo>
                <a:lnTo>
                  <a:pt x="876" y="726"/>
                </a:lnTo>
                <a:lnTo>
                  <a:pt x="869" y="726"/>
                </a:lnTo>
                <a:lnTo>
                  <a:pt x="869" y="726"/>
                </a:lnTo>
                <a:lnTo>
                  <a:pt x="866" y="728"/>
                </a:lnTo>
                <a:lnTo>
                  <a:pt x="861" y="730"/>
                </a:lnTo>
                <a:lnTo>
                  <a:pt x="857" y="732"/>
                </a:lnTo>
                <a:lnTo>
                  <a:pt x="856" y="733"/>
                </a:lnTo>
                <a:lnTo>
                  <a:pt x="855" y="735"/>
                </a:lnTo>
                <a:lnTo>
                  <a:pt x="855" y="735"/>
                </a:lnTo>
                <a:lnTo>
                  <a:pt x="854" y="737"/>
                </a:lnTo>
                <a:lnTo>
                  <a:pt x="852" y="738"/>
                </a:lnTo>
                <a:lnTo>
                  <a:pt x="852" y="738"/>
                </a:lnTo>
                <a:lnTo>
                  <a:pt x="848" y="737"/>
                </a:lnTo>
                <a:lnTo>
                  <a:pt x="847" y="734"/>
                </a:lnTo>
                <a:lnTo>
                  <a:pt x="847" y="733"/>
                </a:lnTo>
                <a:lnTo>
                  <a:pt x="847" y="733"/>
                </a:lnTo>
                <a:lnTo>
                  <a:pt x="849" y="730"/>
                </a:lnTo>
                <a:lnTo>
                  <a:pt x="850" y="727"/>
                </a:lnTo>
                <a:lnTo>
                  <a:pt x="852" y="726"/>
                </a:lnTo>
                <a:lnTo>
                  <a:pt x="852" y="726"/>
                </a:lnTo>
                <a:lnTo>
                  <a:pt x="856" y="724"/>
                </a:lnTo>
                <a:lnTo>
                  <a:pt x="862" y="721"/>
                </a:lnTo>
                <a:lnTo>
                  <a:pt x="867" y="720"/>
                </a:lnTo>
                <a:lnTo>
                  <a:pt x="873" y="719"/>
                </a:lnTo>
                <a:lnTo>
                  <a:pt x="878" y="720"/>
                </a:lnTo>
                <a:lnTo>
                  <a:pt x="884" y="720"/>
                </a:lnTo>
                <a:lnTo>
                  <a:pt x="889" y="723"/>
                </a:lnTo>
                <a:lnTo>
                  <a:pt x="894" y="726"/>
                </a:lnTo>
                <a:lnTo>
                  <a:pt x="894" y="726"/>
                </a:lnTo>
                <a:lnTo>
                  <a:pt x="897" y="730"/>
                </a:lnTo>
                <a:lnTo>
                  <a:pt x="899" y="734"/>
                </a:lnTo>
                <a:lnTo>
                  <a:pt x="902" y="744"/>
                </a:lnTo>
                <a:lnTo>
                  <a:pt x="902" y="744"/>
                </a:lnTo>
                <a:lnTo>
                  <a:pt x="898" y="752"/>
                </a:lnTo>
                <a:lnTo>
                  <a:pt x="897" y="756"/>
                </a:lnTo>
                <a:lnTo>
                  <a:pt x="894" y="760"/>
                </a:lnTo>
                <a:lnTo>
                  <a:pt x="894" y="760"/>
                </a:lnTo>
                <a:lnTo>
                  <a:pt x="891" y="763"/>
                </a:lnTo>
                <a:lnTo>
                  <a:pt x="887" y="767"/>
                </a:lnTo>
                <a:lnTo>
                  <a:pt x="883" y="769"/>
                </a:lnTo>
                <a:lnTo>
                  <a:pt x="878" y="770"/>
                </a:lnTo>
                <a:lnTo>
                  <a:pt x="868" y="773"/>
                </a:lnTo>
                <a:lnTo>
                  <a:pt x="859" y="773"/>
                </a:lnTo>
                <a:lnTo>
                  <a:pt x="859" y="773"/>
                </a:lnTo>
                <a:lnTo>
                  <a:pt x="855" y="772"/>
                </a:lnTo>
                <a:lnTo>
                  <a:pt x="852" y="770"/>
                </a:lnTo>
                <a:lnTo>
                  <a:pt x="849" y="769"/>
                </a:lnTo>
                <a:lnTo>
                  <a:pt x="846" y="769"/>
                </a:lnTo>
                <a:lnTo>
                  <a:pt x="846" y="769"/>
                </a:lnTo>
                <a:lnTo>
                  <a:pt x="839" y="773"/>
                </a:lnTo>
                <a:lnTo>
                  <a:pt x="833" y="776"/>
                </a:lnTo>
                <a:lnTo>
                  <a:pt x="826" y="779"/>
                </a:lnTo>
                <a:lnTo>
                  <a:pt x="818" y="780"/>
                </a:lnTo>
                <a:lnTo>
                  <a:pt x="818" y="780"/>
                </a:lnTo>
                <a:lnTo>
                  <a:pt x="806" y="779"/>
                </a:lnTo>
                <a:lnTo>
                  <a:pt x="794" y="777"/>
                </a:lnTo>
                <a:lnTo>
                  <a:pt x="790" y="776"/>
                </a:lnTo>
                <a:lnTo>
                  <a:pt x="784" y="774"/>
                </a:lnTo>
                <a:lnTo>
                  <a:pt x="779" y="770"/>
                </a:lnTo>
                <a:lnTo>
                  <a:pt x="776" y="766"/>
                </a:lnTo>
                <a:lnTo>
                  <a:pt x="776" y="766"/>
                </a:lnTo>
                <a:lnTo>
                  <a:pt x="773" y="765"/>
                </a:lnTo>
                <a:lnTo>
                  <a:pt x="770" y="765"/>
                </a:lnTo>
                <a:lnTo>
                  <a:pt x="763" y="766"/>
                </a:lnTo>
                <a:lnTo>
                  <a:pt x="744" y="762"/>
                </a:lnTo>
                <a:lnTo>
                  <a:pt x="744" y="762"/>
                </a:lnTo>
                <a:lnTo>
                  <a:pt x="741" y="760"/>
                </a:lnTo>
                <a:lnTo>
                  <a:pt x="736" y="759"/>
                </a:lnTo>
                <a:lnTo>
                  <a:pt x="728" y="756"/>
                </a:lnTo>
                <a:lnTo>
                  <a:pt x="724" y="755"/>
                </a:lnTo>
                <a:lnTo>
                  <a:pt x="721" y="753"/>
                </a:lnTo>
                <a:lnTo>
                  <a:pt x="719" y="749"/>
                </a:lnTo>
                <a:lnTo>
                  <a:pt x="715" y="746"/>
                </a:lnTo>
                <a:lnTo>
                  <a:pt x="715" y="746"/>
                </a:lnTo>
                <a:lnTo>
                  <a:pt x="713" y="737"/>
                </a:lnTo>
                <a:lnTo>
                  <a:pt x="713" y="731"/>
                </a:lnTo>
                <a:lnTo>
                  <a:pt x="713" y="726"/>
                </a:lnTo>
                <a:lnTo>
                  <a:pt x="713" y="726"/>
                </a:lnTo>
                <a:lnTo>
                  <a:pt x="712" y="725"/>
                </a:lnTo>
                <a:lnTo>
                  <a:pt x="709" y="724"/>
                </a:lnTo>
                <a:lnTo>
                  <a:pt x="704" y="723"/>
                </a:lnTo>
                <a:lnTo>
                  <a:pt x="676" y="731"/>
                </a:lnTo>
                <a:lnTo>
                  <a:pt x="676" y="731"/>
                </a:lnTo>
                <a:lnTo>
                  <a:pt x="662" y="739"/>
                </a:lnTo>
                <a:lnTo>
                  <a:pt x="655" y="744"/>
                </a:lnTo>
                <a:lnTo>
                  <a:pt x="651" y="749"/>
                </a:lnTo>
                <a:lnTo>
                  <a:pt x="651" y="749"/>
                </a:lnTo>
                <a:lnTo>
                  <a:pt x="650" y="753"/>
                </a:lnTo>
                <a:lnTo>
                  <a:pt x="648" y="756"/>
                </a:lnTo>
                <a:lnTo>
                  <a:pt x="648" y="759"/>
                </a:lnTo>
                <a:lnTo>
                  <a:pt x="651" y="762"/>
                </a:lnTo>
                <a:lnTo>
                  <a:pt x="651" y="762"/>
                </a:lnTo>
                <a:lnTo>
                  <a:pt x="654" y="765"/>
                </a:lnTo>
                <a:lnTo>
                  <a:pt x="658" y="767"/>
                </a:lnTo>
                <a:lnTo>
                  <a:pt x="667" y="768"/>
                </a:lnTo>
                <a:lnTo>
                  <a:pt x="676" y="768"/>
                </a:lnTo>
                <a:lnTo>
                  <a:pt x="686" y="770"/>
                </a:lnTo>
                <a:lnTo>
                  <a:pt x="686" y="770"/>
                </a:lnTo>
                <a:lnTo>
                  <a:pt x="690" y="768"/>
                </a:lnTo>
                <a:lnTo>
                  <a:pt x="695" y="766"/>
                </a:lnTo>
                <a:lnTo>
                  <a:pt x="700" y="765"/>
                </a:lnTo>
                <a:lnTo>
                  <a:pt x="702" y="765"/>
                </a:lnTo>
                <a:lnTo>
                  <a:pt x="704" y="766"/>
                </a:lnTo>
                <a:lnTo>
                  <a:pt x="704" y="766"/>
                </a:lnTo>
                <a:lnTo>
                  <a:pt x="706" y="767"/>
                </a:lnTo>
                <a:lnTo>
                  <a:pt x="706" y="769"/>
                </a:lnTo>
                <a:lnTo>
                  <a:pt x="704" y="772"/>
                </a:lnTo>
                <a:lnTo>
                  <a:pt x="704" y="775"/>
                </a:lnTo>
                <a:lnTo>
                  <a:pt x="704" y="775"/>
                </a:lnTo>
                <a:lnTo>
                  <a:pt x="709" y="781"/>
                </a:lnTo>
                <a:lnTo>
                  <a:pt x="715" y="786"/>
                </a:lnTo>
                <a:lnTo>
                  <a:pt x="722" y="789"/>
                </a:lnTo>
                <a:lnTo>
                  <a:pt x="729" y="791"/>
                </a:lnTo>
                <a:lnTo>
                  <a:pt x="729" y="791"/>
                </a:lnTo>
                <a:lnTo>
                  <a:pt x="742" y="794"/>
                </a:lnTo>
                <a:lnTo>
                  <a:pt x="755" y="794"/>
                </a:lnTo>
                <a:lnTo>
                  <a:pt x="762" y="793"/>
                </a:lnTo>
                <a:lnTo>
                  <a:pt x="768" y="791"/>
                </a:lnTo>
                <a:lnTo>
                  <a:pt x="775" y="789"/>
                </a:lnTo>
                <a:lnTo>
                  <a:pt x="780" y="786"/>
                </a:lnTo>
                <a:lnTo>
                  <a:pt x="780" y="786"/>
                </a:lnTo>
                <a:lnTo>
                  <a:pt x="783" y="784"/>
                </a:lnTo>
                <a:lnTo>
                  <a:pt x="785" y="784"/>
                </a:lnTo>
                <a:lnTo>
                  <a:pt x="787" y="784"/>
                </a:lnTo>
                <a:lnTo>
                  <a:pt x="789" y="781"/>
                </a:lnTo>
                <a:lnTo>
                  <a:pt x="789" y="781"/>
                </a:lnTo>
                <a:lnTo>
                  <a:pt x="790" y="780"/>
                </a:lnTo>
                <a:lnTo>
                  <a:pt x="792" y="781"/>
                </a:lnTo>
                <a:lnTo>
                  <a:pt x="796" y="783"/>
                </a:lnTo>
                <a:lnTo>
                  <a:pt x="796" y="783"/>
                </a:lnTo>
                <a:lnTo>
                  <a:pt x="801" y="788"/>
                </a:lnTo>
                <a:lnTo>
                  <a:pt x="808" y="791"/>
                </a:lnTo>
                <a:lnTo>
                  <a:pt x="824" y="797"/>
                </a:lnTo>
                <a:lnTo>
                  <a:pt x="824" y="797"/>
                </a:lnTo>
                <a:lnTo>
                  <a:pt x="831" y="796"/>
                </a:lnTo>
                <a:lnTo>
                  <a:pt x="838" y="797"/>
                </a:lnTo>
                <a:lnTo>
                  <a:pt x="838" y="797"/>
                </a:lnTo>
                <a:lnTo>
                  <a:pt x="843" y="794"/>
                </a:lnTo>
                <a:lnTo>
                  <a:pt x="849" y="791"/>
                </a:lnTo>
                <a:lnTo>
                  <a:pt x="849" y="791"/>
                </a:lnTo>
                <a:lnTo>
                  <a:pt x="852" y="791"/>
                </a:lnTo>
                <a:lnTo>
                  <a:pt x="854" y="793"/>
                </a:lnTo>
                <a:lnTo>
                  <a:pt x="856" y="796"/>
                </a:lnTo>
                <a:lnTo>
                  <a:pt x="860" y="800"/>
                </a:lnTo>
                <a:lnTo>
                  <a:pt x="862" y="801"/>
                </a:lnTo>
                <a:lnTo>
                  <a:pt x="864" y="801"/>
                </a:lnTo>
                <a:lnTo>
                  <a:pt x="864" y="801"/>
                </a:lnTo>
                <a:lnTo>
                  <a:pt x="877" y="800"/>
                </a:lnTo>
                <a:lnTo>
                  <a:pt x="882" y="797"/>
                </a:lnTo>
                <a:lnTo>
                  <a:pt x="887" y="794"/>
                </a:lnTo>
                <a:lnTo>
                  <a:pt x="887" y="794"/>
                </a:lnTo>
                <a:lnTo>
                  <a:pt x="892" y="791"/>
                </a:lnTo>
                <a:lnTo>
                  <a:pt x="897" y="789"/>
                </a:lnTo>
                <a:lnTo>
                  <a:pt x="909" y="787"/>
                </a:lnTo>
                <a:lnTo>
                  <a:pt x="921" y="787"/>
                </a:lnTo>
                <a:lnTo>
                  <a:pt x="932" y="787"/>
                </a:lnTo>
                <a:lnTo>
                  <a:pt x="932" y="787"/>
                </a:lnTo>
                <a:lnTo>
                  <a:pt x="938" y="791"/>
                </a:lnTo>
                <a:lnTo>
                  <a:pt x="940" y="794"/>
                </a:lnTo>
                <a:lnTo>
                  <a:pt x="943" y="797"/>
                </a:lnTo>
                <a:lnTo>
                  <a:pt x="943" y="797"/>
                </a:lnTo>
                <a:lnTo>
                  <a:pt x="943" y="802"/>
                </a:lnTo>
                <a:lnTo>
                  <a:pt x="940" y="807"/>
                </a:lnTo>
                <a:lnTo>
                  <a:pt x="937" y="810"/>
                </a:lnTo>
                <a:lnTo>
                  <a:pt x="933" y="812"/>
                </a:lnTo>
                <a:lnTo>
                  <a:pt x="933" y="812"/>
                </a:lnTo>
                <a:lnTo>
                  <a:pt x="931" y="815"/>
                </a:lnTo>
                <a:lnTo>
                  <a:pt x="928" y="816"/>
                </a:lnTo>
                <a:lnTo>
                  <a:pt x="922" y="817"/>
                </a:lnTo>
                <a:lnTo>
                  <a:pt x="915" y="818"/>
                </a:lnTo>
                <a:lnTo>
                  <a:pt x="912" y="819"/>
                </a:lnTo>
                <a:lnTo>
                  <a:pt x="910" y="822"/>
                </a:lnTo>
                <a:lnTo>
                  <a:pt x="910" y="822"/>
                </a:lnTo>
                <a:lnTo>
                  <a:pt x="908" y="824"/>
                </a:lnTo>
                <a:lnTo>
                  <a:pt x="908" y="828"/>
                </a:lnTo>
                <a:lnTo>
                  <a:pt x="909" y="830"/>
                </a:lnTo>
                <a:lnTo>
                  <a:pt x="911" y="832"/>
                </a:lnTo>
                <a:lnTo>
                  <a:pt x="911" y="832"/>
                </a:lnTo>
                <a:lnTo>
                  <a:pt x="922" y="839"/>
                </a:lnTo>
                <a:lnTo>
                  <a:pt x="926" y="844"/>
                </a:lnTo>
                <a:lnTo>
                  <a:pt x="928" y="846"/>
                </a:lnTo>
                <a:lnTo>
                  <a:pt x="929" y="850"/>
                </a:lnTo>
                <a:lnTo>
                  <a:pt x="929" y="850"/>
                </a:lnTo>
                <a:lnTo>
                  <a:pt x="925" y="859"/>
                </a:lnTo>
                <a:lnTo>
                  <a:pt x="923" y="863"/>
                </a:lnTo>
                <a:lnTo>
                  <a:pt x="921" y="866"/>
                </a:lnTo>
                <a:lnTo>
                  <a:pt x="921" y="866"/>
                </a:lnTo>
                <a:lnTo>
                  <a:pt x="916" y="871"/>
                </a:lnTo>
                <a:lnTo>
                  <a:pt x="911" y="874"/>
                </a:lnTo>
                <a:lnTo>
                  <a:pt x="905" y="876"/>
                </a:lnTo>
                <a:lnTo>
                  <a:pt x="899" y="877"/>
                </a:lnTo>
                <a:lnTo>
                  <a:pt x="887" y="878"/>
                </a:lnTo>
                <a:lnTo>
                  <a:pt x="881" y="879"/>
                </a:lnTo>
                <a:lnTo>
                  <a:pt x="875" y="881"/>
                </a:lnTo>
                <a:lnTo>
                  <a:pt x="875" y="881"/>
                </a:lnTo>
                <a:lnTo>
                  <a:pt x="868" y="880"/>
                </a:lnTo>
                <a:lnTo>
                  <a:pt x="860" y="880"/>
                </a:lnTo>
                <a:lnTo>
                  <a:pt x="853" y="881"/>
                </a:lnTo>
                <a:lnTo>
                  <a:pt x="845" y="883"/>
                </a:lnTo>
                <a:lnTo>
                  <a:pt x="845" y="883"/>
                </a:lnTo>
                <a:lnTo>
                  <a:pt x="835" y="886"/>
                </a:lnTo>
                <a:lnTo>
                  <a:pt x="825" y="891"/>
                </a:lnTo>
                <a:lnTo>
                  <a:pt x="815" y="897"/>
                </a:lnTo>
                <a:lnTo>
                  <a:pt x="807" y="902"/>
                </a:lnTo>
                <a:lnTo>
                  <a:pt x="807" y="902"/>
                </a:lnTo>
                <a:lnTo>
                  <a:pt x="793" y="921"/>
                </a:lnTo>
                <a:lnTo>
                  <a:pt x="785" y="930"/>
                </a:lnTo>
                <a:lnTo>
                  <a:pt x="778" y="937"/>
                </a:lnTo>
                <a:lnTo>
                  <a:pt x="778" y="937"/>
                </a:lnTo>
                <a:lnTo>
                  <a:pt x="793" y="933"/>
                </a:lnTo>
                <a:lnTo>
                  <a:pt x="808" y="930"/>
                </a:lnTo>
                <a:lnTo>
                  <a:pt x="824" y="928"/>
                </a:lnTo>
                <a:lnTo>
                  <a:pt x="840" y="927"/>
                </a:lnTo>
                <a:lnTo>
                  <a:pt x="840" y="927"/>
                </a:lnTo>
                <a:lnTo>
                  <a:pt x="845" y="927"/>
                </a:lnTo>
                <a:lnTo>
                  <a:pt x="849" y="928"/>
                </a:lnTo>
                <a:lnTo>
                  <a:pt x="854" y="929"/>
                </a:lnTo>
                <a:lnTo>
                  <a:pt x="859" y="928"/>
                </a:lnTo>
                <a:lnTo>
                  <a:pt x="859" y="928"/>
                </a:lnTo>
                <a:lnTo>
                  <a:pt x="871" y="929"/>
                </a:lnTo>
                <a:lnTo>
                  <a:pt x="884" y="932"/>
                </a:lnTo>
                <a:lnTo>
                  <a:pt x="897" y="934"/>
                </a:lnTo>
                <a:lnTo>
                  <a:pt x="903" y="934"/>
                </a:lnTo>
                <a:lnTo>
                  <a:pt x="910" y="933"/>
                </a:lnTo>
                <a:lnTo>
                  <a:pt x="910" y="933"/>
                </a:lnTo>
                <a:lnTo>
                  <a:pt x="930" y="929"/>
                </a:lnTo>
                <a:lnTo>
                  <a:pt x="939" y="926"/>
                </a:lnTo>
                <a:lnTo>
                  <a:pt x="950" y="923"/>
                </a:lnTo>
                <a:lnTo>
                  <a:pt x="958" y="919"/>
                </a:lnTo>
                <a:lnTo>
                  <a:pt x="966" y="914"/>
                </a:lnTo>
                <a:lnTo>
                  <a:pt x="973" y="906"/>
                </a:lnTo>
                <a:lnTo>
                  <a:pt x="975" y="902"/>
                </a:lnTo>
                <a:lnTo>
                  <a:pt x="978" y="897"/>
                </a:lnTo>
                <a:lnTo>
                  <a:pt x="978" y="897"/>
                </a:lnTo>
                <a:lnTo>
                  <a:pt x="978" y="891"/>
                </a:lnTo>
                <a:lnTo>
                  <a:pt x="979" y="885"/>
                </a:lnTo>
                <a:lnTo>
                  <a:pt x="977" y="879"/>
                </a:lnTo>
                <a:lnTo>
                  <a:pt x="973" y="874"/>
                </a:lnTo>
                <a:lnTo>
                  <a:pt x="973" y="874"/>
                </a:lnTo>
                <a:lnTo>
                  <a:pt x="972" y="871"/>
                </a:lnTo>
                <a:lnTo>
                  <a:pt x="973" y="867"/>
                </a:lnTo>
                <a:lnTo>
                  <a:pt x="974" y="865"/>
                </a:lnTo>
                <a:lnTo>
                  <a:pt x="977" y="863"/>
                </a:lnTo>
                <a:lnTo>
                  <a:pt x="977" y="863"/>
                </a:lnTo>
                <a:lnTo>
                  <a:pt x="980" y="862"/>
                </a:lnTo>
                <a:lnTo>
                  <a:pt x="984" y="860"/>
                </a:lnTo>
                <a:lnTo>
                  <a:pt x="985" y="858"/>
                </a:lnTo>
                <a:lnTo>
                  <a:pt x="986" y="856"/>
                </a:lnTo>
                <a:lnTo>
                  <a:pt x="987" y="850"/>
                </a:lnTo>
                <a:lnTo>
                  <a:pt x="989" y="844"/>
                </a:lnTo>
                <a:lnTo>
                  <a:pt x="989" y="844"/>
                </a:lnTo>
                <a:lnTo>
                  <a:pt x="992" y="840"/>
                </a:lnTo>
                <a:lnTo>
                  <a:pt x="995" y="838"/>
                </a:lnTo>
                <a:lnTo>
                  <a:pt x="998" y="836"/>
                </a:lnTo>
                <a:lnTo>
                  <a:pt x="1001" y="836"/>
                </a:lnTo>
                <a:lnTo>
                  <a:pt x="1009" y="835"/>
                </a:lnTo>
                <a:lnTo>
                  <a:pt x="1017" y="836"/>
                </a:lnTo>
                <a:lnTo>
                  <a:pt x="1017" y="836"/>
                </a:lnTo>
                <a:lnTo>
                  <a:pt x="1023" y="838"/>
                </a:lnTo>
                <a:lnTo>
                  <a:pt x="1028" y="842"/>
                </a:lnTo>
                <a:lnTo>
                  <a:pt x="1031" y="845"/>
                </a:lnTo>
                <a:lnTo>
                  <a:pt x="1035" y="851"/>
                </a:lnTo>
                <a:lnTo>
                  <a:pt x="1035" y="851"/>
                </a:lnTo>
                <a:lnTo>
                  <a:pt x="1037" y="850"/>
                </a:lnTo>
                <a:lnTo>
                  <a:pt x="1041" y="849"/>
                </a:lnTo>
                <a:lnTo>
                  <a:pt x="1045" y="846"/>
                </a:lnTo>
                <a:lnTo>
                  <a:pt x="1045" y="846"/>
                </a:lnTo>
                <a:lnTo>
                  <a:pt x="1051" y="845"/>
                </a:lnTo>
                <a:lnTo>
                  <a:pt x="1057" y="845"/>
                </a:lnTo>
                <a:lnTo>
                  <a:pt x="1063" y="846"/>
                </a:lnTo>
                <a:lnTo>
                  <a:pt x="1069" y="849"/>
                </a:lnTo>
                <a:lnTo>
                  <a:pt x="1069" y="849"/>
                </a:lnTo>
                <a:lnTo>
                  <a:pt x="1072" y="854"/>
                </a:lnTo>
                <a:lnTo>
                  <a:pt x="1075" y="857"/>
                </a:lnTo>
                <a:lnTo>
                  <a:pt x="1075" y="860"/>
                </a:lnTo>
                <a:lnTo>
                  <a:pt x="1075" y="860"/>
                </a:lnTo>
                <a:lnTo>
                  <a:pt x="1073" y="865"/>
                </a:lnTo>
                <a:lnTo>
                  <a:pt x="1073" y="869"/>
                </a:lnTo>
                <a:lnTo>
                  <a:pt x="1073" y="873"/>
                </a:lnTo>
                <a:lnTo>
                  <a:pt x="1072" y="876"/>
                </a:lnTo>
                <a:lnTo>
                  <a:pt x="1070" y="877"/>
                </a:lnTo>
                <a:lnTo>
                  <a:pt x="1070" y="877"/>
                </a:lnTo>
                <a:lnTo>
                  <a:pt x="1069" y="879"/>
                </a:lnTo>
                <a:lnTo>
                  <a:pt x="1065" y="881"/>
                </a:lnTo>
                <a:lnTo>
                  <a:pt x="1059" y="884"/>
                </a:lnTo>
                <a:lnTo>
                  <a:pt x="1054" y="885"/>
                </a:lnTo>
                <a:lnTo>
                  <a:pt x="1047" y="884"/>
                </a:lnTo>
                <a:lnTo>
                  <a:pt x="1047" y="884"/>
                </a:lnTo>
                <a:lnTo>
                  <a:pt x="1044" y="883"/>
                </a:lnTo>
                <a:lnTo>
                  <a:pt x="1042" y="880"/>
                </a:lnTo>
                <a:lnTo>
                  <a:pt x="1040" y="878"/>
                </a:lnTo>
                <a:lnTo>
                  <a:pt x="1040" y="876"/>
                </a:lnTo>
                <a:lnTo>
                  <a:pt x="1040" y="876"/>
                </a:lnTo>
                <a:lnTo>
                  <a:pt x="1040" y="873"/>
                </a:lnTo>
                <a:lnTo>
                  <a:pt x="1042" y="872"/>
                </a:lnTo>
                <a:lnTo>
                  <a:pt x="1043" y="871"/>
                </a:lnTo>
                <a:lnTo>
                  <a:pt x="1045" y="871"/>
                </a:lnTo>
                <a:lnTo>
                  <a:pt x="1045" y="871"/>
                </a:lnTo>
                <a:lnTo>
                  <a:pt x="1048" y="872"/>
                </a:lnTo>
                <a:lnTo>
                  <a:pt x="1049" y="874"/>
                </a:lnTo>
                <a:lnTo>
                  <a:pt x="1050" y="877"/>
                </a:lnTo>
                <a:lnTo>
                  <a:pt x="1052" y="878"/>
                </a:lnTo>
                <a:lnTo>
                  <a:pt x="1052" y="878"/>
                </a:lnTo>
                <a:lnTo>
                  <a:pt x="1059" y="877"/>
                </a:lnTo>
                <a:lnTo>
                  <a:pt x="1063" y="876"/>
                </a:lnTo>
                <a:lnTo>
                  <a:pt x="1065" y="873"/>
                </a:lnTo>
                <a:lnTo>
                  <a:pt x="1065" y="873"/>
                </a:lnTo>
                <a:lnTo>
                  <a:pt x="1068" y="863"/>
                </a:lnTo>
                <a:lnTo>
                  <a:pt x="1068" y="858"/>
                </a:lnTo>
                <a:lnTo>
                  <a:pt x="1066" y="857"/>
                </a:lnTo>
                <a:lnTo>
                  <a:pt x="1064" y="854"/>
                </a:lnTo>
                <a:lnTo>
                  <a:pt x="1064" y="854"/>
                </a:lnTo>
                <a:lnTo>
                  <a:pt x="1062" y="852"/>
                </a:lnTo>
                <a:lnTo>
                  <a:pt x="1058" y="851"/>
                </a:lnTo>
                <a:lnTo>
                  <a:pt x="1052" y="851"/>
                </a:lnTo>
                <a:lnTo>
                  <a:pt x="1045" y="853"/>
                </a:lnTo>
                <a:lnTo>
                  <a:pt x="1040" y="857"/>
                </a:lnTo>
                <a:lnTo>
                  <a:pt x="1040" y="857"/>
                </a:lnTo>
                <a:lnTo>
                  <a:pt x="1036" y="858"/>
                </a:lnTo>
                <a:lnTo>
                  <a:pt x="1034" y="860"/>
                </a:lnTo>
                <a:lnTo>
                  <a:pt x="1031" y="863"/>
                </a:lnTo>
                <a:lnTo>
                  <a:pt x="1030" y="863"/>
                </a:lnTo>
                <a:lnTo>
                  <a:pt x="1029" y="862"/>
                </a:lnTo>
                <a:lnTo>
                  <a:pt x="1029" y="862"/>
                </a:lnTo>
                <a:lnTo>
                  <a:pt x="1028" y="858"/>
                </a:lnTo>
                <a:lnTo>
                  <a:pt x="1029" y="854"/>
                </a:lnTo>
                <a:lnTo>
                  <a:pt x="1029" y="854"/>
                </a:lnTo>
                <a:lnTo>
                  <a:pt x="1027" y="849"/>
                </a:lnTo>
                <a:lnTo>
                  <a:pt x="1024" y="846"/>
                </a:lnTo>
                <a:lnTo>
                  <a:pt x="1021" y="844"/>
                </a:lnTo>
                <a:lnTo>
                  <a:pt x="1021" y="844"/>
                </a:lnTo>
                <a:lnTo>
                  <a:pt x="1015" y="842"/>
                </a:lnTo>
                <a:lnTo>
                  <a:pt x="1009" y="842"/>
                </a:lnTo>
                <a:lnTo>
                  <a:pt x="1003" y="843"/>
                </a:lnTo>
                <a:lnTo>
                  <a:pt x="998" y="844"/>
                </a:lnTo>
                <a:lnTo>
                  <a:pt x="998" y="844"/>
                </a:lnTo>
                <a:lnTo>
                  <a:pt x="995" y="847"/>
                </a:lnTo>
                <a:lnTo>
                  <a:pt x="995" y="851"/>
                </a:lnTo>
                <a:lnTo>
                  <a:pt x="994" y="859"/>
                </a:lnTo>
                <a:lnTo>
                  <a:pt x="994" y="859"/>
                </a:lnTo>
                <a:lnTo>
                  <a:pt x="995" y="864"/>
                </a:lnTo>
                <a:lnTo>
                  <a:pt x="999" y="869"/>
                </a:lnTo>
                <a:lnTo>
                  <a:pt x="1002" y="873"/>
                </a:lnTo>
                <a:lnTo>
                  <a:pt x="1007" y="876"/>
                </a:lnTo>
                <a:lnTo>
                  <a:pt x="1007" y="876"/>
                </a:lnTo>
                <a:lnTo>
                  <a:pt x="1012" y="877"/>
                </a:lnTo>
                <a:lnTo>
                  <a:pt x="1016" y="878"/>
                </a:lnTo>
                <a:lnTo>
                  <a:pt x="1020" y="878"/>
                </a:lnTo>
                <a:lnTo>
                  <a:pt x="1021" y="879"/>
                </a:lnTo>
                <a:lnTo>
                  <a:pt x="1022" y="881"/>
                </a:lnTo>
                <a:lnTo>
                  <a:pt x="1022" y="881"/>
                </a:lnTo>
                <a:lnTo>
                  <a:pt x="1022" y="884"/>
                </a:lnTo>
                <a:lnTo>
                  <a:pt x="1021" y="887"/>
                </a:lnTo>
                <a:lnTo>
                  <a:pt x="1023" y="892"/>
                </a:lnTo>
                <a:lnTo>
                  <a:pt x="1030" y="900"/>
                </a:lnTo>
                <a:lnTo>
                  <a:pt x="1030" y="900"/>
                </a:lnTo>
                <a:lnTo>
                  <a:pt x="1035" y="902"/>
                </a:lnTo>
                <a:lnTo>
                  <a:pt x="1040" y="904"/>
                </a:lnTo>
                <a:lnTo>
                  <a:pt x="1045" y="904"/>
                </a:lnTo>
                <a:lnTo>
                  <a:pt x="1051" y="904"/>
                </a:lnTo>
                <a:lnTo>
                  <a:pt x="1062" y="901"/>
                </a:lnTo>
                <a:lnTo>
                  <a:pt x="1071" y="897"/>
                </a:lnTo>
                <a:lnTo>
                  <a:pt x="1071" y="897"/>
                </a:lnTo>
                <a:lnTo>
                  <a:pt x="1073" y="894"/>
                </a:lnTo>
                <a:lnTo>
                  <a:pt x="1076" y="891"/>
                </a:lnTo>
                <a:lnTo>
                  <a:pt x="1078" y="888"/>
                </a:lnTo>
                <a:lnTo>
                  <a:pt x="1079" y="887"/>
                </a:lnTo>
                <a:lnTo>
                  <a:pt x="1082" y="887"/>
                </a:lnTo>
                <a:lnTo>
                  <a:pt x="1082" y="887"/>
                </a:lnTo>
                <a:lnTo>
                  <a:pt x="1085" y="890"/>
                </a:lnTo>
                <a:lnTo>
                  <a:pt x="1090" y="891"/>
                </a:lnTo>
                <a:lnTo>
                  <a:pt x="1098" y="892"/>
                </a:lnTo>
                <a:lnTo>
                  <a:pt x="1117" y="891"/>
                </a:lnTo>
                <a:lnTo>
                  <a:pt x="1117" y="891"/>
                </a:lnTo>
                <a:lnTo>
                  <a:pt x="1120" y="890"/>
                </a:lnTo>
                <a:lnTo>
                  <a:pt x="1123" y="888"/>
                </a:lnTo>
                <a:lnTo>
                  <a:pt x="1125" y="884"/>
                </a:lnTo>
                <a:lnTo>
                  <a:pt x="1127" y="879"/>
                </a:lnTo>
                <a:lnTo>
                  <a:pt x="1128" y="877"/>
                </a:lnTo>
                <a:lnTo>
                  <a:pt x="1131" y="876"/>
                </a:lnTo>
                <a:lnTo>
                  <a:pt x="1131" y="876"/>
                </a:lnTo>
                <a:lnTo>
                  <a:pt x="1135" y="876"/>
                </a:lnTo>
                <a:lnTo>
                  <a:pt x="1140" y="874"/>
                </a:lnTo>
                <a:lnTo>
                  <a:pt x="1148" y="870"/>
                </a:lnTo>
                <a:lnTo>
                  <a:pt x="1148" y="870"/>
                </a:lnTo>
                <a:lnTo>
                  <a:pt x="1151" y="866"/>
                </a:lnTo>
                <a:lnTo>
                  <a:pt x="1153" y="862"/>
                </a:lnTo>
                <a:lnTo>
                  <a:pt x="1154" y="857"/>
                </a:lnTo>
                <a:lnTo>
                  <a:pt x="1154" y="852"/>
                </a:lnTo>
                <a:lnTo>
                  <a:pt x="1154" y="852"/>
                </a:lnTo>
                <a:lnTo>
                  <a:pt x="1152" y="846"/>
                </a:lnTo>
                <a:lnTo>
                  <a:pt x="1147" y="843"/>
                </a:lnTo>
                <a:lnTo>
                  <a:pt x="1142" y="840"/>
                </a:lnTo>
                <a:lnTo>
                  <a:pt x="1138" y="838"/>
                </a:lnTo>
                <a:lnTo>
                  <a:pt x="1138" y="838"/>
                </a:lnTo>
                <a:lnTo>
                  <a:pt x="1133" y="838"/>
                </a:lnTo>
                <a:lnTo>
                  <a:pt x="1128" y="838"/>
                </a:lnTo>
                <a:lnTo>
                  <a:pt x="1125" y="838"/>
                </a:lnTo>
                <a:lnTo>
                  <a:pt x="1123" y="837"/>
                </a:lnTo>
                <a:lnTo>
                  <a:pt x="1123" y="835"/>
                </a:lnTo>
                <a:lnTo>
                  <a:pt x="1123" y="835"/>
                </a:lnTo>
                <a:lnTo>
                  <a:pt x="1123" y="831"/>
                </a:lnTo>
                <a:lnTo>
                  <a:pt x="1123" y="826"/>
                </a:lnTo>
                <a:lnTo>
                  <a:pt x="1119" y="818"/>
                </a:lnTo>
                <a:lnTo>
                  <a:pt x="1119" y="818"/>
                </a:lnTo>
                <a:lnTo>
                  <a:pt x="1116" y="815"/>
                </a:lnTo>
                <a:lnTo>
                  <a:pt x="1111" y="811"/>
                </a:lnTo>
                <a:lnTo>
                  <a:pt x="1101" y="809"/>
                </a:lnTo>
                <a:lnTo>
                  <a:pt x="1092" y="807"/>
                </a:lnTo>
                <a:lnTo>
                  <a:pt x="1083" y="805"/>
                </a:lnTo>
                <a:lnTo>
                  <a:pt x="1083" y="805"/>
                </a:lnTo>
                <a:lnTo>
                  <a:pt x="1078" y="807"/>
                </a:lnTo>
                <a:lnTo>
                  <a:pt x="1075" y="808"/>
                </a:lnTo>
                <a:lnTo>
                  <a:pt x="1066" y="814"/>
                </a:lnTo>
                <a:lnTo>
                  <a:pt x="1066" y="814"/>
                </a:lnTo>
                <a:lnTo>
                  <a:pt x="1063" y="818"/>
                </a:lnTo>
                <a:lnTo>
                  <a:pt x="1061" y="821"/>
                </a:lnTo>
                <a:lnTo>
                  <a:pt x="1058" y="821"/>
                </a:lnTo>
                <a:lnTo>
                  <a:pt x="1058" y="821"/>
                </a:lnTo>
                <a:lnTo>
                  <a:pt x="1056" y="819"/>
                </a:lnTo>
                <a:lnTo>
                  <a:pt x="1055" y="817"/>
                </a:lnTo>
                <a:lnTo>
                  <a:pt x="1055" y="814"/>
                </a:lnTo>
                <a:lnTo>
                  <a:pt x="1055" y="814"/>
                </a:lnTo>
                <a:lnTo>
                  <a:pt x="1049" y="810"/>
                </a:lnTo>
                <a:lnTo>
                  <a:pt x="1043" y="808"/>
                </a:lnTo>
                <a:lnTo>
                  <a:pt x="1037" y="807"/>
                </a:lnTo>
                <a:lnTo>
                  <a:pt x="1031" y="807"/>
                </a:lnTo>
                <a:lnTo>
                  <a:pt x="1031" y="807"/>
                </a:lnTo>
                <a:lnTo>
                  <a:pt x="1024" y="805"/>
                </a:lnTo>
                <a:lnTo>
                  <a:pt x="1017" y="805"/>
                </a:lnTo>
                <a:lnTo>
                  <a:pt x="1003" y="808"/>
                </a:lnTo>
                <a:lnTo>
                  <a:pt x="995" y="808"/>
                </a:lnTo>
                <a:lnTo>
                  <a:pt x="989" y="807"/>
                </a:lnTo>
                <a:lnTo>
                  <a:pt x="982" y="804"/>
                </a:lnTo>
                <a:lnTo>
                  <a:pt x="978" y="800"/>
                </a:lnTo>
                <a:lnTo>
                  <a:pt x="978" y="800"/>
                </a:lnTo>
                <a:lnTo>
                  <a:pt x="975" y="796"/>
                </a:lnTo>
                <a:lnTo>
                  <a:pt x="974" y="791"/>
                </a:lnTo>
                <a:lnTo>
                  <a:pt x="974" y="787"/>
                </a:lnTo>
                <a:lnTo>
                  <a:pt x="975" y="783"/>
                </a:lnTo>
                <a:lnTo>
                  <a:pt x="975" y="783"/>
                </a:lnTo>
                <a:lnTo>
                  <a:pt x="979" y="777"/>
                </a:lnTo>
                <a:lnTo>
                  <a:pt x="982" y="774"/>
                </a:lnTo>
                <a:lnTo>
                  <a:pt x="993" y="767"/>
                </a:lnTo>
                <a:lnTo>
                  <a:pt x="1003" y="761"/>
                </a:lnTo>
                <a:lnTo>
                  <a:pt x="1014" y="755"/>
                </a:lnTo>
                <a:lnTo>
                  <a:pt x="1014" y="755"/>
                </a:lnTo>
                <a:lnTo>
                  <a:pt x="1003" y="749"/>
                </a:lnTo>
                <a:lnTo>
                  <a:pt x="998" y="746"/>
                </a:lnTo>
                <a:lnTo>
                  <a:pt x="993" y="741"/>
                </a:lnTo>
                <a:lnTo>
                  <a:pt x="993" y="741"/>
                </a:lnTo>
                <a:lnTo>
                  <a:pt x="991" y="735"/>
                </a:lnTo>
                <a:lnTo>
                  <a:pt x="991" y="728"/>
                </a:lnTo>
                <a:lnTo>
                  <a:pt x="992" y="723"/>
                </a:lnTo>
                <a:lnTo>
                  <a:pt x="993" y="717"/>
                </a:lnTo>
                <a:lnTo>
                  <a:pt x="993" y="717"/>
                </a:lnTo>
                <a:lnTo>
                  <a:pt x="995" y="713"/>
                </a:lnTo>
                <a:lnTo>
                  <a:pt x="1000" y="710"/>
                </a:lnTo>
                <a:lnTo>
                  <a:pt x="1008" y="705"/>
                </a:lnTo>
                <a:lnTo>
                  <a:pt x="1008" y="705"/>
                </a:lnTo>
                <a:lnTo>
                  <a:pt x="1015" y="705"/>
                </a:lnTo>
                <a:lnTo>
                  <a:pt x="1023" y="705"/>
                </a:lnTo>
                <a:lnTo>
                  <a:pt x="1030" y="707"/>
                </a:lnTo>
                <a:lnTo>
                  <a:pt x="1034" y="710"/>
                </a:lnTo>
                <a:lnTo>
                  <a:pt x="1036" y="712"/>
                </a:lnTo>
                <a:lnTo>
                  <a:pt x="1036" y="712"/>
                </a:lnTo>
                <a:lnTo>
                  <a:pt x="1038" y="716"/>
                </a:lnTo>
                <a:lnTo>
                  <a:pt x="1038" y="718"/>
                </a:lnTo>
                <a:lnTo>
                  <a:pt x="1038" y="725"/>
                </a:lnTo>
                <a:lnTo>
                  <a:pt x="1038" y="725"/>
                </a:lnTo>
                <a:lnTo>
                  <a:pt x="1036" y="730"/>
                </a:lnTo>
                <a:lnTo>
                  <a:pt x="1034" y="733"/>
                </a:lnTo>
                <a:lnTo>
                  <a:pt x="1030" y="735"/>
                </a:lnTo>
                <a:lnTo>
                  <a:pt x="1026" y="738"/>
                </a:lnTo>
                <a:lnTo>
                  <a:pt x="1026" y="738"/>
                </a:lnTo>
                <a:lnTo>
                  <a:pt x="1024" y="738"/>
                </a:lnTo>
                <a:lnTo>
                  <a:pt x="1023" y="738"/>
                </a:lnTo>
                <a:lnTo>
                  <a:pt x="1022" y="735"/>
                </a:lnTo>
                <a:lnTo>
                  <a:pt x="1022" y="735"/>
                </a:lnTo>
                <a:lnTo>
                  <a:pt x="1026" y="732"/>
                </a:lnTo>
                <a:lnTo>
                  <a:pt x="1029" y="728"/>
                </a:lnTo>
                <a:lnTo>
                  <a:pt x="1031" y="725"/>
                </a:lnTo>
                <a:lnTo>
                  <a:pt x="1033" y="723"/>
                </a:lnTo>
                <a:lnTo>
                  <a:pt x="1033" y="720"/>
                </a:lnTo>
                <a:lnTo>
                  <a:pt x="1033" y="720"/>
                </a:lnTo>
                <a:lnTo>
                  <a:pt x="1031" y="717"/>
                </a:lnTo>
                <a:lnTo>
                  <a:pt x="1028" y="714"/>
                </a:lnTo>
                <a:lnTo>
                  <a:pt x="1022" y="711"/>
                </a:lnTo>
                <a:lnTo>
                  <a:pt x="1022" y="711"/>
                </a:lnTo>
                <a:lnTo>
                  <a:pt x="1010" y="712"/>
                </a:lnTo>
                <a:lnTo>
                  <a:pt x="1006" y="713"/>
                </a:lnTo>
                <a:lnTo>
                  <a:pt x="1003" y="716"/>
                </a:lnTo>
                <a:lnTo>
                  <a:pt x="1001" y="717"/>
                </a:lnTo>
                <a:lnTo>
                  <a:pt x="1001" y="717"/>
                </a:lnTo>
                <a:lnTo>
                  <a:pt x="999" y="721"/>
                </a:lnTo>
                <a:lnTo>
                  <a:pt x="998" y="726"/>
                </a:lnTo>
                <a:lnTo>
                  <a:pt x="998" y="731"/>
                </a:lnTo>
                <a:lnTo>
                  <a:pt x="999" y="735"/>
                </a:lnTo>
                <a:lnTo>
                  <a:pt x="999" y="735"/>
                </a:lnTo>
                <a:lnTo>
                  <a:pt x="1001" y="739"/>
                </a:lnTo>
                <a:lnTo>
                  <a:pt x="1003" y="741"/>
                </a:lnTo>
                <a:lnTo>
                  <a:pt x="1010" y="745"/>
                </a:lnTo>
                <a:lnTo>
                  <a:pt x="1017" y="747"/>
                </a:lnTo>
                <a:lnTo>
                  <a:pt x="1024" y="751"/>
                </a:lnTo>
                <a:lnTo>
                  <a:pt x="1024" y="751"/>
                </a:lnTo>
                <a:lnTo>
                  <a:pt x="1031" y="751"/>
                </a:lnTo>
                <a:lnTo>
                  <a:pt x="1038" y="749"/>
                </a:lnTo>
                <a:lnTo>
                  <a:pt x="1044" y="748"/>
                </a:lnTo>
                <a:lnTo>
                  <a:pt x="1050" y="746"/>
                </a:lnTo>
                <a:lnTo>
                  <a:pt x="1050" y="746"/>
                </a:lnTo>
                <a:lnTo>
                  <a:pt x="1056" y="741"/>
                </a:lnTo>
                <a:lnTo>
                  <a:pt x="1058" y="740"/>
                </a:lnTo>
                <a:lnTo>
                  <a:pt x="1062" y="739"/>
                </a:lnTo>
                <a:lnTo>
                  <a:pt x="1062" y="739"/>
                </a:lnTo>
                <a:lnTo>
                  <a:pt x="1075" y="746"/>
                </a:lnTo>
                <a:lnTo>
                  <a:pt x="1080" y="749"/>
                </a:lnTo>
                <a:lnTo>
                  <a:pt x="1087" y="751"/>
                </a:lnTo>
                <a:lnTo>
                  <a:pt x="1087" y="751"/>
                </a:lnTo>
                <a:lnTo>
                  <a:pt x="1100" y="753"/>
                </a:lnTo>
                <a:lnTo>
                  <a:pt x="1107" y="753"/>
                </a:lnTo>
                <a:lnTo>
                  <a:pt x="1113" y="751"/>
                </a:lnTo>
                <a:lnTo>
                  <a:pt x="1113" y="751"/>
                </a:lnTo>
                <a:lnTo>
                  <a:pt x="1126" y="747"/>
                </a:lnTo>
                <a:lnTo>
                  <a:pt x="1132" y="744"/>
                </a:lnTo>
                <a:lnTo>
                  <a:pt x="1137" y="738"/>
                </a:lnTo>
                <a:lnTo>
                  <a:pt x="1137" y="738"/>
                </a:lnTo>
                <a:lnTo>
                  <a:pt x="1141" y="732"/>
                </a:lnTo>
                <a:lnTo>
                  <a:pt x="1145" y="725"/>
                </a:lnTo>
                <a:lnTo>
                  <a:pt x="1146" y="721"/>
                </a:lnTo>
                <a:lnTo>
                  <a:pt x="1146" y="718"/>
                </a:lnTo>
                <a:lnTo>
                  <a:pt x="1145" y="714"/>
                </a:lnTo>
                <a:lnTo>
                  <a:pt x="1142" y="711"/>
                </a:lnTo>
                <a:lnTo>
                  <a:pt x="1142" y="711"/>
                </a:lnTo>
                <a:lnTo>
                  <a:pt x="1139" y="706"/>
                </a:lnTo>
                <a:lnTo>
                  <a:pt x="1133" y="704"/>
                </a:lnTo>
                <a:lnTo>
                  <a:pt x="1128" y="702"/>
                </a:lnTo>
                <a:lnTo>
                  <a:pt x="1123" y="700"/>
                </a:lnTo>
                <a:lnTo>
                  <a:pt x="1111" y="699"/>
                </a:lnTo>
                <a:lnTo>
                  <a:pt x="1100" y="700"/>
                </a:lnTo>
                <a:lnTo>
                  <a:pt x="1098" y="703"/>
                </a:lnTo>
                <a:lnTo>
                  <a:pt x="1098" y="703"/>
                </a:lnTo>
                <a:lnTo>
                  <a:pt x="1094" y="704"/>
                </a:lnTo>
                <a:lnTo>
                  <a:pt x="1092" y="704"/>
                </a:lnTo>
                <a:lnTo>
                  <a:pt x="1091" y="703"/>
                </a:lnTo>
                <a:lnTo>
                  <a:pt x="1091" y="703"/>
                </a:lnTo>
                <a:lnTo>
                  <a:pt x="1090" y="699"/>
                </a:lnTo>
                <a:lnTo>
                  <a:pt x="1091" y="697"/>
                </a:lnTo>
                <a:lnTo>
                  <a:pt x="1091" y="697"/>
                </a:lnTo>
                <a:lnTo>
                  <a:pt x="1084" y="690"/>
                </a:lnTo>
                <a:lnTo>
                  <a:pt x="1076" y="685"/>
                </a:lnTo>
                <a:lnTo>
                  <a:pt x="1066" y="682"/>
                </a:lnTo>
                <a:lnTo>
                  <a:pt x="1057" y="679"/>
                </a:lnTo>
                <a:lnTo>
                  <a:pt x="1057" y="679"/>
                </a:lnTo>
                <a:lnTo>
                  <a:pt x="1045" y="679"/>
                </a:lnTo>
                <a:lnTo>
                  <a:pt x="1034" y="682"/>
                </a:lnTo>
                <a:lnTo>
                  <a:pt x="1022" y="686"/>
                </a:lnTo>
                <a:lnTo>
                  <a:pt x="1013" y="693"/>
                </a:lnTo>
                <a:lnTo>
                  <a:pt x="1013" y="693"/>
                </a:lnTo>
                <a:lnTo>
                  <a:pt x="1010" y="695"/>
                </a:lnTo>
                <a:lnTo>
                  <a:pt x="1008" y="693"/>
                </a:lnTo>
                <a:lnTo>
                  <a:pt x="1007" y="692"/>
                </a:lnTo>
                <a:lnTo>
                  <a:pt x="1006" y="691"/>
                </a:lnTo>
                <a:lnTo>
                  <a:pt x="1006" y="691"/>
                </a:lnTo>
                <a:lnTo>
                  <a:pt x="1001" y="688"/>
                </a:lnTo>
                <a:lnTo>
                  <a:pt x="995" y="685"/>
                </a:lnTo>
                <a:lnTo>
                  <a:pt x="991" y="684"/>
                </a:lnTo>
                <a:lnTo>
                  <a:pt x="985" y="684"/>
                </a:lnTo>
                <a:lnTo>
                  <a:pt x="985" y="684"/>
                </a:lnTo>
                <a:lnTo>
                  <a:pt x="967" y="685"/>
                </a:lnTo>
                <a:lnTo>
                  <a:pt x="951" y="688"/>
                </a:lnTo>
                <a:lnTo>
                  <a:pt x="944" y="689"/>
                </a:lnTo>
                <a:lnTo>
                  <a:pt x="936" y="692"/>
                </a:lnTo>
                <a:lnTo>
                  <a:pt x="930" y="697"/>
                </a:lnTo>
                <a:lnTo>
                  <a:pt x="924" y="703"/>
                </a:lnTo>
                <a:lnTo>
                  <a:pt x="924" y="703"/>
                </a:lnTo>
                <a:lnTo>
                  <a:pt x="916" y="704"/>
                </a:lnTo>
                <a:lnTo>
                  <a:pt x="912" y="703"/>
                </a:lnTo>
                <a:lnTo>
                  <a:pt x="910" y="699"/>
                </a:lnTo>
                <a:lnTo>
                  <a:pt x="910" y="699"/>
                </a:lnTo>
                <a:lnTo>
                  <a:pt x="895" y="697"/>
                </a:lnTo>
                <a:lnTo>
                  <a:pt x="881" y="692"/>
                </a:lnTo>
                <a:lnTo>
                  <a:pt x="863" y="684"/>
                </a:lnTo>
                <a:close/>
              </a:path>
            </a:pathLst>
          </a:custGeom>
          <a:solidFill>
            <a:srgbClr val="FFFFFF">
              <a:alpha val="24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 name="祥云2"/>
          <p:cNvSpPr>
            <a:spLocks noEditPoints="1"/>
          </p:cNvSpPr>
          <p:nvPr/>
        </p:nvSpPr>
        <p:spPr bwMode="auto">
          <a:xfrm>
            <a:off x="6111427" y="109227"/>
            <a:ext cx="2229105" cy="1167465"/>
          </a:xfrm>
          <a:custGeom>
            <a:avLst/>
            <a:gdLst>
              <a:gd name="T0" fmla="*/ 316 w 1182"/>
              <a:gd name="T1" fmla="*/ 11 h 711"/>
              <a:gd name="T2" fmla="*/ 261 w 1182"/>
              <a:gd name="T3" fmla="*/ 20 h 711"/>
              <a:gd name="T4" fmla="*/ 204 w 1182"/>
              <a:gd name="T5" fmla="*/ 85 h 711"/>
              <a:gd name="T6" fmla="*/ 180 w 1182"/>
              <a:gd name="T7" fmla="*/ 56 h 711"/>
              <a:gd name="T8" fmla="*/ 387 w 1182"/>
              <a:gd name="T9" fmla="*/ 48 h 711"/>
              <a:gd name="T10" fmla="*/ 609 w 1182"/>
              <a:gd name="T11" fmla="*/ 37 h 711"/>
              <a:gd name="T12" fmla="*/ 776 w 1182"/>
              <a:gd name="T13" fmla="*/ 98 h 711"/>
              <a:gd name="T14" fmla="*/ 784 w 1182"/>
              <a:gd name="T15" fmla="*/ 98 h 711"/>
              <a:gd name="T16" fmla="*/ 653 w 1182"/>
              <a:gd name="T17" fmla="*/ 135 h 711"/>
              <a:gd name="T18" fmla="*/ 684 w 1182"/>
              <a:gd name="T19" fmla="*/ 157 h 711"/>
              <a:gd name="T20" fmla="*/ 727 w 1182"/>
              <a:gd name="T21" fmla="*/ 71 h 711"/>
              <a:gd name="T22" fmla="*/ 931 w 1182"/>
              <a:gd name="T23" fmla="*/ 128 h 711"/>
              <a:gd name="T24" fmla="*/ 890 w 1182"/>
              <a:gd name="T25" fmla="*/ 90 h 711"/>
              <a:gd name="T26" fmla="*/ 911 w 1182"/>
              <a:gd name="T27" fmla="*/ 90 h 711"/>
              <a:gd name="T28" fmla="*/ 2 w 1182"/>
              <a:gd name="T29" fmla="*/ 171 h 711"/>
              <a:gd name="T30" fmla="*/ 225 w 1182"/>
              <a:gd name="T31" fmla="*/ 153 h 711"/>
              <a:gd name="T32" fmla="*/ 217 w 1182"/>
              <a:gd name="T33" fmla="*/ 147 h 711"/>
              <a:gd name="T34" fmla="*/ 343 w 1182"/>
              <a:gd name="T35" fmla="*/ 335 h 711"/>
              <a:gd name="T36" fmla="*/ 186 w 1182"/>
              <a:gd name="T37" fmla="*/ 279 h 711"/>
              <a:gd name="T38" fmla="*/ 379 w 1182"/>
              <a:gd name="T39" fmla="*/ 272 h 711"/>
              <a:gd name="T40" fmla="*/ 303 w 1182"/>
              <a:gd name="T41" fmla="*/ 292 h 711"/>
              <a:gd name="T42" fmla="*/ 235 w 1182"/>
              <a:gd name="T43" fmla="*/ 278 h 711"/>
              <a:gd name="T44" fmla="*/ 419 w 1182"/>
              <a:gd name="T45" fmla="*/ 297 h 711"/>
              <a:gd name="T46" fmla="*/ 181 w 1182"/>
              <a:gd name="T47" fmla="*/ 225 h 711"/>
              <a:gd name="T48" fmla="*/ 139 w 1182"/>
              <a:gd name="T49" fmla="*/ 352 h 711"/>
              <a:gd name="T50" fmla="*/ 16 w 1182"/>
              <a:gd name="T51" fmla="*/ 452 h 711"/>
              <a:gd name="T52" fmla="*/ 157 w 1182"/>
              <a:gd name="T53" fmla="*/ 371 h 711"/>
              <a:gd name="T54" fmla="*/ 79 w 1182"/>
              <a:gd name="T55" fmla="*/ 375 h 711"/>
              <a:gd name="T56" fmla="*/ 261 w 1182"/>
              <a:gd name="T57" fmla="*/ 198 h 711"/>
              <a:gd name="T58" fmla="*/ 459 w 1182"/>
              <a:gd name="T59" fmla="*/ 362 h 711"/>
              <a:gd name="T60" fmla="*/ 416 w 1182"/>
              <a:gd name="T61" fmla="*/ 397 h 711"/>
              <a:gd name="T62" fmla="*/ 319 w 1182"/>
              <a:gd name="T63" fmla="*/ 436 h 711"/>
              <a:gd name="T64" fmla="*/ 573 w 1182"/>
              <a:gd name="T65" fmla="*/ 438 h 711"/>
              <a:gd name="T66" fmla="*/ 539 w 1182"/>
              <a:gd name="T67" fmla="*/ 491 h 711"/>
              <a:gd name="T68" fmla="*/ 708 w 1182"/>
              <a:gd name="T69" fmla="*/ 544 h 711"/>
              <a:gd name="T70" fmla="*/ 853 w 1182"/>
              <a:gd name="T71" fmla="*/ 487 h 711"/>
              <a:gd name="T72" fmla="*/ 839 w 1182"/>
              <a:gd name="T73" fmla="*/ 528 h 711"/>
              <a:gd name="T74" fmla="*/ 1006 w 1182"/>
              <a:gd name="T75" fmla="*/ 533 h 711"/>
              <a:gd name="T76" fmla="*/ 1050 w 1182"/>
              <a:gd name="T77" fmla="*/ 565 h 711"/>
              <a:gd name="T78" fmla="*/ 1069 w 1182"/>
              <a:gd name="T79" fmla="*/ 579 h 711"/>
              <a:gd name="T80" fmla="*/ 946 w 1182"/>
              <a:gd name="T81" fmla="*/ 544 h 711"/>
              <a:gd name="T82" fmla="*/ 606 w 1182"/>
              <a:gd name="T83" fmla="*/ 602 h 711"/>
              <a:gd name="T84" fmla="*/ 542 w 1182"/>
              <a:gd name="T85" fmla="*/ 612 h 711"/>
              <a:gd name="T86" fmla="*/ 653 w 1182"/>
              <a:gd name="T87" fmla="*/ 501 h 711"/>
              <a:gd name="T88" fmla="*/ 625 w 1182"/>
              <a:gd name="T89" fmla="*/ 510 h 711"/>
              <a:gd name="T90" fmla="*/ 465 w 1182"/>
              <a:gd name="T91" fmla="*/ 605 h 711"/>
              <a:gd name="T92" fmla="*/ 673 w 1182"/>
              <a:gd name="T93" fmla="*/ 528 h 711"/>
              <a:gd name="T94" fmla="*/ 525 w 1182"/>
              <a:gd name="T95" fmla="*/ 477 h 711"/>
              <a:gd name="T96" fmla="*/ 429 w 1182"/>
              <a:gd name="T97" fmla="*/ 495 h 711"/>
              <a:gd name="T98" fmla="*/ 331 w 1182"/>
              <a:gd name="T99" fmla="*/ 543 h 711"/>
              <a:gd name="T100" fmla="*/ 268 w 1182"/>
              <a:gd name="T101" fmla="*/ 529 h 711"/>
              <a:gd name="T102" fmla="*/ 901 w 1182"/>
              <a:gd name="T103" fmla="*/ 516 h 711"/>
              <a:gd name="T104" fmla="*/ 772 w 1182"/>
              <a:gd name="T105" fmla="*/ 568 h 711"/>
              <a:gd name="T106" fmla="*/ 912 w 1182"/>
              <a:gd name="T107" fmla="*/ 623 h 711"/>
              <a:gd name="T108" fmla="*/ 680 w 1182"/>
              <a:gd name="T109" fmla="*/ 636 h 711"/>
              <a:gd name="T110" fmla="*/ 720 w 1182"/>
              <a:gd name="T111" fmla="*/ 703 h 711"/>
              <a:gd name="T112" fmla="*/ 703 w 1182"/>
              <a:gd name="T113" fmla="*/ 709 h 711"/>
              <a:gd name="T114" fmla="*/ 1076 w 1182"/>
              <a:gd name="T115" fmla="*/ 643 h 711"/>
              <a:gd name="T116" fmla="*/ 819 w 1182"/>
              <a:gd name="T117" fmla="*/ 613 h 711"/>
              <a:gd name="T118" fmla="*/ 749 w 1182"/>
              <a:gd name="T119" fmla="*/ 628 h 711"/>
              <a:gd name="T120" fmla="*/ 764 w 1182"/>
              <a:gd name="T121" fmla="*/ 636 h 711"/>
              <a:gd name="T122" fmla="*/ 569 w 1182"/>
              <a:gd name="T123" fmla="*/ 648 h 711"/>
              <a:gd name="T124" fmla="*/ 601 w 1182"/>
              <a:gd name="T125" fmla="*/ 66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2" h="711">
                <a:moveTo>
                  <a:pt x="615" y="8"/>
                </a:moveTo>
                <a:lnTo>
                  <a:pt x="615" y="8"/>
                </a:lnTo>
                <a:lnTo>
                  <a:pt x="616" y="11"/>
                </a:lnTo>
                <a:lnTo>
                  <a:pt x="616" y="14"/>
                </a:lnTo>
                <a:lnTo>
                  <a:pt x="616" y="14"/>
                </a:lnTo>
                <a:lnTo>
                  <a:pt x="612" y="15"/>
                </a:lnTo>
                <a:lnTo>
                  <a:pt x="610" y="15"/>
                </a:lnTo>
                <a:lnTo>
                  <a:pt x="604" y="14"/>
                </a:lnTo>
                <a:lnTo>
                  <a:pt x="598" y="11"/>
                </a:lnTo>
                <a:lnTo>
                  <a:pt x="592" y="9"/>
                </a:lnTo>
                <a:lnTo>
                  <a:pt x="592" y="9"/>
                </a:lnTo>
                <a:lnTo>
                  <a:pt x="585" y="8"/>
                </a:lnTo>
                <a:lnTo>
                  <a:pt x="578" y="8"/>
                </a:lnTo>
                <a:lnTo>
                  <a:pt x="571" y="9"/>
                </a:lnTo>
                <a:lnTo>
                  <a:pt x="566" y="11"/>
                </a:lnTo>
                <a:lnTo>
                  <a:pt x="553" y="16"/>
                </a:lnTo>
                <a:lnTo>
                  <a:pt x="540" y="21"/>
                </a:lnTo>
                <a:lnTo>
                  <a:pt x="528" y="27"/>
                </a:lnTo>
                <a:lnTo>
                  <a:pt x="515" y="30"/>
                </a:lnTo>
                <a:lnTo>
                  <a:pt x="510" y="31"/>
                </a:lnTo>
                <a:lnTo>
                  <a:pt x="503" y="31"/>
                </a:lnTo>
                <a:lnTo>
                  <a:pt x="496" y="30"/>
                </a:lnTo>
                <a:lnTo>
                  <a:pt x="489" y="29"/>
                </a:lnTo>
                <a:lnTo>
                  <a:pt x="489" y="29"/>
                </a:lnTo>
                <a:lnTo>
                  <a:pt x="480" y="23"/>
                </a:lnTo>
                <a:lnTo>
                  <a:pt x="471" y="20"/>
                </a:lnTo>
                <a:lnTo>
                  <a:pt x="462" y="16"/>
                </a:lnTo>
                <a:lnTo>
                  <a:pt x="456" y="16"/>
                </a:lnTo>
                <a:lnTo>
                  <a:pt x="450" y="16"/>
                </a:lnTo>
                <a:lnTo>
                  <a:pt x="450" y="16"/>
                </a:lnTo>
                <a:lnTo>
                  <a:pt x="431" y="23"/>
                </a:lnTo>
                <a:lnTo>
                  <a:pt x="422" y="25"/>
                </a:lnTo>
                <a:lnTo>
                  <a:pt x="412" y="29"/>
                </a:lnTo>
                <a:lnTo>
                  <a:pt x="402" y="30"/>
                </a:lnTo>
                <a:lnTo>
                  <a:pt x="392" y="29"/>
                </a:lnTo>
                <a:lnTo>
                  <a:pt x="382" y="27"/>
                </a:lnTo>
                <a:lnTo>
                  <a:pt x="378" y="24"/>
                </a:lnTo>
                <a:lnTo>
                  <a:pt x="373" y="21"/>
                </a:lnTo>
                <a:lnTo>
                  <a:pt x="373" y="21"/>
                </a:lnTo>
                <a:lnTo>
                  <a:pt x="367" y="17"/>
                </a:lnTo>
                <a:lnTo>
                  <a:pt x="361" y="15"/>
                </a:lnTo>
                <a:lnTo>
                  <a:pt x="354" y="13"/>
                </a:lnTo>
                <a:lnTo>
                  <a:pt x="347" y="11"/>
                </a:lnTo>
                <a:lnTo>
                  <a:pt x="339" y="11"/>
                </a:lnTo>
                <a:lnTo>
                  <a:pt x="332" y="11"/>
                </a:lnTo>
                <a:lnTo>
                  <a:pt x="325" y="13"/>
                </a:lnTo>
                <a:lnTo>
                  <a:pt x="318" y="15"/>
                </a:lnTo>
                <a:lnTo>
                  <a:pt x="318" y="15"/>
                </a:lnTo>
                <a:lnTo>
                  <a:pt x="317" y="14"/>
                </a:lnTo>
                <a:lnTo>
                  <a:pt x="316" y="11"/>
                </a:lnTo>
                <a:lnTo>
                  <a:pt x="316" y="9"/>
                </a:lnTo>
                <a:lnTo>
                  <a:pt x="317" y="8"/>
                </a:lnTo>
                <a:lnTo>
                  <a:pt x="317" y="8"/>
                </a:lnTo>
                <a:lnTo>
                  <a:pt x="326" y="4"/>
                </a:lnTo>
                <a:lnTo>
                  <a:pt x="336" y="3"/>
                </a:lnTo>
                <a:lnTo>
                  <a:pt x="346" y="3"/>
                </a:lnTo>
                <a:lnTo>
                  <a:pt x="355" y="4"/>
                </a:lnTo>
                <a:lnTo>
                  <a:pt x="365" y="7"/>
                </a:lnTo>
                <a:lnTo>
                  <a:pt x="374" y="11"/>
                </a:lnTo>
                <a:lnTo>
                  <a:pt x="383" y="15"/>
                </a:lnTo>
                <a:lnTo>
                  <a:pt x="392" y="21"/>
                </a:lnTo>
                <a:lnTo>
                  <a:pt x="392" y="21"/>
                </a:lnTo>
                <a:lnTo>
                  <a:pt x="396" y="21"/>
                </a:lnTo>
                <a:lnTo>
                  <a:pt x="402" y="21"/>
                </a:lnTo>
                <a:lnTo>
                  <a:pt x="414" y="18"/>
                </a:lnTo>
                <a:lnTo>
                  <a:pt x="424" y="16"/>
                </a:lnTo>
                <a:lnTo>
                  <a:pt x="435" y="11"/>
                </a:lnTo>
                <a:lnTo>
                  <a:pt x="445" y="9"/>
                </a:lnTo>
                <a:lnTo>
                  <a:pt x="457" y="7"/>
                </a:lnTo>
                <a:lnTo>
                  <a:pt x="462" y="8"/>
                </a:lnTo>
                <a:lnTo>
                  <a:pt x="468" y="8"/>
                </a:lnTo>
                <a:lnTo>
                  <a:pt x="473" y="10"/>
                </a:lnTo>
                <a:lnTo>
                  <a:pt x="479" y="14"/>
                </a:lnTo>
                <a:lnTo>
                  <a:pt x="479" y="14"/>
                </a:lnTo>
                <a:lnTo>
                  <a:pt x="486" y="16"/>
                </a:lnTo>
                <a:lnTo>
                  <a:pt x="492" y="20"/>
                </a:lnTo>
                <a:lnTo>
                  <a:pt x="499" y="23"/>
                </a:lnTo>
                <a:lnTo>
                  <a:pt x="503" y="23"/>
                </a:lnTo>
                <a:lnTo>
                  <a:pt x="506" y="23"/>
                </a:lnTo>
                <a:lnTo>
                  <a:pt x="506" y="23"/>
                </a:lnTo>
                <a:lnTo>
                  <a:pt x="519" y="20"/>
                </a:lnTo>
                <a:lnTo>
                  <a:pt x="533" y="14"/>
                </a:lnTo>
                <a:lnTo>
                  <a:pt x="546" y="9"/>
                </a:lnTo>
                <a:lnTo>
                  <a:pt x="560" y="4"/>
                </a:lnTo>
                <a:lnTo>
                  <a:pt x="574" y="1"/>
                </a:lnTo>
                <a:lnTo>
                  <a:pt x="588" y="0"/>
                </a:lnTo>
                <a:lnTo>
                  <a:pt x="595" y="1"/>
                </a:lnTo>
                <a:lnTo>
                  <a:pt x="601" y="2"/>
                </a:lnTo>
                <a:lnTo>
                  <a:pt x="608" y="4"/>
                </a:lnTo>
                <a:lnTo>
                  <a:pt x="615" y="8"/>
                </a:lnTo>
                <a:lnTo>
                  <a:pt x="615" y="8"/>
                </a:lnTo>
                <a:close/>
                <a:moveTo>
                  <a:pt x="280" y="16"/>
                </a:moveTo>
                <a:lnTo>
                  <a:pt x="280" y="16"/>
                </a:lnTo>
                <a:lnTo>
                  <a:pt x="278" y="18"/>
                </a:lnTo>
                <a:lnTo>
                  <a:pt x="276" y="20"/>
                </a:lnTo>
                <a:lnTo>
                  <a:pt x="271" y="21"/>
                </a:lnTo>
                <a:lnTo>
                  <a:pt x="266" y="20"/>
                </a:lnTo>
                <a:lnTo>
                  <a:pt x="263" y="20"/>
                </a:lnTo>
                <a:lnTo>
                  <a:pt x="261" y="20"/>
                </a:lnTo>
                <a:lnTo>
                  <a:pt x="261" y="20"/>
                </a:lnTo>
                <a:lnTo>
                  <a:pt x="250" y="22"/>
                </a:lnTo>
                <a:lnTo>
                  <a:pt x="240" y="27"/>
                </a:lnTo>
                <a:lnTo>
                  <a:pt x="236" y="29"/>
                </a:lnTo>
                <a:lnTo>
                  <a:pt x="233" y="32"/>
                </a:lnTo>
                <a:lnTo>
                  <a:pt x="229" y="37"/>
                </a:lnTo>
                <a:lnTo>
                  <a:pt x="227" y="42"/>
                </a:lnTo>
                <a:lnTo>
                  <a:pt x="227" y="42"/>
                </a:lnTo>
                <a:lnTo>
                  <a:pt x="227" y="46"/>
                </a:lnTo>
                <a:lnTo>
                  <a:pt x="228" y="50"/>
                </a:lnTo>
                <a:lnTo>
                  <a:pt x="231" y="55"/>
                </a:lnTo>
                <a:lnTo>
                  <a:pt x="233" y="57"/>
                </a:lnTo>
                <a:lnTo>
                  <a:pt x="233" y="57"/>
                </a:lnTo>
                <a:lnTo>
                  <a:pt x="238" y="60"/>
                </a:lnTo>
                <a:lnTo>
                  <a:pt x="243" y="63"/>
                </a:lnTo>
                <a:lnTo>
                  <a:pt x="248" y="64"/>
                </a:lnTo>
                <a:lnTo>
                  <a:pt x="254" y="64"/>
                </a:lnTo>
                <a:lnTo>
                  <a:pt x="264" y="63"/>
                </a:lnTo>
                <a:lnTo>
                  <a:pt x="276" y="60"/>
                </a:lnTo>
                <a:lnTo>
                  <a:pt x="276" y="60"/>
                </a:lnTo>
                <a:lnTo>
                  <a:pt x="277" y="62"/>
                </a:lnTo>
                <a:lnTo>
                  <a:pt x="278" y="64"/>
                </a:lnTo>
                <a:lnTo>
                  <a:pt x="277" y="65"/>
                </a:lnTo>
                <a:lnTo>
                  <a:pt x="276" y="67"/>
                </a:lnTo>
                <a:lnTo>
                  <a:pt x="276" y="67"/>
                </a:lnTo>
                <a:lnTo>
                  <a:pt x="266" y="71"/>
                </a:lnTo>
                <a:lnTo>
                  <a:pt x="254" y="72"/>
                </a:lnTo>
                <a:lnTo>
                  <a:pt x="243" y="71"/>
                </a:lnTo>
                <a:lnTo>
                  <a:pt x="239" y="69"/>
                </a:lnTo>
                <a:lnTo>
                  <a:pt x="233" y="66"/>
                </a:lnTo>
                <a:lnTo>
                  <a:pt x="233" y="66"/>
                </a:lnTo>
                <a:lnTo>
                  <a:pt x="228" y="65"/>
                </a:lnTo>
                <a:lnTo>
                  <a:pt x="225" y="62"/>
                </a:lnTo>
                <a:lnTo>
                  <a:pt x="220" y="55"/>
                </a:lnTo>
                <a:lnTo>
                  <a:pt x="218" y="50"/>
                </a:lnTo>
                <a:lnTo>
                  <a:pt x="215" y="48"/>
                </a:lnTo>
                <a:lnTo>
                  <a:pt x="212" y="46"/>
                </a:lnTo>
                <a:lnTo>
                  <a:pt x="206" y="48"/>
                </a:lnTo>
                <a:lnTo>
                  <a:pt x="206" y="48"/>
                </a:lnTo>
                <a:lnTo>
                  <a:pt x="199" y="50"/>
                </a:lnTo>
                <a:lnTo>
                  <a:pt x="193" y="55"/>
                </a:lnTo>
                <a:lnTo>
                  <a:pt x="188" y="59"/>
                </a:lnTo>
                <a:lnTo>
                  <a:pt x="185" y="64"/>
                </a:lnTo>
                <a:lnTo>
                  <a:pt x="185" y="64"/>
                </a:lnTo>
                <a:lnTo>
                  <a:pt x="185" y="69"/>
                </a:lnTo>
                <a:lnTo>
                  <a:pt x="186" y="73"/>
                </a:lnTo>
                <a:lnTo>
                  <a:pt x="190" y="78"/>
                </a:lnTo>
                <a:lnTo>
                  <a:pt x="193" y="80"/>
                </a:lnTo>
                <a:lnTo>
                  <a:pt x="193" y="80"/>
                </a:lnTo>
                <a:lnTo>
                  <a:pt x="198" y="83"/>
                </a:lnTo>
                <a:lnTo>
                  <a:pt x="204" y="85"/>
                </a:lnTo>
                <a:lnTo>
                  <a:pt x="215" y="86"/>
                </a:lnTo>
                <a:lnTo>
                  <a:pt x="221" y="86"/>
                </a:lnTo>
                <a:lnTo>
                  <a:pt x="226" y="86"/>
                </a:lnTo>
                <a:lnTo>
                  <a:pt x="232" y="84"/>
                </a:lnTo>
                <a:lnTo>
                  <a:pt x="236" y="81"/>
                </a:lnTo>
                <a:lnTo>
                  <a:pt x="236" y="81"/>
                </a:lnTo>
                <a:lnTo>
                  <a:pt x="240" y="83"/>
                </a:lnTo>
                <a:lnTo>
                  <a:pt x="242" y="84"/>
                </a:lnTo>
                <a:lnTo>
                  <a:pt x="243" y="87"/>
                </a:lnTo>
                <a:lnTo>
                  <a:pt x="246" y="90"/>
                </a:lnTo>
                <a:lnTo>
                  <a:pt x="246" y="90"/>
                </a:lnTo>
                <a:lnTo>
                  <a:pt x="256" y="97"/>
                </a:lnTo>
                <a:lnTo>
                  <a:pt x="267" y="100"/>
                </a:lnTo>
                <a:lnTo>
                  <a:pt x="273" y="101"/>
                </a:lnTo>
                <a:lnTo>
                  <a:pt x="278" y="101"/>
                </a:lnTo>
                <a:lnTo>
                  <a:pt x="285" y="101"/>
                </a:lnTo>
                <a:lnTo>
                  <a:pt x="291" y="99"/>
                </a:lnTo>
                <a:lnTo>
                  <a:pt x="291" y="99"/>
                </a:lnTo>
                <a:lnTo>
                  <a:pt x="301" y="94"/>
                </a:lnTo>
                <a:lnTo>
                  <a:pt x="305" y="93"/>
                </a:lnTo>
                <a:lnTo>
                  <a:pt x="311" y="93"/>
                </a:lnTo>
                <a:lnTo>
                  <a:pt x="311" y="93"/>
                </a:lnTo>
                <a:lnTo>
                  <a:pt x="311" y="97"/>
                </a:lnTo>
                <a:lnTo>
                  <a:pt x="310" y="99"/>
                </a:lnTo>
                <a:lnTo>
                  <a:pt x="308" y="101"/>
                </a:lnTo>
                <a:lnTo>
                  <a:pt x="304" y="104"/>
                </a:lnTo>
                <a:lnTo>
                  <a:pt x="297" y="106"/>
                </a:lnTo>
                <a:lnTo>
                  <a:pt x="294" y="107"/>
                </a:lnTo>
                <a:lnTo>
                  <a:pt x="290" y="108"/>
                </a:lnTo>
                <a:lnTo>
                  <a:pt x="290" y="108"/>
                </a:lnTo>
                <a:lnTo>
                  <a:pt x="275" y="108"/>
                </a:lnTo>
                <a:lnTo>
                  <a:pt x="261" y="107"/>
                </a:lnTo>
                <a:lnTo>
                  <a:pt x="254" y="105"/>
                </a:lnTo>
                <a:lnTo>
                  <a:pt x="247" y="101"/>
                </a:lnTo>
                <a:lnTo>
                  <a:pt x="241" y="98"/>
                </a:lnTo>
                <a:lnTo>
                  <a:pt x="235" y="92"/>
                </a:lnTo>
                <a:lnTo>
                  <a:pt x="235" y="92"/>
                </a:lnTo>
                <a:lnTo>
                  <a:pt x="221" y="93"/>
                </a:lnTo>
                <a:lnTo>
                  <a:pt x="208" y="94"/>
                </a:lnTo>
                <a:lnTo>
                  <a:pt x="202" y="93"/>
                </a:lnTo>
                <a:lnTo>
                  <a:pt x="197" y="92"/>
                </a:lnTo>
                <a:lnTo>
                  <a:pt x="191" y="88"/>
                </a:lnTo>
                <a:lnTo>
                  <a:pt x="186" y="85"/>
                </a:lnTo>
                <a:lnTo>
                  <a:pt x="186" y="85"/>
                </a:lnTo>
                <a:lnTo>
                  <a:pt x="181" y="79"/>
                </a:lnTo>
                <a:lnTo>
                  <a:pt x="179" y="74"/>
                </a:lnTo>
                <a:lnTo>
                  <a:pt x="178" y="67"/>
                </a:lnTo>
                <a:lnTo>
                  <a:pt x="178" y="62"/>
                </a:lnTo>
                <a:lnTo>
                  <a:pt x="178" y="62"/>
                </a:lnTo>
                <a:lnTo>
                  <a:pt x="180" y="56"/>
                </a:lnTo>
                <a:lnTo>
                  <a:pt x="184" y="51"/>
                </a:lnTo>
                <a:lnTo>
                  <a:pt x="188" y="46"/>
                </a:lnTo>
                <a:lnTo>
                  <a:pt x="194" y="43"/>
                </a:lnTo>
                <a:lnTo>
                  <a:pt x="200" y="41"/>
                </a:lnTo>
                <a:lnTo>
                  <a:pt x="206" y="39"/>
                </a:lnTo>
                <a:lnTo>
                  <a:pt x="219" y="37"/>
                </a:lnTo>
                <a:lnTo>
                  <a:pt x="219" y="37"/>
                </a:lnTo>
                <a:lnTo>
                  <a:pt x="221" y="32"/>
                </a:lnTo>
                <a:lnTo>
                  <a:pt x="226" y="28"/>
                </a:lnTo>
                <a:lnTo>
                  <a:pt x="234" y="20"/>
                </a:lnTo>
                <a:lnTo>
                  <a:pt x="245" y="15"/>
                </a:lnTo>
                <a:lnTo>
                  <a:pt x="256" y="11"/>
                </a:lnTo>
                <a:lnTo>
                  <a:pt x="256" y="11"/>
                </a:lnTo>
                <a:lnTo>
                  <a:pt x="269" y="11"/>
                </a:lnTo>
                <a:lnTo>
                  <a:pt x="275" y="13"/>
                </a:lnTo>
                <a:lnTo>
                  <a:pt x="277" y="15"/>
                </a:lnTo>
                <a:lnTo>
                  <a:pt x="280" y="16"/>
                </a:lnTo>
                <a:lnTo>
                  <a:pt x="280" y="16"/>
                </a:lnTo>
                <a:close/>
                <a:moveTo>
                  <a:pt x="613" y="31"/>
                </a:moveTo>
                <a:lnTo>
                  <a:pt x="613" y="31"/>
                </a:lnTo>
                <a:lnTo>
                  <a:pt x="611" y="28"/>
                </a:lnTo>
                <a:lnTo>
                  <a:pt x="608" y="25"/>
                </a:lnTo>
                <a:lnTo>
                  <a:pt x="601" y="24"/>
                </a:lnTo>
                <a:lnTo>
                  <a:pt x="584" y="22"/>
                </a:lnTo>
                <a:lnTo>
                  <a:pt x="584" y="22"/>
                </a:lnTo>
                <a:lnTo>
                  <a:pt x="575" y="22"/>
                </a:lnTo>
                <a:lnTo>
                  <a:pt x="567" y="24"/>
                </a:lnTo>
                <a:lnTo>
                  <a:pt x="559" y="27"/>
                </a:lnTo>
                <a:lnTo>
                  <a:pt x="550" y="30"/>
                </a:lnTo>
                <a:lnTo>
                  <a:pt x="535" y="38"/>
                </a:lnTo>
                <a:lnTo>
                  <a:pt x="520" y="46"/>
                </a:lnTo>
                <a:lnTo>
                  <a:pt x="498" y="50"/>
                </a:lnTo>
                <a:lnTo>
                  <a:pt x="498" y="50"/>
                </a:lnTo>
                <a:lnTo>
                  <a:pt x="493" y="50"/>
                </a:lnTo>
                <a:lnTo>
                  <a:pt x="489" y="49"/>
                </a:lnTo>
                <a:lnTo>
                  <a:pt x="480" y="44"/>
                </a:lnTo>
                <a:lnTo>
                  <a:pt x="465" y="35"/>
                </a:lnTo>
                <a:lnTo>
                  <a:pt x="465" y="35"/>
                </a:lnTo>
                <a:lnTo>
                  <a:pt x="459" y="32"/>
                </a:lnTo>
                <a:lnTo>
                  <a:pt x="455" y="31"/>
                </a:lnTo>
                <a:lnTo>
                  <a:pt x="449" y="31"/>
                </a:lnTo>
                <a:lnTo>
                  <a:pt x="444" y="32"/>
                </a:lnTo>
                <a:lnTo>
                  <a:pt x="435" y="35"/>
                </a:lnTo>
                <a:lnTo>
                  <a:pt x="426" y="38"/>
                </a:lnTo>
                <a:lnTo>
                  <a:pt x="416" y="43"/>
                </a:lnTo>
                <a:lnTo>
                  <a:pt x="407" y="46"/>
                </a:lnTo>
                <a:lnTo>
                  <a:pt x="397" y="48"/>
                </a:lnTo>
                <a:lnTo>
                  <a:pt x="392" y="48"/>
                </a:lnTo>
                <a:lnTo>
                  <a:pt x="387" y="48"/>
                </a:lnTo>
                <a:lnTo>
                  <a:pt x="387" y="48"/>
                </a:lnTo>
                <a:lnTo>
                  <a:pt x="378" y="41"/>
                </a:lnTo>
                <a:lnTo>
                  <a:pt x="368" y="35"/>
                </a:lnTo>
                <a:lnTo>
                  <a:pt x="359" y="30"/>
                </a:lnTo>
                <a:lnTo>
                  <a:pt x="350" y="25"/>
                </a:lnTo>
                <a:lnTo>
                  <a:pt x="339" y="23"/>
                </a:lnTo>
                <a:lnTo>
                  <a:pt x="329" y="23"/>
                </a:lnTo>
                <a:lnTo>
                  <a:pt x="318" y="25"/>
                </a:lnTo>
                <a:lnTo>
                  <a:pt x="312" y="27"/>
                </a:lnTo>
                <a:lnTo>
                  <a:pt x="308" y="30"/>
                </a:lnTo>
                <a:lnTo>
                  <a:pt x="308" y="30"/>
                </a:lnTo>
                <a:lnTo>
                  <a:pt x="306" y="34"/>
                </a:lnTo>
                <a:lnTo>
                  <a:pt x="306" y="35"/>
                </a:lnTo>
                <a:lnTo>
                  <a:pt x="308" y="36"/>
                </a:lnTo>
                <a:lnTo>
                  <a:pt x="308" y="36"/>
                </a:lnTo>
                <a:lnTo>
                  <a:pt x="310" y="37"/>
                </a:lnTo>
                <a:lnTo>
                  <a:pt x="312" y="36"/>
                </a:lnTo>
                <a:lnTo>
                  <a:pt x="317" y="34"/>
                </a:lnTo>
                <a:lnTo>
                  <a:pt x="317" y="34"/>
                </a:lnTo>
                <a:lnTo>
                  <a:pt x="323" y="32"/>
                </a:lnTo>
                <a:lnTo>
                  <a:pt x="327" y="31"/>
                </a:lnTo>
                <a:lnTo>
                  <a:pt x="338" y="32"/>
                </a:lnTo>
                <a:lnTo>
                  <a:pt x="347" y="35"/>
                </a:lnTo>
                <a:lnTo>
                  <a:pt x="357" y="39"/>
                </a:lnTo>
                <a:lnTo>
                  <a:pt x="374" y="50"/>
                </a:lnTo>
                <a:lnTo>
                  <a:pt x="383" y="53"/>
                </a:lnTo>
                <a:lnTo>
                  <a:pt x="394" y="57"/>
                </a:lnTo>
                <a:lnTo>
                  <a:pt x="394" y="57"/>
                </a:lnTo>
                <a:lnTo>
                  <a:pt x="402" y="56"/>
                </a:lnTo>
                <a:lnTo>
                  <a:pt x="410" y="55"/>
                </a:lnTo>
                <a:lnTo>
                  <a:pt x="426" y="48"/>
                </a:lnTo>
                <a:lnTo>
                  <a:pt x="434" y="45"/>
                </a:lnTo>
                <a:lnTo>
                  <a:pt x="441" y="43"/>
                </a:lnTo>
                <a:lnTo>
                  <a:pt x="449" y="41"/>
                </a:lnTo>
                <a:lnTo>
                  <a:pt x="458" y="41"/>
                </a:lnTo>
                <a:lnTo>
                  <a:pt x="458" y="41"/>
                </a:lnTo>
                <a:lnTo>
                  <a:pt x="471" y="49"/>
                </a:lnTo>
                <a:lnTo>
                  <a:pt x="478" y="52"/>
                </a:lnTo>
                <a:lnTo>
                  <a:pt x="486" y="56"/>
                </a:lnTo>
                <a:lnTo>
                  <a:pt x="493" y="57"/>
                </a:lnTo>
                <a:lnTo>
                  <a:pt x="501" y="58"/>
                </a:lnTo>
                <a:lnTo>
                  <a:pt x="510" y="57"/>
                </a:lnTo>
                <a:lnTo>
                  <a:pt x="518" y="55"/>
                </a:lnTo>
                <a:lnTo>
                  <a:pt x="560" y="35"/>
                </a:lnTo>
                <a:lnTo>
                  <a:pt x="560" y="35"/>
                </a:lnTo>
                <a:lnTo>
                  <a:pt x="573" y="31"/>
                </a:lnTo>
                <a:lnTo>
                  <a:pt x="585" y="31"/>
                </a:lnTo>
                <a:lnTo>
                  <a:pt x="591" y="31"/>
                </a:lnTo>
                <a:lnTo>
                  <a:pt x="597" y="32"/>
                </a:lnTo>
                <a:lnTo>
                  <a:pt x="603" y="35"/>
                </a:lnTo>
                <a:lnTo>
                  <a:pt x="609" y="37"/>
                </a:lnTo>
                <a:lnTo>
                  <a:pt x="609" y="37"/>
                </a:lnTo>
                <a:lnTo>
                  <a:pt x="611" y="36"/>
                </a:lnTo>
                <a:lnTo>
                  <a:pt x="612" y="35"/>
                </a:lnTo>
                <a:lnTo>
                  <a:pt x="613" y="32"/>
                </a:lnTo>
                <a:lnTo>
                  <a:pt x="613" y="31"/>
                </a:lnTo>
                <a:lnTo>
                  <a:pt x="613" y="31"/>
                </a:lnTo>
                <a:close/>
                <a:moveTo>
                  <a:pt x="833" y="38"/>
                </a:moveTo>
                <a:lnTo>
                  <a:pt x="833" y="38"/>
                </a:lnTo>
                <a:lnTo>
                  <a:pt x="827" y="32"/>
                </a:lnTo>
                <a:lnTo>
                  <a:pt x="819" y="29"/>
                </a:lnTo>
                <a:lnTo>
                  <a:pt x="811" y="27"/>
                </a:lnTo>
                <a:lnTo>
                  <a:pt x="803" y="27"/>
                </a:lnTo>
                <a:lnTo>
                  <a:pt x="794" y="28"/>
                </a:lnTo>
                <a:lnTo>
                  <a:pt x="786" y="31"/>
                </a:lnTo>
                <a:lnTo>
                  <a:pt x="778" y="35"/>
                </a:lnTo>
                <a:lnTo>
                  <a:pt x="772" y="38"/>
                </a:lnTo>
                <a:lnTo>
                  <a:pt x="772" y="38"/>
                </a:lnTo>
                <a:lnTo>
                  <a:pt x="765" y="37"/>
                </a:lnTo>
                <a:lnTo>
                  <a:pt x="758" y="36"/>
                </a:lnTo>
                <a:lnTo>
                  <a:pt x="750" y="37"/>
                </a:lnTo>
                <a:lnTo>
                  <a:pt x="744" y="38"/>
                </a:lnTo>
                <a:lnTo>
                  <a:pt x="744" y="38"/>
                </a:lnTo>
                <a:lnTo>
                  <a:pt x="738" y="41"/>
                </a:lnTo>
                <a:lnTo>
                  <a:pt x="735" y="43"/>
                </a:lnTo>
                <a:lnTo>
                  <a:pt x="730" y="46"/>
                </a:lnTo>
                <a:lnTo>
                  <a:pt x="727" y="50"/>
                </a:lnTo>
                <a:lnTo>
                  <a:pt x="724" y="55"/>
                </a:lnTo>
                <a:lnTo>
                  <a:pt x="722" y="59"/>
                </a:lnTo>
                <a:lnTo>
                  <a:pt x="720" y="64"/>
                </a:lnTo>
                <a:lnTo>
                  <a:pt x="720" y="69"/>
                </a:lnTo>
                <a:lnTo>
                  <a:pt x="720" y="69"/>
                </a:lnTo>
                <a:lnTo>
                  <a:pt x="720" y="73"/>
                </a:lnTo>
                <a:lnTo>
                  <a:pt x="721" y="78"/>
                </a:lnTo>
                <a:lnTo>
                  <a:pt x="723" y="83"/>
                </a:lnTo>
                <a:lnTo>
                  <a:pt x="727" y="86"/>
                </a:lnTo>
                <a:lnTo>
                  <a:pt x="727" y="86"/>
                </a:lnTo>
                <a:lnTo>
                  <a:pt x="733" y="86"/>
                </a:lnTo>
                <a:lnTo>
                  <a:pt x="737" y="85"/>
                </a:lnTo>
                <a:lnTo>
                  <a:pt x="747" y="83"/>
                </a:lnTo>
                <a:lnTo>
                  <a:pt x="757" y="80"/>
                </a:lnTo>
                <a:lnTo>
                  <a:pt x="762" y="80"/>
                </a:lnTo>
                <a:lnTo>
                  <a:pt x="768" y="80"/>
                </a:lnTo>
                <a:lnTo>
                  <a:pt x="768" y="80"/>
                </a:lnTo>
                <a:lnTo>
                  <a:pt x="770" y="83"/>
                </a:lnTo>
                <a:lnTo>
                  <a:pt x="772" y="84"/>
                </a:lnTo>
                <a:lnTo>
                  <a:pt x="775" y="87"/>
                </a:lnTo>
                <a:lnTo>
                  <a:pt x="776" y="90"/>
                </a:lnTo>
                <a:lnTo>
                  <a:pt x="776" y="90"/>
                </a:lnTo>
                <a:lnTo>
                  <a:pt x="776" y="93"/>
                </a:lnTo>
                <a:lnTo>
                  <a:pt x="776" y="98"/>
                </a:lnTo>
                <a:lnTo>
                  <a:pt x="775" y="101"/>
                </a:lnTo>
                <a:lnTo>
                  <a:pt x="772" y="104"/>
                </a:lnTo>
                <a:lnTo>
                  <a:pt x="772" y="104"/>
                </a:lnTo>
                <a:lnTo>
                  <a:pt x="766" y="107"/>
                </a:lnTo>
                <a:lnTo>
                  <a:pt x="759" y="111"/>
                </a:lnTo>
                <a:lnTo>
                  <a:pt x="752" y="112"/>
                </a:lnTo>
                <a:lnTo>
                  <a:pt x="745" y="112"/>
                </a:lnTo>
                <a:lnTo>
                  <a:pt x="738" y="112"/>
                </a:lnTo>
                <a:lnTo>
                  <a:pt x="731" y="111"/>
                </a:lnTo>
                <a:lnTo>
                  <a:pt x="719" y="106"/>
                </a:lnTo>
                <a:lnTo>
                  <a:pt x="719" y="106"/>
                </a:lnTo>
                <a:lnTo>
                  <a:pt x="713" y="109"/>
                </a:lnTo>
                <a:lnTo>
                  <a:pt x="707" y="112"/>
                </a:lnTo>
                <a:lnTo>
                  <a:pt x="700" y="112"/>
                </a:lnTo>
                <a:lnTo>
                  <a:pt x="693" y="112"/>
                </a:lnTo>
                <a:lnTo>
                  <a:pt x="679" y="111"/>
                </a:lnTo>
                <a:lnTo>
                  <a:pt x="666" y="108"/>
                </a:lnTo>
                <a:lnTo>
                  <a:pt x="666" y="108"/>
                </a:lnTo>
                <a:lnTo>
                  <a:pt x="660" y="106"/>
                </a:lnTo>
                <a:lnTo>
                  <a:pt x="656" y="104"/>
                </a:lnTo>
                <a:lnTo>
                  <a:pt x="651" y="101"/>
                </a:lnTo>
                <a:lnTo>
                  <a:pt x="645" y="101"/>
                </a:lnTo>
                <a:lnTo>
                  <a:pt x="645" y="101"/>
                </a:lnTo>
                <a:lnTo>
                  <a:pt x="645" y="104"/>
                </a:lnTo>
                <a:lnTo>
                  <a:pt x="645" y="106"/>
                </a:lnTo>
                <a:lnTo>
                  <a:pt x="645" y="106"/>
                </a:lnTo>
                <a:lnTo>
                  <a:pt x="649" y="108"/>
                </a:lnTo>
                <a:lnTo>
                  <a:pt x="651" y="111"/>
                </a:lnTo>
                <a:lnTo>
                  <a:pt x="656" y="116"/>
                </a:lnTo>
                <a:lnTo>
                  <a:pt x="659" y="119"/>
                </a:lnTo>
                <a:lnTo>
                  <a:pt x="661" y="120"/>
                </a:lnTo>
                <a:lnTo>
                  <a:pt x="665" y="120"/>
                </a:lnTo>
                <a:lnTo>
                  <a:pt x="668" y="119"/>
                </a:lnTo>
                <a:lnTo>
                  <a:pt x="668" y="119"/>
                </a:lnTo>
                <a:lnTo>
                  <a:pt x="693" y="120"/>
                </a:lnTo>
                <a:lnTo>
                  <a:pt x="706" y="120"/>
                </a:lnTo>
                <a:lnTo>
                  <a:pt x="712" y="119"/>
                </a:lnTo>
                <a:lnTo>
                  <a:pt x="717" y="116"/>
                </a:lnTo>
                <a:lnTo>
                  <a:pt x="717" y="116"/>
                </a:lnTo>
                <a:lnTo>
                  <a:pt x="734" y="119"/>
                </a:lnTo>
                <a:lnTo>
                  <a:pt x="742" y="120"/>
                </a:lnTo>
                <a:lnTo>
                  <a:pt x="749" y="120"/>
                </a:lnTo>
                <a:lnTo>
                  <a:pt x="757" y="120"/>
                </a:lnTo>
                <a:lnTo>
                  <a:pt x="764" y="118"/>
                </a:lnTo>
                <a:lnTo>
                  <a:pt x="771" y="114"/>
                </a:lnTo>
                <a:lnTo>
                  <a:pt x="778" y="109"/>
                </a:lnTo>
                <a:lnTo>
                  <a:pt x="778" y="109"/>
                </a:lnTo>
                <a:lnTo>
                  <a:pt x="780" y="107"/>
                </a:lnTo>
                <a:lnTo>
                  <a:pt x="782" y="105"/>
                </a:lnTo>
                <a:lnTo>
                  <a:pt x="784" y="98"/>
                </a:lnTo>
                <a:lnTo>
                  <a:pt x="784" y="91"/>
                </a:lnTo>
                <a:lnTo>
                  <a:pt x="784" y="84"/>
                </a:lnTo>
                <a:lnTo>
                  <a:pt x="800" y="83"/>
                </a:lnTo>
                <a:lnTo>
                  <a:pt x="800" y="83"/>
                </a:lnTo>
                <a:lnTo>
                  <a:pt x="804" y="85"/>
                </a:lnTo>
                <a:lnTo>
                  <a:pt x="807" y="87"/>
                </a:lnTo>
                <a:lnTo>
                  <a:pt x="810" y="90"/>
                </a:lnTo>
                <a:lnTo>
                  <a:pt x="812" y="94"/>
                </a:lnTo>
                <a:lnTo>
                  <a:pt x="812" y="94"/>
                </a:lnTo>
                <a:lnTo>
                  <a:pt x="812" y="100"/>
                </a:lnTo>
                <a:lnTo>
                  <a:pt x="811" y="106"/>
                </a:lnTo>
                <a:lnTo>
                  <a:pt x="808" y="112"/>
                </a:lnTo>
                <a:lnTo>
                  <a:pt x="805" y="118"/>
                </a:lnTo>
                <a:lnTo>
                  <a:pt x="800" y="122"/>
                </a:lnTo>
                <a:lnTo>
                  <a:pt x="796" y="127"/>
                </a:lnTo>
                <a:lnTo>
                  <a:pt x="785" y="135"/>
                </a:lnTo>
                <a:lnTo>
                  <a:pt x="785" y="135"/>
                </a:lnTo>
                <a:lnTo>
                  <a:pt x="779" y="137"/>
                </a:lnTo>
                <a:lnTo>
                  <a:pt x="773" y="139"/>
                </a:lnTo>
                <a:lnTo>
                  <a:pt x="768" y="139"/>
                </a:lnTo>
                <a:lnTo>
                  <a:pt x="762" y="139"/>
                </a:lnTo>
                <a:lnTo>
                  <a:pt x="749" y="136"/>
                </a:lnTo>
                <a:lnTo>
                  <a:pt x="738" y="133"/>
                </a:lnTo>
                <a:lnTo>
                  <a:pt x="738" y="133"/>
                </a:lnTo>
                <a:lnTo>
                  <a:pt x="736" y="130"/>
                </a:lnTo>
                <a:lnTo>
                  <a:pt x="735" y="127"/>
                </a:lnTo>
                <a:lnTo>
                  <a:pt x="733" y="126"/>
                </a:lnTo>
                <a:lnTo>
                  <a:pt x="729" y="126"/>
                </a:lnTo>
                <a:lnTo>
                  <a:pt x="729" y="126"/>
                </a:lnTo>
                <a:lnTo>
                  <a:pt x="724" y="126"/>
                </a:lnTo>
                <a:lnTo>
                  <a:pt x="723" y="127"/>
                </a:lnTo>
                <a:lnTo>
                  <a:pt x="722" y="128"/>
                </a:lnTo>
                <a:lnTo>
                  <a:pt x="722" y="128"/>
                </a:lnTo>
                <a:lnTo>
                  <a:pt x="724" y="132"/>
                </a:lnTo>
                <a:lnTo>
                  <a:pt x="724" y="134"/>
                </a:lnTo>
                <a:lnTo>
                  <a:pt x="723" y="136"/>
                </a:lnTo>
                <a:lnTo>
                  <a:pt x="721" y="139"/>
                </a:lnTo>
                <a:lnTo>
                  <a:pt x="717" y="142"/>
                </a:lnTo>
                <a:lnTo>
                  <a:pt x="713" y="147"/>
                </a:lnTo>
                <a:lnTo>
                  <a:pt x="713" y="147"/>
                </a:lnTo>
                <a:lnTo>
                  <a:pt x="706" y="148"/>
                </a:lnTo>
                <a:lnTo>
                  <a:pt x="699" y="149"/>
                </a:lnTo>
                <a:lnTo>
                  <a:pt x="691" y="149"/>
                </a:lnTo>
                <a:lnTo>
                  <a:pt x="684" y="149"/>
                </a:lnTo>
                <a:lnTo>
                  <a:pt x="677" y="148"/>
                </a:lnTo>
                <a:lnTo>
                  <a:pt x="670" y="146"/>
                </a:lnTo>
                <a:lnTo>
                  <a:pt x="663" y="142"/>
                </a:lnTo>
                <a:lnTo>
                  <a:pt x="657" y="137"/>
                </a:lnTo>
                <a:lnTo>
                  <a:pt x="657" y="137"/>
                </a:lnTo>
                <a:lnTo>
                  <a:pt x="653" y="135"/>
                </a:lnTo>
                <a:lnTo>
                  <a:pt x="651" y="132"/>
                </a:lnTo>
                <a:lnTo>
                  <a:pt x="647" y="123"/>
                </a:lnTo>
                <a:lnTo>
                  <a:pt x="644" y="121"/>
                </a:lnTo>
                <a:lnTo>
                  <a:pt x="642" y="119"/>
                </a:lnTo>
                <a:lnTo>
                  <a:pt x="637" y="118"/>
                </a:lnTo>
                <a:lnTo>
                  <a:pt x="632" y="119"/>
                </a:lnTo>
                <a:lnTo>
                  <a:pt x="632" y="119"/>
                </a:lnTo>
                <a:lnTo>
                  <a:pt x="625" y="116"/>
                </a:lnTo>
                <a:lnTo>
                  <a:pt x="617" y="113"/>
                </a:lnTo>
                <a:lnTo>
                  <a:pt x="611" y="108"/>
                </a:lnTo>
                <a:lnTo>
                  <a:pt x="609" y="105"/>
                </a:lnTo>
                <a:lnTo>
                  <a:pt x="608" y="101"/>
                </a:lnTo>
                <a:lnTo>
                  <a:pt x="608" y="101"/>
                </a:lnTo>
                <a:lnTo>
                  <a:pt x="608" y="98"/>
                </a:lnTo>
                <a:lnTo>
                  <a:pt x="609" y="97"/>
                </a:lnTo>
                <a:lnTo>
                  <a:pt x="610" y="95"/>
                </a:lnTo>
                <a:lnTo>
                  <a:pt x="611" y="95"/>
                </a:lnTo>
                <a:lnTo>
                  <a:pt x="616" y="94"/>
                </a:lnTo>
                <a:lnTo>
                  <a:pt x="617" y="93"/>
                </a:lnTo>
                <a:lnTo>
                  <a:pt x="618" y="92"/>
                </a:lnTo>
                <a:lnTo>
                  <a:pt x="618" y="92"/>
                </a:lnTo>
                <a:lnTo>
                  <a:pt x="621" y="90"/>
                </a:lnTo>
                <a:lnTo>
                  <a:pt x="621" y="87"/>
                </a:lnTo>
                <a:lnTo>
                  <a:pt x="621" y="85"/>
                </a:lnTo>
                <a:lnTo>
                  <a:pt x="618" y="83"/>
                </a:lnTo>
                <a:lnTo>
                  <a:pt x="618" y="83"/>
                </a:lnTo>
                <a:lnTo>
                  <a:pt x="616" y="83"/>
                </a:lnTo>
                <a:lnTo>
                  <a:pt x="613" y="83"/>
                </a:lnTo>
                <a:lnTo>
                  <a:pt x="609" y="84"/>
                </a:lnTo>
                <a:lnTo>
                  <a:pt x="609" y="84"/>
                </a:lnTo>
                <a:lnTo>
                  <a:pt x="604" y="87"/>
                </a:lnTo>
                <a:lnTo>
                  <a:pt x="602" y="92"/>
                </a:lnTo>
                <a:lnTo>
                  <a:pt x="599" y="97"/>
                </a:lnTo>
                <a:lnTo>
                  <a:pt x="599" y="102"/>
                </a:lnTo>
                <a:lnTo>
                  <a:pt x="599" y="102"/>
                </a:lnTo>
                <a:lnTo>
                  <a:pt x="602" y="108"/>
                </a:lnTo>
                <a:lnTo>
                  <a:pt x="605" y="113"/>
                </a:lnTo>
                <a:lnTo>
                  <a:pt x="610" y="118"/>
                </a:lnTo>
                <a:lnTo>
                  <a:pt x="615" y="121"/>
                </a:lnTo>
                <a:lnTo>
                  <a:pt x="621" y="123"/>
                </a:lnTo>
                <a:lnTo>
                  <a:pt x="626" y="126"/>
                </a:lnTo>
                <a:lnTo>
                  <a:pt x="637" y="128"/>
                </a:lnTo>
                <a:lnTo>
                  <a:pt x="637" y="128"/>
                </a:lnTo>
                <a:lnTo>
                  <a:pt x="643" y="135"/>
                </a:lnTo>
                <a:lnTo>
                  <a:pt x="647" y="141"/>
                </a:lnTo>
                <a:lnTo>
                  <a:pt x="654" y="146"/>
                </a:lnTo>
                <a:lnTo>
                  <a:pt x="660" y="150"/>
                </a:lnTo>
                <a:lnTo>
                  <a:pt x="667" y="153"/>
                </a:lnTo>
                <a:lnTo>
                  <a:pt x="675" y="156"/>
                </a:lnTo>
                <a:lnTo>
                  <a:pt x="684" y="157"/>
                </a:lnTo>
                <a:lnTo>
                  <a:pt x="692" y="157"/>
                </a:lnTo>
                <a:lnTo>
                  <a:pt x="692" y="157"/>
                </a:lnTo>
                <a:lnTo>
                  <a:pt x="702" y="156"/>
                </a:lnTo>
                <a:lnTo>
                  <a:pt x="713" y="154"/>
                </a:lnTo>
                <a:lnTo>
                  <a:pt x="719" y="153"/>
                </a:lnTo>
                <a:lnTo>
                  <a:pt x="722" y="149"/>
                </a:lnTo>
                <a:lnTo>
                  <a:pt x="727" y="146"/>
                </a:lnTo>
                <a:lnTo>
                  <a:pt x="730" y="142"/>
                </a:lnTo>
                <a:lnTo>
                  <a:pt x="752" y="147"/>
                </a:lnTo>
                <a:lnTo>
                  <a:pt x="752" y="147"/>
                </a:lnTo>
                <a:lnTo>
                  <a:pt x="759" y="148"/>
                </a:lnTo>
                <a:lnTo>
                  <a:pt x="766" y="148"/>
                </a:lnTo>
                <a:lnTo>
                  <a:pt x="773" y="147"/>
                </a:lnTo>
                <a:lnTo>
                  <a:pt x="780" y="144"/>
                </a:lnTo>
                <a:lnTo>
                  <a:pt x="787" y="142"/>
                </a:lnTo>
                <a:lnTo>
                  <a:pt x="793" y="139"/>
                </a:lnTo>
                <a:lnTo>
                  <a:pt x="799" y="135"/>
                </a:lnTo>
                <a:lnTo>
                  <a:pt x="805" y="130"/>
                </a:lnTo>
                <a:lnTo>
                  <a:pt x="805" y="130"/>
                </a:lnTo>
                <a:lnTo>
                  <a:pt x="812" y="121"/>
                </a:lnTo>
                <a:lnTo>
                  <a:pt x="815" y="115"/>
                </a:lnTo>
                <a:lnTo>
                  <a:pt x="818" y="111"/>
                </a:lnTo>
                <a:lnTo>
                  <a:pt x="820" y="105"/>
                </a:lnTo>
                <a:lnTo>
                  <a:pt x="820" y="99"/>
                </a:lnTo>
                <a:lnTo>
                  <a:pt x="820" y="92"/>
                </a:lnTo>
                <a:lnTo>
                  <a:pt x="819" y="86"/>
                </a:lnTo>
                <a:lnTo>
                  <a:pt x="819" y="86"/>
                </a:lnTo>
                <a:lnTo>
                  <a:pt x="814" y="81"/>
                </a:lnTo>
                <a:lnTo>
                  <a:pt x="810" y="78"/>
                </a:lnTo>
                <a:lnTo>
                  <a:pt x="798" y="72"/>
                </a:lnTo>
                <a:lnTo>
                  <a:pt x="798" y="72"/>
                </a:lnTo>
                <a:lnTo>
                  <a:pt x="793" y="73"/>
                </a:lnTo>
                <a:lnTo>
                  <a:pt x="789" y="73"/>
                </a:lnTo>
                <a:lnTo>
                  <a:pt x="784" y="76"/>
                </a:lnTo>
                <a:lnTo>
                  <a:pt x="782" y="77"/>
                </a:lnTo>
                <a:lnTo>
                  <a:pt x="780" y="78"/>
                </a:lnTo>
                <a:lnTo>
                  <a:pt x="780" y="78"/>
                </a:lnTo>
                <a:lnTo>
                  <a:pt x="775" y="74"/>
                </a:lnTo>
                <a:lnTo>
                  <a:pt x="769" y="72"/>
                </a:lnTo>
                <a:lnTo>
                  <a:pt x="763" y="72"/>
                </a:lnTo>
                <a:lnTo>
                  <a:pt x="757" y="71"/>
                </a:lnTo>
                <a:lnTo>
                  <a:pt x="757" y="71"/>
                </a:lnTo>
                <a:lnTo>
                  <a:pt x="752" y="71"/>
                </a:lnTo>
                <a:lnTo>
                  <a:pt x="749" y="72"/>
                </a:lnTo>
                <a:lnTo>
                  <a:pt x="740" y="76"/>
                </a:lnTo>
                <a:lnTo>
                  <a:pt x="736" y="77"/>
                </a:lnTo>
                <a:lnTo>
                  <a:pt x="733" y="77"/>
                </a:lnTo>
                <a:lnTo>
                  <a:pt x="730" y="76"/>
                </a:lnTo>
                <a:lnTo>
                  <a:pt x="727" y="71"/>
                </a:lnTo>
                <a:lnTo>
                  <a:pt x="727" y="71"/>
                </a:lnTo>
                <a:lnTo>
                  <a:pt x="729" y="65"/>
                </a:lnTo>
                <a:lnTo>
                  <a:pt x="731" y="59"/>
                </a:lnTo>
                <a:lnTo>
                  <a:pt x="740" y="49"/>
                </a:lnTo>
                <a:lnTo>
                  <a:pt x="740" y="49"/>
                </a:lnTo>
                <a:lnTo>
                  <a:pt x="744" y="46"/>
                </a:lnTo>
                <a:lnTo>
                  <a:pt x="749" y="45"/>
                </a:lnTo>
                <a:lnTo>
                  <a:pt x="757" y="44"/>
                </a:lnTo>
                <a:lnTo>
                  <a:pt x="768" y="45"/>
                </a:lnTo>
                <a:lnTo>
                  <a:pt x="777" y="48"/>
                </a:lnTo>
                <a:lnTo>
                  <a:pt x="777" y="48"/>
                </a:lnTo>
                <a:lnTo>
                  <a:pt x="780" y="43"/>
                </a:lnTo>
                <a:lnTo>
                  <a:pt x="785" y="41"/>
                </a:lnTo>
                <a:lnTo>
                  <a:pt x="790" y="38"/>
                </a:lnTo>
                <a:lnTo>
                  <a:pt x="794" y="37"/>
                </a:lnTo>
                <a:lnTo>
                  <a:pt x="806" y="36"/>
                </a:lnTo>
                <a:lnTo>
                  <a:pt x="817" y="36"/>
                </a:lnTo>
                <a:lnTo>
                  <a:pt x="817" y="36"/>
                </a:lnTo>
                <a:lnTo>
                  <a:pt x="826" y="43"/>
                </a:lnTo>
                <a:lnTo>
                  <a:pt x="831" y="46"/>
                </a:lnTo>
                <a:lnTo>
                  <a:pt x="837" y="48"/>
                </a:lnTo>
                <a:lnTo>
                  <a:pt x="837" y="48"/>
                </a:lnTo>
                <a:lnTo>
                  <a:pt x="841" y="44"/>
                </a:lnTo>
                <a:lnTo>
                  <a:pt x="847" y="43"/>
                </a:lnTo>
                <a:lnTo>
                  <a:pt x="853" y="42"/>
                </a:lnTo>
                <a:lnTo>
                  <a:pt x="859" y="41"/>
                </a:lnTo>
                <a:lnTo>
                  <a:pt x="870" y="42"/>
                </a:lnTo>
                <a:lnTo>
                  <a:pt x="881" y="45"/>
                </a:lnTo>
                <a:lnTo>
                  <a:pt x="881" y="45"/>
                </a:lnTo>
                <a:lnTo>
                  <a:pt x="887" y="50"/>
                </a:lnTo>
                <a:lnTo>
                  <a:pt x="890" y="57"/>
                </a:lnTo>
                <a:lnTo>
                  <a:pt x="893" y="64"/>
                </a:lnTo>
                <a:lnTo>
                  <a:pt x="893" y="71"/>
                </a:lnTo>
                <a:lnTo>
                  <a:pt x="893" y="71"/>
                </a:lnTo>
                <a:lnTo>
                  <a:pt x="889" y="78"/>
                </a:lnTo>
                <a:lnTo>
                  <a:pt x="884" y="83"/>
                </a:lnTo>
                <a:lnTo>
                  <a:pt x="881" y="88"/>
                </a:lnTo>
                <a:lnTo>
                  <a:pt x="879" y="95"/>
                </a:lnTo>
                <a:lnTo>
                  <a:pt x="879" y="95"/>
                </a:lnTo>
                <a:lnTo>
                  <a:pt x="877" y="102"/>
                </a:lnTo>
                <a:lnTo>
                  <a:pt x="877" y="109"/>
                </a:lnTo>
                <a:lnTo>
                  <a:pt x="879" y="115"/>
                </a:lnTo>
                <a:lnTo>
                  <a:pt x="880" y="119"/>
                </a:lnTo>
                <a:lnTo>
                  <a:pt x="882" y="121"/>
                </a:lnTo>
                <a:lnTo>
                  <a:pt x="882" y="121"/>
                </a:lnTo>
                <a:lnTo>
                  <a:pt x="888" y="125"/>
                </a:lnTo>
                <a:lnTo>
                  <a:pt x="894" y="127"/>
                </a:lnTo>
                <a:lnTo>
                  <a:pt x="900" y="128"/>
                </a:lnTo>
                <a:lnTo>
                  <a:pt x="907" y="129"/>
                </a:lnTo>
                <a:lnTo>
                  <a:pt x="919" y="129"/>
                </a:lnTo>
                <a:lnTo>
                  <a:pt x="931" y="128"/>
                </a:lnTo>
                <a:lnTo>
                  <a:pt x="931" y="128"/>
                </a:lnTo>
                <a:lnTo>
                  <a:pt x="937" y="135"/>
                </a:lnTo>
                <a:lnTo>
                  <a:pt x="942" y="141"/>
                </a:lnTo>
                <a:lnTo>
                  <a:pt x="949" y="147"/>
                </a:lnTo>
                <a:lnTo>
                  <a:pt x="952" y="148"/>
                </a:lnTo>
                <a:lnTo>
                  <a:pt x="957" y="149"/>
                </a:lnTo>
                <a:lnTo>
                  <a:pt x="957" y="149"/>
                </a:lnTo>
                <a:lnTo>
                  <a:pt x="964" y="150"/>
                </a:lnTo>
                <a:lnTo>
                  <a:pt x="972" y="150"/>
                </a:lnTo>
                <a:lnTo>
                  <a:pt x="979" y="149"/>
                </a:lnTo>
                <a:lnTo>
                  <a:pt x="985" y="147"/>
                </a:lnTo>
                <a:lnTo>
                  <a:pt x="985" y="147"/>
                </a:lnTo>
                <a:lnTo>
                  <a:pt x="987" y="140"/>
                </a:lnTo>
                <a:lnTo>
                  <a:pt x="987" y="136"/>
                </a:lnTo>
                <a:lnTo>
                  <a:pt x="985" y="134"/>
                </a:lnTo>
                <a:lnTo>
                  <a:pt x="985" y="134"/>
                </a:lnTo>
                <a:lnTo>
                  <a:pt x="984" y="133"/>
                </a:lnTo>
                <a:lnTo>
                  <a:pt x="981" y="133"/>
                </a:lnTo>
                <a:lnTo>
                  <a:pt x="980" y="134"/>
                </a:lnTo>
                <a:lnTo>
                  <a:pt x="980" y="135"/>
                </a:lnTo>
                <a:lnTo>
                  <a:pt x="979" y="139"/>
                </a:lnTo>
                <a:lnTo>
                  <a:pt x="978" y="141"/>
                </a:lnTo>
                <a:lnTo>
                  <a:pt x="978" y="141"/>
                </a:lnTo>
                <a:lnTo>
                  <a:pt x="970" y="142"/>
                </a:lnTo>
                <a:lnTo>
                  <a:pt x="963" y="142"/>
                </a:lnTo>
                <a:lnTo>
                  <a:pt x="956" y="140"/>
                </a:lnTo>
                <a:lnTo>
                  <a:pt x="949" y="135"/>
                </a:lnTo>
                <a:lnTo>
                  <a:pt x="949" y="135"/>
                </a:lnTo>
                <a:lnTo>
                  <a:pt x="945" y="132"/>
                </a:lnTo>
                <a:lnTo>
                  <a:pt x="942" y="127"/>
                </a:lnTo>
                <a:lnTo>
                  <a:pt x="940" y="122"/>
                </a:lnTo>
                <a:lnTo>
                  <a:pt x="939" y="118"/>
                </a:lnTo>
                <a:lnTo>
                  <a:pt x="939" y="118"/>
                </a:lnTo>
                <a:lnTo>
                  <a:pt x="937" y="116"/>
                </a:lnTo>
                <a:lnTo>
                  <a:pt x="936" y="116"/>
                </a:lnTo>
                <a:lnTo>
                  <a:pt x="932" y="118"/>
                </a:lnTo>
                <a:lnTo>
                  <a:pt x="929" y="120"/>
                </a:lnTo>
                <a:lnTo>
                  <a:pt x="926" y="121"/>
                </a:lnTo>
                <a:lnTo>
                  <a:pt x="926" y="121"/>
                </a:lnTo>
                <a:lnTo>
                  <a:pt x="916" y="122"/>
                </a:lnTo>
                <a:lnTo>
                  <a:pt x="905" y="122"/>
                </a:lnTo>
                <a:lnTo>
                  <a:pt x="900" y="121"/>
                </a:lnTo>
                <a:lnTo>
                  <a:pt x="895" y="119"/>
                </a:lnTo>
                <a:lnTo>
                  <a:pt x="890" y="116"/>
                </a:lnTo>
                <a:lnTo>
                  <a:pt x="887" y="113"/>
                </a:lnTo>
                <a:lnTo>
                  <a:pt x="887" y="113"/>
                </a:lnTo>
                <a:lnTo>
                  <a:pt x="886" y="106"/>
                </a:lnTo>
                <a:lnTo>
                  <a:pt x="886" y="100"/>
                </a:lnTo>
                <a:lnTo>
                  <a:pt x="888" y="95"/>
                </a:lnTo>
                <a:lnTo>
                  <a:pt x="890" y="90"/>
                </a:lnTo>
                <a:lnTo>
                  <a:pt x="897" y="80"/>
                </a:lnTo>
                <a:lnTo>
                  <a:pt x="900" y="74"/>
                </a:lnTo>
                <a:lnTo>
                  <a:pt x="901" y="69"/>
                </a:lnTo>
                <a:lnTo>
                  <a:pt x="901" y="69"/>
                </a:lnTo>
                <a:lnTo>
                  <a:pt x="900" y="60"/>
                </a:lnTo>
                <a:lnTo>
                  <a:pt x="897" y="52"/>
                </a:lnTo>
                <a:lnTo>
                  <a:pt x="893" y="44"/>
                </a:lnTo>
                <a:lnTo>
                  <a:pt x="886" y="38"/>
                </a:lnTo>
                <a:lnTo>
                  <a:pt x="886" y="38"/>
                </a:lnTo>
                <a:lnTo>
                  <a:pt x="880" y="36"/>
                </a:lnTo>
                <a:lnTo>
                  <a:pt x="874" y="34"/>
                </a:lnTo>
                <a:lnTo>
                  <a:pt x="867" y="32"/>
                </a:lnTo>
                <a:lnTo>
                  <a:pt x="860" y="32"/>
                </a:lnTo>
                <a:lnTo>
                  <a:pt x="846" y="34"/>
                </a:lnTo>
                <a:lnTo>
                  <a:pt x="839" y="36"/>
                </a:lnTo>
                <a:lnTo>
                  <a:pt x="833" y="38"/>
                </a:lnTo>
                <a:lnTo>
                  <a:pt x="833" y="38"/>
                </a:lnTo>
                <a:close/>
                <a:moveTo>
                  <a:pt x="952" y="52"/>
                </a:moveTo>
                <a:lnTo>
                  <a:pt x="952" y="52"/>
                </a:lnTo>
                <a:lnTo>
                  <a:pt x="950" y="55"/>
                </a:lnTo>
                <a:lnTo>
                  <a:pt x="947" y="57"/>
                </a:lnTo>
                <a:lnTo>
                  <a:pt x="947" y="57"/>
                </a:lnTo>
                <a:lnTo>
                  <a:pt x="943" y="56"/>
                </a:lnTo>
                <a:lnTo>
                  <a:pt x="939" y="56"/>
                </a:lnTo>
                <a:lnTo>
                  <a:pt x="932" y="57"/>
                </a:lnTo>
                <a:lnTo>
                  <a:pt x="925" y="60"/>
                </a:lnTo>
                <a:lnTo>
                  <a:pt x="919" y="65"/>
                </a:lnTo>
                <a:lnTo>
                  <a:pt x="919" y="65"/>
                </a:lnTo>
                <a:lnTo>
                  <a:pt x="916" y="70"/>
                </a:lnTo>
                <a:lnTo>
                  <a:pt x="916" y="76"/>
                </a:lnTo>
                <a:lnTo>
                  <a:pt x="916" y="80"/>
                </a:lnTo>
                <a:lnTo>
                  <a:pt x="919" y="85"/>
                </a:lnTo>
                <a:lnTo>
                  <a:pt x="919" y="85"/>
                </a:lnTo>
                <a:lnTo>
                  <a:pt x="928" y="93"/>
                </a:lnTo>
                <a:lnTo>
                  <a:pt x="932" y="95"/>
                </a:lnTo>
                <a:lnTo>
                  <a:pt x="938" y="97"/>
                </a:lnTo>
                <a:lnTo>
                  <a:pt x="938" y="97"/>
                </a:lnTo>
                <a:lnTo>
                  <a:pt x="944" y="95"/>
                </a:lnTo>
                <a:lnTo>
                  <a:pt x="947" y="97"/>
                </a:lnTo>
                <a:lnTo>
                  <a:pt x="949" y="98"/>
                </a:lnTo>
                <a:lnTo>
                  <a:pt x="950" y="99"/>
                </a:lnTo>
                <a:lnTo>
                  <a:pt x="950" y="99"/>
                </a:lnTo>
                <a:lnTo>
                  <a:pt x="946" y="102"/>
                </a:lnTo>
                <a:lnTo>
                  <a:pt x="943" y="105"/>
                </a:lnTo>
                <a:lnTo>
                  <a:pt x="935" y="105"/>
                </a:lnTo>
                <a:lnTo>
                  <a:pt x="935" y="105"/>
                </a:lnTo>
                <a:lnTo>
                  <a:pt x="930" y="104"/>
                </a:lnTo>
                <a:lnTo>
                  <a:pt x="925" y="101"/>
                </a:lnTo>
                <a:lnTo>
                  <a:pt x="918" y="97"/>
                </a:lnTo>
                <a:lnTo>
                  <a:pt x="911" y="90"/>
                </a:lnTo>
                <a:lnTo>
                  <a:pt x="907" y="80"/>
                </a:lnTo>
                <a:lnTo>
                  <a:pt x="907" y="80"/>
                </a:lnTo>
                <a:lnTo>
                  <a:pt x="907" y="76"/>
                </a:lnTo>
                <a:lnTo>
                  <a:pt x="907" y="71"/>
                </a:lnTo>
                <a:lnTo>
                  <a:pt x="909" y="65"/>
                </a:lnTo>
                <a:lnTo>
                  <a:pt x="911" y="60"/>
                </a:lnTo>
                <a:lnTo>
                  <a:pt x="911" y="60"/>
                </a:lnTo>
                <a:lnTo>
                  <a:pt x="919" y="53"/>
                </a:lnTo>
                <a:lnTo>
                  <a:pt x="930" y="49"/>
                </a:lnTo>
                <a:lnTo>
                  <a:pt x="935" y="48"/>
                </a:lnTo>
                <a:lnTo>
                  <a:pt x="939" y="48"/>
                </a:lnTo>
                <a:lnTo>
                  <a:pt x="945" y="48"/>
                </a:lnTo>
                <a:lnTo>
                  <a:pt x="950" y="49"/>
                </a:lnTo>
                <a:lnTo>
                  <a:pt x="952" y="52"/>
                </a:lnTo>
                <a:lnTo>
                  <a:pt x="952" y="52"/>
                </a:lnTo>
                <a:close/>
                <a:moveTo>
                  <a:pt x="264" y="128"/>
                </a:moveTo>
                <a:lnTo>
                  <a:pt x="264" y="128"/>
                </a:lnTo>
                <a:lnTo>
                  <a:pt x="261" y="125"/>
                </a:lnTo>
                <a:lnTo>
                  <a:pt x="257" y="122"/>
                </a:lnTo>
                <a:lnTo>
                  <a:pt x="250" y="119"/>
                </a:lnTo>
                <a:lnTo>
                  <a:pt x="242" y="119"/>
                </a:lnTo>
                <a:lnTo>
                  <a:pt x="234" y="119"/>
                </a:lnTo>
                <a:lnTo>
                  <a:pt x="225" y="121"/>
                </a:lnTo>
                <a:lnTo>
                  <a:pt x="217" y="123"/>
                </a:lnTo>
                <a:lnTo>
                  <a:pt x="200" y="128"/>
                </a:lnTo>
                <a:lnTo>
                  <a:pt x="200" y="128"/>
                </a:lnTo>
                <a:lnTo>
                  <a:pt x="191" y="126"/>
                </a:lnTo>
                <a:lnTo>
                  <a:pt x="181" y="126"/>
                </a:lnTo>
                <a:lnTo>
                  <a:pt x="171" y="126"/>
                </a:lnTo>
                <a:lnTo>
                  <a:pt x="162" y="127"/>
                </a:lnTo>
                <a:lnTo>
                  <a:pt x="151" y="129"/>
                </a:lnTo>
                <a:lnTo>
                  <a:pt x="142" y="133"/>
                </a:lnTo>
                <a:lnTo>
                  <a:pt x="124" y="140"/>
                </a:lnTo>
                <a:lnTo>
                  <a:pt x="124" y="140"/>
                </a:lnTo>
                <a:lnTo>
                  <a:pt x="115" y="142"/>
                </a:lnTo>
                <a:lnTo>
                  <a:pt x="107" y="143"/>
                </a:lnTo>
                <a:lnTo>
                  <a:pt x="89" y="143"/>
                </a:lnTo>
                <a:lnTo>
                  <a:pt x="72" y="142"/>
                </a:lnTo>
                <a:lnTo>
                  <a:pt x="62" y="143"/>
                </a:lnTo>
                <a:lnTo>
                  <a:pt x="54" y="144"/>
                </a:lnTo>
                <a:lnTo>
                  <a:pt x="54" y="144"/>
                </a:lnTo>
                <a:lnTo>
                  <a:pt x="39" y="148"/>
                </a:lnTo>
                <a:lnTo>
                  <a:pt x="25" y="153"/>
                </a:lnTo>
                <a:lnTo>
                  <a:pt x="18" y="155"/>
                </a:lnTo>
                <a:lnTo>
                  <a:pt x="12" y="159"/>
                </a:lnTo>
                <a:lnTo>
                  <a:pt x="5" y="162"/>
                </a:lnTo>
                <a:lnTo>
                  <a:pt x="0" y="168"/>
                </a:lnTo>
                <a:lnTo>
                  <a:pt x="0" y="168"/>
                </a:lnTo>
                <a:lnTo>
                  <a:pt x="0" y="170"/>
                </a:lnTo>
                <a:lnTo>
                  <a:pt x="2" y="171"/>
                </a:lnTo>
                <a:lnTo>
                  <a:pt x="3" y="173"/>
                </a:lnTo>
                <a:lnTo>
                  <a:pt x="5" y="173"/>
                </a:lnTo>
                <a:lnTo>
                  <a:pt x="5" y="173"/>
                </a:lnTo>
                <a:lnTo>
                  <a:pt x="16" y="166"/>
                </a:lnTo>
                <a:lnTo>
                  <a:pt x="26" y="161"/>
                </a:lnTo>
                <a:lnTo>
                  <a:pt x="38" y="156"/>
                </a:lnTo>
                <a:lnTo>
                  <a:pt x="50" y="153"/>
                </a:lnTo>
                <a:lnTo>
                  <a:pt x="61" y="152"/>
                </a:lnTo>
                <a:lnTo>
                  <a:pt x="73" y="150"/>
                </a:lnTo>
                <a:lnTo>
                  <a:pt x="86" y="150"/>
                </a:lnTo>
                <a:lnTo>
                  <a:pt x="99" y="152"/>
                </a:lnTo>
                <a:lnTo>
                  <a:pt x="99" y="152"/>
                </a:lnTo>
                <a:lnTo>
                  <a:pt x="109" y="152"/>
                </a:lnTo>
                <a:lnTo>
                  <a:pt x="120" y="149"/>
                </a:lnTo>
                <a:lnTo>
                  <a:pt x="130" y="146"/>
                </a:lnTo>
                <a:lnTo>
                  <a:pt x="141" y="142"/>
                </a:lnTo>
                <a:lnTo>
                  <a:pt x="151" y="139"/>
                </a:lnTo>
                <a:lnTo>
                  <a:pt x="160" y="136"/>
                </a:lnTo>
                <a:lnTo>
                  <a:pt x="171" y="134"/>
                </a:lnTo>
                <a:lnTo>
                  <a:pt x="183" y="134"/>
                </a:lnTo>
                <a:lnTo>
                  <a:pt x="183" y="134"/>
                </a:lnTo>
                <a:lnTo>
                  <a:pt x="188" y="135"/>
                </a:lnTo>
                <a:lnTo>
                  <a:pt x="193" y="136"/>
                </a:lnTo>
                <a:lnTo>
                  <a:pt x="199" y="136"/>
                </a:lnTo>
                <a:lnTo>
                  <a:pt x="205" y="135"/>
                </a:lnTo>
                <a:lnTo>
                  <a:pt x="217" y="133"/>
                </a:lnTo>
                <a:lnTo>
                  <a:pt x="227" y="129"/>
                </a:lnTo>
                <a:lnTo>
                  <a:pt x="227" y="129"/>
                </a:lnTo>
                <a:lnTo>
                  <a:pt x="235" y="128"/>
                </a:lnTo>
                <a:lnTo>
                  <a:pt x="245" y="127"/>
                </a:lnTo>
                <a:lnTo>
                  <a:pt x="253" y="129"/>
                </a:lnTo>
                <a:lnTo>
                  <a:pt x="261" y="133"/>
                </a:lnTo>
                <a:lnTo>
                  <a:pt x="261" y="133"/>
                </a:lnTo>
                <a:lnTo>
                  <a:pt x="263" y="132"/>
                </a:lnTo>
                <a:lnTo>
                  <a:pt x="264" y="129"/>
                </a:lnTo>
                <a:lnTo>
                  <a:pt x="264" y="128"/>
                </a:lnTo>
                <a:lnTo>
                  <a:pt x="264" y="128"/>
                </a:lnTo>
                <a:close/>
                <a:moveTo>
                  <a:pt x="262" y="142"/>
                </a:moveTo>
                <a:lnTo>
                  <a:pt x="262" y="142"/>
                </a:lnTo>
                <a:lnTo>
                  <a:pt x="262" y="146"/>
                </a:lnTo>
                <a:lnTo>
                  <a:pt x="260" y="147"/>
                </a:lnTo>
                <a:lnTo>
                  <a:pt x="259" y="148"/>
                </a:lnTo>
                <a:lnTo>
                  <a:pt x="256" y="147"/>
                </a:lnTo>
                <a:lnTo>
                  <a:pt x="250" y="146"/>
                </a:lnTo>
                <a:lnTo>
                  <a:pt x="248" y="146"/>
                </a:lnTo>
                <a:lnTo>
                  <a:pt x="246" y="147"/>
                </a:lnTo>
                <a:lnTo>
                  <a:pt x="246" y="147"/>
                </a:lnTo>
                <a:lnTo>
                  <a:pt x="240" y="147"/>
                </a:lnTo>
                <a:lnTo>
                  <a:pt x="235" y="149"/>
                </a:lnTo>
                <a:lnTo>
                  <a:pt x="225" y="153"/>
                </a:lnTo>
                <a:lnTo>
                  <a:pt x="220" y="155"/>
                </a:lnTo>
                <a:lnTo>
                  <a:pt x="215" y="156"/>
                </a:lnTo>
                <a:lnTo>
                  <a:pt x="210" y="156"/>
                </a:lnTo>
                <a:lnTo>
                  <a:pt x="204" y="154"/>
                </a:lnTo>
                <a:lnTo>
                  <a:pt x="204" y="154"/>
                </a:lnTo>
                <a:lnTo>
                  <a:pt x="194" y="152"/>
                </a:lnTo>
                <a:lnTo>
                  <a:pt x="186" y="150"/>
                </a:lnTo>
                <a:lnTo>
                  <a:pt x="177" y="150"/>
                </a:lnTo>
                <a:lnTo>
                  <a:pt x="169" y="153"/>
                </a:lnTo>
                <a:lnTo>
                  <a:pt x="160" y="156"/>
                </a:lnTo>
                <a:lnTo>
                  <a:pt x="152" y="160"/>
                </a:lnTo>
                <a:lnTo>
                  <a:pt x="138" y="168"/>
                </a:lnTo>
                <a:lnTo>
                  <a:pt x="138" y="168"/>
                </a:lnTo>
                <a:lnTo>
                  <a:pt x="131" y="171"/>
                </a:lnTo>
                <a:lnTo>
                  <a:pt x="123" y="173"/>
                </a:lnTo>
                <a:lnTo>
                  <a:pt x="116" y="173"/>
                </a:lnTo>
                <a:lnTo>
                  <a:pt x="109" y="171"/>
                </a:lnTo>
                <a:lnTo>
                  <a:pt x="94" y="168"/>
                </a:lnTo>
                <a:lnTo>
                  <a:pt x="87" y="167"/>
                </a:lnTo>
                <a:lnTo>
                  <a:pt x="79" y="166"/>
                </a:lnTo>
                <a:lnTo>
                  <a:pt x="79" y="166"/>
                </a:lnTo>
                <a:lnTo>
                  <a:pt x="65" y="168"/>
                </a:lnTo>
                <a:lnTo>
                  <a:pt x="51" y="173"/>
                </a:lnTo>
                <a:lnTo>
                  <a:pt x="38" y="178"/>
                </a:lnTo>
                <a:lnTo>
                  <a:pt x="25" y="184"/>
                </a:lnTo>
                <a:lnTo>
                  <a:pt x="25" y="184"/>
                </a:lnTo>
                <a:lnTo>
                  <a:pt x="23" y="184"/>
                </a:lnTo>
                <a:lnTo>
                  <a:pt x="23" y="183"/>
                </a:lnTo>
                <a:lnTo>
                  <a:pt x="22" y="181"/>
                </a:lnTo>
                <a:lnTo>
                  <a:pt x="23" y="177"/>
                </a:lnTo>
                <a:lnTo>
                  <a:pt x="53" y="163"/>
                </a:lnTo>
                <a:lnTo>
                  <a:pt x="53" y="163"/>
                </a:lnTo>
                <a:lnTo>
                  <a:pt x="69" y="160"/>
                </a:lnTo>
                <a:lnTo>
                  <a:pt x="86" y="160"/>
                </a:lnTo>
                <a:lnTo>
                  <a:pt x="102" y="161"/>
                </a:lnTo>
                <a:lnTo>
                  <a:pt x="117" y="163"/>
                </a:lnTo>
                <a:lnTo>
                  <a:pt x="117" y="163"/>
                </a:lnTo>
                <a:lnTo>
                  <a:pt x="125" y="163"/>
                </a:lnTo>
                <a:lnTo>
                  <a:pt x="134" y="161"/>
                </a:lnTo>
                <a:lnTo>
                  <a:pt x="141" y="157"/>
                </a:lnTo>
                <a:lnTo>
                  <a:pt x="148" y="154"/>
                </a:lnTo>
                <a:lnTo>
                  <a:pt x="160" y="146"/>
                </a:lnTo>
                <a:lnTo>
                  <a:pt x="169" y="143"/>
                </a:lnTo>
                <a:lnTo>
                  <a:pt x="176" y="142"/>
                </a:lnTo>
                <a:lnTo>
                  <a:pt x="176" y="142"/>
                </a:lnTo>
                <a:lnTo>
                  <a:pt x="186" y="143"/>
                </a:lnTo>
                <a:lnTo>
                  <a:pt x="197" y="144"/>
                </a:lnTo>
                <a:lnTo>
                  <a:pt x="207" y="146"/>
                </a:lnTo>
                <a:lnTo>
                  <a:pt x="217" y="147"/>
                </a:lnTo>
                <a:lnTo>
                  <a:pt x="217" y="147"/>
                </a:lnTo>
                <a:lnTo>
                  <a:pt x="227" y="142"/>
                </a:lnTo>
                <a:lnTo>
                  <a:pt x="238" y="139"/>
                </a:lnTo>
                <a:lnTo>
                  <a:pt x="248" y="137"/>
                </a:lnTo>
                <a:lnTo>
                  <a:pt x="259" y="139"/>
                </a:lnTo>
                <a:lnTo>
                  <a:pt x="262" y="142"/>
                </a:lnTo>
                <a:lnTo>
                  <a:pt x="262" y="142"/>
                </a:lnTo>
                <a:close/>
                <a:moveTo>
                  <a:pt x="296" y="208"/>
                </a:moveTo>
                <a:lnTo>
                  <a:pt x="296" y="208"/>
                </a:lnTo>
                <a:lnTo>
                  <a:pt x="309" y="204"/>
                </a:lnTo>
                <a:lnTo>
                  <a:pt x="322" y="203"/>
                </a:lnTo>
                <a:lnTo>
                  <a:pt x="334" y="204"/>
                </a:lnTo>
                <a:lnTo>
                  <a:pt x="347" y="205"/>
                </a:lnTo>
                <a:lnTo>
                  <a:pt x="359" y="210"/>
                </a:lnTo>
                <a:lnTo>
                  <a:pt x="371" y="215"/>
                </a:lnTo>
                <a:lnTo>
                  <a:pt x="381" y="222"/>
                </a:lnTo>
                <a:lnTo>
                  <a:pt x="389" y="231"/>
                </a:lnTo>
                <a:lnTo>
                  <a:pt x="389" y="231"/>
                </a:lnTo>
                <a:lnTo>
                  <a:pt x="404" y="233"/>
                </a:lnTo>
                <a:lnTo>
                  <a:pt x="412" y="236"/>
                </a:lnTo>
                <a:lnTo>
                  <a:pt x="419" y="237"/>
                </a:lnTo>
                <a:lnTo>
                  <a:pt x="426" y="240"/>
                </a:lnTo>
                <a:lnTo>
                  <a:pt x="431" y="245"/>
                </a:lnTo>
                <a:lnTo>
                  <a:pt x="436" y="251"/>
                </a:lnTo>
                <a:lnTo>
                  <a:pt x="440" y="258"/>
                </a:lnTo>
                <a:lnTo>
                  <a:pt x="440" y="258"/>
                </a:lnTo>
                <a:lnTo>
                  <a:pt x="441" y="268"/>
                </a:lnTo>
                <a:lnTo>
                  <a:pt x="441" y="278"/>
                </a:lnTo>
                <a:lnTo>
                  <a:pt x="441" y="282"/>
                </a:lnTo>
                <a:lnTo>
                  <a:pt x="440" y="287"/>
                </a:lnTo>
                <a:lnTo>
                  <a:pt x="437" y="292"/>
                </a:lnTo>
                <a:lnTo>
                  <a:pt x="434" y="295"/>
                </a:lnTo>
                <a:lnTo>
                  <a:pt x="434" y="295"/>
                </a:lnTo>
                <a:lnTo>
                  <a:pt x="430" y="300"/>
                </a:lnTo>
                <a:lnTo>
                  <a:pt x="427" y="303"/>
                </a:lnTo>
                <a:lnTo>
                  <a:pt x="422" y="306"/>
                </a:lnTo>
                <a:lnTo>
                  <a:pt x="417" y="307"/>
                </a:lnTo>
                <a:lnTo>
                  <a:pt x="407" y="309"/>
                </a:lnTo>
                <a:lnTo>
                  <a:pt x="396" y="310"/>
                </a:lnTo>
                <a:lnTo>
                  <a:pt x="396" y="310"/>
                </a:lnTo>
                <a:lnTo>
                  <a:pt x="394" y="316"/>
                </a:lnTo>
                <a:lnTo>
                  <a:pt x="389" y="321"/>
                </a:lnTo>
                <a:lnTo>
                  <a:pt x="385" y="326"/>
                </a:lnTo>
                <a:lnTo>
                  <a:pt x="379" y="329"/>
                </a:lnTo>
                <a:lnTo>
                  <a:pt x="373" y="333"/>
                </a:lnTo>
                <a:lnTo>
                  <a:pt x="367" y="334"/>
                </a:lnTo>
                <a:lnTo>
                  <a:pt x="360" y="336"/>
                </a:lnTo>
                <a:lnTo>
                  <a:pt x="353" y="336"/>
                </a:lnTo>
                <a:lnTo>
                  <a:pt x="353" y="336"/>
                </a:lnTo>
                <a:lnTo>
                  <a:pt x="348" y="336"/>
                </a:lnTo>
                <a:lnTo>
                  <a:pt x="343" y="335"/>
                </a:lnTo>
                <a:lnTo>
                  <a:pt x="337" y="334"/>
                </a:lnTo>
                <a:lnTo>
                  <a:pt x="332" y="334"/>
                </a:lnTo>
                <a:lnTo>
                  <a:pt x="332" y="334"/>
                </a:lnTo>
                <a:lnTo>
                  <a:pt x="325" y="338"/>
                </a:lnTo>
                <a:lnTo>
                  <a:pt x="317" y="342"/>
                </a:lnTo>
                <a:lnTo>
                  <a:pt x="309" y="344"/>
                </a:lnTo>
                <a:lnTo>
                  <a:pt x="301" y="344"/>
                </a:lnTo>
                <a:lnTo>
                  <a:pt x="292" y="344"/>
                </a:lnTo>
                <a:lnTo>
                  <a:pt x="283" y="344"/>
                </a:lnTo>
                <a:lnTo>
                  <a:pt x="275" y="342"/>
                </a:lnTo>
                <a:lnTo>
                  <a:pt x="268" y="340"/>
                </a:lnTo>
                <a:lnTo>
                  <a:pt x="268" y="340"/>
                </a:lnTo>
                <a:lnTo>
                  <a:pt x="263" y="334"/>
                </a:lnTo>
                <a:lnTo>
                  <a:pt x="259" y="327"/>
                </a:lnTo>
                <a:lnTo>
                  <a:pt x="255" y="320"/>
                </a:lnTo>
                <a:lnTo>
                  <a:pt x="254" y="313"/>
                </a:lnTo>
                <a:lnTo>
                  <a:pt x="254" y="313"/>
                </a:lnTo>
                <a:lnTo>
                  <a:pt x="238" y="316"/>
                </a:lnTo>
                <a:lnTo>
                  <a:pt x="228" y="316"/>
                </a:lnTo>
                <a:lnTo>
                  <a:pt x="220" y="316"/>
                </a:lnTo>
                <a:lnTo>
                  <a:pt x="212" y="315"/>
                </a:lnTo>
                <a:lnTo>
                  <a:pt x="204" y="313"/>
                </a:lnTo>
                <a:lnTo>
                  <a:pt x="197" y="309"/>
                </a:lnTo>
                <a:lnTo>
                  <a:pt x="190" y="303"/>
                </a:lnTo>
                <a:lnTo>
                  <a:pt x="190" y="303"/>
                </a:lnTo>
                <a:lnTo>
                  <a:pt x="185" y="295"/>
                </a:lnTo>
                <a:lnTo>
                  <a:pt x="181" y="285"/>
                </a:lnTo>
                <a:lnTo>
                  <a:pt x="180" y="280"/>
                </a:lnTo>
                <a:lnTo>
                  <a:pt x="180" y="275"/>
                </a:lnTo>
                <a:lnTo>
                  <a:pt x="181" y="271"/>
                </a:lnTo>
                <a:lnTo>
                  <a:pt x="185" y="266"/>
                </a:lnTo>
                <a:lnTo>
                  <a:pt x="185" y="266"/>
                </a:lnTo>
                <a:lnTo>
                  <a:pt x="190" y="260"/>
                </a:lnTo>
                <a:lnTo>
                  <a:pt x="195" y="254"/>
                </a:lnTo>
                <a:lnTo>
                  <a:pt x="201" y="251"/>
                </a:lnTo>
                <a:lnTo>
                  <a:pt x="210" y="248"/>
                </a:lnTo>
                <a:lnTo>
                  <a:pt x="210" y="248"/>
                </a:lnTo>
                <a:lnTo>
                  <a:pt x="210" y="250"/>
                </a:lnTo>
                <a:lnTo>
                  <a:pt x="211" y="251"/>
                </a:lnTo>
                <a:lnTo>
                  <a:pt x="211" y="252"/>
                </a:lnTo>
                <a:lnTo>
                  <a:pt x="211" y="253"/>
                </a:lnTo>
                <a:lnTo>
                  <a:pt x="211" y="253"/>
                </a:lnTo>
                <a:lnTo>
                  <a:pt x="204" y="257"/>
                </a:lnTo>
                <a:lnTo>
                  <a:pt x="197" y="260"/>
                </a:lnTo>
                <a:lnTo>
                  <a:pt x="193" y="262"/>
                </a:lnTo>
                <a:lnTo>
                  <a:pt x="191" y="266"/>
                </a:lnTo>
                <a:lnTo>
                  <a:pt x="188" y="269"/>
                </a:lnTo>
                <a:lnTo>
                  <a:pt x="187" y="273"/>
                </a:lnTo>
                <a:lnTo>
                  <a:pt x="187" y="273"/>
                </a:lnTo>
                <a:lnTo>
                  <a:pt x="186" y="279"/>
                </a:lnTo>
                <a:lnTo>
                  <a:pt x="186" y="285"/>
                </a:lnTo>
                <a:lnTo>
                  <a:pt x="191" y="295"/>
                </a:lnTo>
                <a:lnTo>
                  <a:pt x="191" y="295"/>
                </a:lnTo>
                <a:lnTo>
                  <a:pt x="199" y="303"/>
                </a:lnTo>
                <a:lnTo>
                  <a:pt x="208" y="308"/>
                </a:lnTo>
                <a:lnTo>
                  <a:pt x="218" y="311"/>
                </a:lnTo>
                <a:lnTo>
                  <a:pt x="224" y="313"/>
                </a:lnTo>
                <a:lnTo>
                  <a:pt x="228" y="313"/>
                </a:lnTo>
                <a:lnTo>
                  <a:pt x="228" y="313"/>
                </a:lnTo>
                <a:lnTo>
                  <a:pt x="238" y="310"/>
                </a:lnTo>
                <a:lnTo>
                  <a:pt x="242" y="308"/>
                </a:lnTo>
                <a:lnTo>
                  <a:pt x="246" y="306"/>
                </a:lnTo>
                <a:lnTo>
                  <a:pt x="246" y="306"/>
                </a:lnTo>
                <a:lnTo>
                  <a:pt x="240" y="302"/>
                </a:lnTo>
                <a:lnTo>
                  <a:pt x="235" y="297"/>
                </a:lnTo>
                <a:lnTo>
                  <a:pt x="232" y="293"/>
                </a:lnTo>
                <a:lnTo>
                  <a:pt x="228" y="287"/>
                </a:lnTo>
                <a:lnTo>
                  <a:pt x="228" y="287"/>
                </a:lnTo>
                <a:lnTo>
                  <a:pt x="227" y="281"/>
                </a:lnTo>
                <a:lnTo>
                  <a:pt x="227" y="274"/>
                </a:lnTo>
                <a:lnTo>
                  <a:pt x="229" y="268"/>
                </a:lnTo>
                <a:lnTo>
                  <a:pt x="233" y="262"/>
                </a:lnTo>
                <a:lnTo>
                  <a:pt x="233" y="262"/>
                </a:lnTo>
                <a:lnTo>
                  <a:pt x="238" y="258"/>
                </a:lnTo>
                <a:lnTo>
                  <a:pt x="243" y="254"/>
                </a:lnTo>
                <a:lnTo>
                  <a:pt x="249" y="251"/>
                </a:lnTo>
                <a:lnTo>
                  <a:pt x="256" y="248"/>
                </a:lnTo>
                <a:lnTo>
                  <a:pt x="269" y="245"/>
                </a:lnTo>
                <a:lnTo>
                  <a:pt x="283" y="243"/>
                </a:lnTo>
                <a:lnTo>
                  <a:pt x="283" y="243"/>
                </a:lnTo>
                <a:lnTo>
                  <a:pt x="288" y="239"/>
                </a:lnTo>
                <a:lnTo>
                  <a:pt x="292" y="236"/>
                </a:lnTo>
                <a:lnTo>
                  <a:pt x="298" y="234"/>
                </a:lnTo>
                <a:lnTo>
                  <a:pt x="303" y="233"/>
                </a:lnTo>
                <a:lnTo>
                  <a:pt x="315" y="233"/>
                </a:lnTo>
                <a:lnTo>
                  <a:pt x="325" y="236"/>
                </a:lnTo>
                <a:lnTo>
                  <a:pt x="325" y="236"/>
                </a:lnTo>
                <a:lnTo>
                  <a:pt x="337" y="240"/>
                </a:lnTo>
                <a:lnTo>
                  <a:pt x="343" y="244"/>
                </a:lnTo>
                <a:lnTo>
                  <a:pt x="347" y="248"/>
                </a:lnTo>
                <a:lnTo>
                  <a:pt x="347" y="248"/>
                </a:lnTo>
                <a:lnTo>
                  <a:pt x="355" y="250"/>
                </a:lnTo>
                <a:lnTo>
                  <a:pt x="364" y="250"/>
                </a:lnTo>
                <a:lnTo>
                  <a:pt x="367" y="251"/>
                </a:lnTo>
                <a:lnTo>
                  <a:pt x="371" y="252"/>
                </a:lnTo>
                <a:lnTo>
                  <a:pt x="373" y="254"/>
                </a:lnTo>
                <a:lnTo>
                  <a:pt x="375" y="258"/>
                </a:lnTo>
                <a:lnTo>
                  <a:pt x="375" y="258"/>
                </a:lnTo>
                <a:lnTo>
                  <a:pt x="378" y="265"/>
                </a:lnTo>
                <a:lnTo>
                  <a:pt x="379" y="272"/>
                </a:lnTo>
                <a:lnTo>
                  <a:pt x="379" y="280"/>
                </a:lnTo>
                <a:lnTo>
                  <a:pt x="378" y="286"/>
                </a:lnTo>
                <a:lnTo>
                  <a:pt x="378" y="286"/>
                </a:lnTo>
                <a:lnTo>
                  <a:pt x="372" y="293"/>
                </a:lnTo>
                <a:lnTo>
                  <a:pt x="365" y="296"/>
                </a:lnTo>
                <a:lnTo>
                  <a:pt x="358" y="297"/>
                </a:lnTo>
                <a:lnTo>
                  <a:pt x="350" y="299"/>
                </a:lnTo>
                <a:lnTo>
                  <a:pt x="334" y="299"/>
                </a:lnTo>
                <a:lnTo>
                  <a:pt x="327" y="300"/>
                </a:lnTo>
                <a:lnTo>
                  <a:pt x="320" y="303"/>
                </a:lnTo>
                <a:lnTo>
                  <a:pt x="320" y="303"/>
                </a:lnTo>
                <a:lnTo>
                  <a:pt x="312" y="302"/>
                </a:lnTo>
                <a:lnTo>
                  <a:pt x="303" y="301"/>
                </a:lnTo>
                <a:lnTo>
                  <a:pt x="299" y="300"/>
                </a:lnTo>
                <a:lnTo>
                  <a:pt x="296" y="299"/>
                </a:lnTo>
                <a:lnTo>
                  <a:pt x="292" y="295"/>
                </a:lnTo>
                <a:lnTo>
                  <a:pt x="290" y="292"/>
                </a:lnTo>
                <a:lnTo>
                  <a:pt x="290" y="292"/>
                </a:lnTo>
                <a:lnTo>
                  <a:pt x="287" y="287"/>
                </a:lnTo>
                <a:lnTo>
                  <a:pt x="285" y="282"/>
                </a:lnTo>
                <a:lnTo>
                  <a:pt x="285" y="276"/>
                </a:lnTo>
                <a:lnTo>
                  <a:pt x="285" y="271"/>
                </a:lnTo>
                <a:lnTo>
                  <a:pt x="285" y="271"/>
                </a:lnTo>
                <a:lnTo>
                  <a:pt x="292" y="266"/>
                </a:lnTo>
                <a:lnTo>
                  <a:pt x="299" y="264"/>
                </a:lnTo>
                <a:lnTo>
                  <a:pt x="303" y="262"/>
                </a:lnTo>
                <a:lnTo>
                  <a:pt x="306" y="262"/>
                </a:lnTo>
                <a:lnTo>
                  <a:pt x="310" y="262"/>
                </a:lnTo>
                <a:lnTo>
                  <a:pt x="313" y="265"/>
                </a:lnTo>
                <a:lnTo>
                  <a:pt x="313" y="265"/>
                </a:lnTo>
                <a:lnTo>
                  <a:pt x="316" y="266"/>
                </a:lnTo>
                <a:lnTo>
                  <a:pt x="317" y="268"/>
                </a:lnTo>
                <a:lnTo>
                  <a:pt x="318" y="271"/>
                </a:lnTo>
                <a:lnTo>
                  <a:pt x="317" y="274"/>
                </a:lnTo>
                <a:lnTo>
                  <a:pt x="317" y="274"/>
                </a:lnTo>
                <a:lnTo>
                  <a:pt x="316" y="275"/>
                </a:lnTo>
                <a:lnTo>
                  <a:pt x="315" y="275"/>
                </a:lnTo>
                <a:lnTo>
                  <a:pt x="312" y="274"/>
                </a:lnTo>
                <a:lnTo>
                  <a:pt x="310" y="273"/>
                </a:lnTo>
                <a:lnTo>
                  <a:pt x="308" y="272"/>
                </a:lnTo>
                <a:lnTo>
                  <a:pt x="308" y="272"/>
                </a:lnTo>
                <a:lnTo>
                  <a:pt x="303" y="272"/>
                </a:lnTo>
                <a:lnTo>
                  <a:pt x="298" y="272"/>
                </a:lnTo>
                <a:lnTo>
                  <a:pt x="295" y="274"/>
                </a:lnTo>
                <a:lnTo>
                  <a:pt x="294" y="275"/>
                </a:lnTo>
                <a:lnTo>
                  <a:pt x="294" y="278"/>
                </a:lnTo>
                <a:lnTo>
                  <a:pt x="294" y="278"/>
                </a:lnTo>
                <a:lnTo>
                  <a:pt x="295" y="281"/>
                </a:lnTo>
                <a:lnTo>
                  <a:pt x="297" y="286"/>
                </a:lnTo>
                <a:lnTo>
                  <a:pt x="303" y="292"/>
                </a:lnTo>
                <a:lnTo>
                  <a:pt x="303" y="292"/>
                </a:lnTo>
                <a:lnTo>
                  <a:pt x="311" y="294"/>
                </a:lnTo>
                <a:lnTo>
                  <a:pt x="319" y="294"/>
                </a:lnTo>
                <a:lnTo>
                  <a:pt x="323" y="294"/>
                </a:lnTo>
                <a:lnTo>
                  <a:pt x="326" y="293"/>
                </a:lnTo>
                <a:lnTo>
                  <a:pt x="330" y="290"/>
                </a:lnTo>
                <a:lnTo>
                  <a:pt x="333" y="288"/>
                </a:lnTo>
                <a:lnTo>
                  <a:pt x="333" y="288"/>
                </a:lnTo>
                <a:lnTo>
                  <a:pt x="340" y="290"/>
                </a:lnTo>
                <a:lnTo>
                  <a:pt x="348" y="290"/>
                </a:lnTo>
                <a:lnTo>
                  <a:pt x="355" y="289"/>
                </a:lnTo>
                <a:lnTo>
                  <a:pt x="364" y="288"/>
                </a:lnTo>
                <a:lnTo>
                  <a:pt x="364" y="288"/>
                </a:lnTo>
                <a:lnTo>
                  <a:pt x="366" y="287"/>
                </a:lnTo>
                <a:lnTo>
                  <a:pt x="367" y="285"/>
                </a:lnTo>
                <a:lnTo>
                  <a:pt x="369" y="281"/>
                </a:lnTo>
                <a:lnTo>
                  <a:pt x="371" y="276"/>
                </a:lnTo>
                <a:lnTo>
                  <a:pt x="372" y="272"/>
                </a:lnTo>
                <a:lnTo>
                  <a:pt x="372" y="272"/>
                </a:lnTo>
                <a:lnTo>
                  <a:pt x="371" y="267"/>
                </a:lnTo>
                <a:lnTo>
                  <a:pt x="368" y="264"/>
                </a:lnTo>
                <a:lnTo>
                  <a:pt x="366" y="261"/>
                </a:lnTo>
                <a:lnTo>
                  <a:pt x="364" y="259"/>
                </a:lnTo>
                <a:lnTo>
                  <a:pt x="364" y="259"/>
                </a:lnTo>
                <a:lnTo>
                  <a:pt x="359" y="258"/>
                </a:lnTo>
                <a:lnTo>
                  <a:pt x="355" y="258"/>
                </a:lnTo>
                <a:lnTo>
                  <a:pt x="347" y="259"/>
                </a:lnTo>
                <a:lnTo>
                  <a:pt x="344" y="260"/>
                </a:lnTo>
                <a:lnTo>
                  <a:pt x="340" y="259"/>
                </a:lnTo>
                <a:lnTo>
                  <a:pt x="339" y="257"/>
                </a:lnTo>
                <a:lnTo>
                  <a:pt x="339" y="252"/>
                </a:lnTo>
                <a:lnTo>
                  <a:pt x="339" y="252"/>
                </a:lnTo>
                <a:lnTo>
                  <a:pt x="329" y="247"/>
                </a:lnTo>
                <a:lnTo>
                  <a:pt x="318" y="244"/>
                </a:lnTo>
                <a:lnTo>
                  <a:pt x="308" y="241"/>
                </a:lnTo>
                <a:lnTo>
                  <a:pt x="302" y="243"/>
                </a:lnTo>
                <a:lnTo>
                  <a:pt x="296" y="244"/>
                </a:lnTo>
                <a:lnTo>
                  <a:pt x="296" y="244"/>
                </a:lnTo>
                <a:lnTo>
                  <a:pt x="290" y="248"/>
                </a:lnTo>
                <a:lnTo>
                  <a:pt x="284" y="252"/>
                </a:lnTo>
                <a:lnTo>
                  <a:pt x="277" y="253"/>
                </a:lnTo>
                <a:lnTo>
                  <a:pt x="270" y="253"/>
                </a:lnTo>
                <a:lnTo>
                  <a:pt x="270" y="253"/>
                </a:lnTo>
                <a:lnTo>
                  <a:pt x="266" y="253"/>
                </a:lnTo>
                <a:lnTo>
                  <a:pt x="261" y="254"/>
                </a:lnTo>
                <a:lnTo>
                  <a:pt x="252" y="259"/>
                </a:lnTo>
                <a:lnTo>
                  <a:pt x="243" y="265"/>
                </a:lnTo>
                <a:lnTo>
                  <a:pt x="236" y="273"/>
                </a:lnTo>
                <a:lnTo>
                  <a:pt x="236" y="273"/>
                </a:lnTo>
                <a:lnTo>
                  <a:pt x="235" y="278"/>
                </a:lnTo>
                <a:lnTo>
                  <a:pt x="235" y="281"/>
                </a:lnTo>
                <a:lnTo>
                  <a:pt x="236" y="285"/>
                </a:lnTo>
                <a:lnTo>
                  <a:pt x="238" y="288"/>
                </a:lnTo>
                <a:lnTo>
                  <a:pt x="238" y="288"/>
                </a:lnTo>
                <a:lnTo>
                  <a:pt x="240" y="292"/>
                </a:lnTo>
                <a:lnTo>
                  <a:pt x="243" y="294"/>
                </a:lnTo>
                <a:lnTo>
                  <a:pt x="249" y="297"/>
                </a:lnTo>
                <a:lnTo>
                  <a:pt x="256" y="299"/>
                </a:lnTo>
                <a:lnTo>
                  <a:pt x="263" y="300"/>
                </a:lnTo>
                <a:lnTo>
                  <a:pt x="263" y="300"/>
                </a:lnTo>
                <a:lnTo>
                  <a:pt x="264" y="303"/>
                </a:lnTo>
                <a:lnTo>
                  <a:pt x="264" y="306"/>
                </a:lnTo>
                <a:lnTo>
                  <a:pt x="264" y="310"/>
                </a:lnTo>
                <a:lnTo>
                  <a:pt x="263" y="316"/>
                </a:lnTo>
                <a:lnTo>
                  <a:pt x="264" y="318"/>
                </a:lnTo>
                <a:lnTo>
                  <a:pt x="266" y="321"/>
                </a:lnTo>
                <a:lnTo>
                  <a:pt x="266" y="321"/>
                </a:lnTo>
                <a:lnTo>
                  <a:pt x="267" y="324"/>
                </a:lnTo>
                <a:lnTo>
                  <a:pt x="268" y="328"/>
                </a:lnTo>
                <a:lnTo>
                  <a:pt x="274" y="331"/>
                </a:lnTo>
                <a:lnTo>
                  <a:pt x="280" y="335"/>
                </a:lnTo>
                <a:lnTo>
                  <a:pt x="287" y="336"/>
                </a:lnTo>
                <a:lnTo>
                  <a:pt x="287" y="336"/>
                </a:lnTo>
                <a:lnTo>
                  <a:pt x="298" y="337"/>
                </a:lnTo>
                <a:lnTo>
                  <a:pt x="310" y="336"/>
                </a:lnTo>
                <a:lnTo>
                  <a:pt x="315" y="335"/>
                </a:lnTo>
                <a:lnTo>
                  <a:pt x="320" y="331"/>
                </a:lnTo>
                <a:lnTo>
                  <a:pt x="324" y="328"/>
                </a:lnTo>
                <a:lnTo>
                  <a:pt x="327" y="324"/>
                </a:lnTo>
                <a:lnTo>
                  <a:pt x="327" y="324"/>
                </a:lnTo>
                <a:lnTo>
                  <a:pt x="330" y="323"/>
                </a:lnTo>
                <a:lnTo>
                  <a:pt x="332" y="322"/>
                </a:lnTo>
                <a:lnTo>
                  <a:pt x="337" y="324"/>
                </a:lnTo>
                <a:lnTo>
                  <a:pt x="341" y="327"/>
                </a:lnTo>
                <a:lnTo>
                  <a:pt x="346" y="328"/>
                </a:lnTo>
                <a:lnTo>
                  <a:pt x="346" y="328"/>
                </a:lnTo>
                <a:lnTo>
                  <a:pt x="352" y="328"/>
                </a:lnTo>
                <a:lnTo>
                  <a:pt x="358" y="328"/>
                </a:lnTo>
                <a:lnTo>
                  <a:pt x="367" y="326"/>
                </a:lnTo>
                <a:lnTo>
                  <a:pt x="376" y="321"/>
                </a:lnTo>
                <a:lnTo>
                  <a:pt x="385" y="314"/>
                </a:lnTo>
                <a:lnTo>
                  <a:pt x="385" y="314"/>
                </a:lnTo>
                <a:lnTo>
                  <a:pt x="387" y="307"/>
                </a:lnTo>
                <a:lnTo>
                  <a:pt x="388" y="303"/>
                </a:lnTo>
                <a:lnTo>
                  <a:pt x="392" y="301"/>
                </a:lnTo>
                <a:lnTo>
                  <a:pt x="392" y="301"/>
                </a:lnTo>
                <a:lnTo>
                  <a:pt x="401" y="301"/>
                </a:lnTo>
                <a:lnTo>
                  <a:pt x="410" y="301"/>
                </a:lnTo>
                <a:lnTo>
                  <a:pt x="415" y="300"/>
                </a:lnTo>
                <a:lnTo>
                  <a:pt x="419" y="297"/>
                </a:lnTo>
                <a:lnTo>
                  <a:pt x="423" y="295"/>
                </a:lnTo>
                <a:lnTo>
                  <a:pt x="427" y="292"/>
                </a:lnTo>
                <a:lnTo>
                  <a:pt x="427" y="292"/>
                </a:lnTo>
                <a:lnTo>
                  <a:pt x="429" y="288"/>
                </a:lnTo>
                <a:lnTo>
                  <a:pt x="431" y="285"/>
                </a:lnTo>
                <a:lnTo>
                  <a:pt x="433" y="278"/>
                </a:lnTo>
                <a:lnTo>
                  <a:pt x="433" y="269"/>
                </a:lnTo>
                <a:lnTo>
                  <a:pt x="431" y="262"/>
                </a:lnTo>
                <a:lnTo>
                  <a:pt x="431" y="262"/>
                </a:lnTo>
                <a:lnTo>
                  <a:pt x="428" y="255"/>
                </a:lnTo>
                <a:lnTo>
                  <a:pt x="423" y="251"/>
                </a:lnTo>
                <a:lnTo>
                  <a:pt x="417" y="246"/>
                </a:lnTo>
                <a:lnTo>
                  <a:pt x="412" y="244"/>
                </a:lnTo>
                <a:lnTo>
                  <a:pt x="404" y="241"/>
                </a:lnTo>
                <a:lnTo>
                  <a:pt x="397" y="240"/>
                </a:lnTo>
                <a:lnTo>
                  <a:pt x="382" y="239"/>
                </a:lnTo>
                <a:lnTo>
                  <a:pt x="382" y="239"/>
                </a:lnTo>
                <a:lnTo>
                  <a:pt x="378" y="232"/>
                </a:lnTo>
                <a:lnTo>
                  <a:pt x="373" y="226"/>
                </a:lnTo>
                <a:lnTo>
                  <a:pt x="367" y="222"/>
                </a:lnTo>
                <a:lnTo>
                  <a:pt x="364" y="219"/>
                </a:lnTo>
                <a:lnTo>
                  <a:pt x="360" y="219"/>
                </a:lnTo>
                <a:lnTo>
                  <a:pt x="360" y="219"/>
                </a:lnTo>
                <a:lnTo>
                  <a:pt x="352" y="216"/>
                </a:lnTo>
                <a:lnTo>
                  <a:pt x="344" y="213"/>
                </a:lnTo>
                <a:lnTo>
                  <a:pt x="336" y="211"/>
                </a:lnTo>
                <a:lnTo>
                  <a:pt x="326" y="211"/>
                </a:lnTo>
                <a:lnTo>
                  <a:pt x="317" y="211"/>
                </a:lnTo>
                <a:lnTo>
                  <a:pt x="309" y="212"/>
                </a:lnTo>
                <a:lnTo>
                  <a:pt x="301" y="215"/>
                </a:lnTo>
                <a:lnTo>
                  <a:pt x="292" y="218"/>
                </a:lnTo>
                <a:lnTo>
                  <a:pt x="292" y="218"/>
                </a:lnTo>
                <a:lnTo>
                  <a:pt x="290" y="213"/>
                </a:lnTo>
                <a:lnTo>
                  <a:pt x="287" y="211"/>
                </a:lnTo>
                <a:lnTo>
                  <a:pt x="282" y="210"/>
                </a:lnTo>
                <a:lnTo>
                  <a:pt x="278" y="209"/>
                </a:lnTo>
                <a:lnTo>
                  <a:pt x="269" y="208"/>
                </a:lnTo>
                <a:lnTo>
                  <a:pt x="260" y="206"/>
                </a:lnTo>
                <a:lnTo>
                  <a:pt x="260" y="206"/>
                </a:lnTo>
                <a:lnTo>
                  <a:pt x="249" y="208"/>
                </a:lnTo>
                <a:lnTo>
                  <a:pt x="240" y="211"/>
                </a:lnTo>
                <a:lnTo>
                  <a:pt x="231" y="216"/>
                </a:lnTo>
                <a:lnTo>
                  <a:pt x="224" y="223"/>
                </a:lnTo>
                <a:lnTo>
                  <a:pt x="224" y="223"/>
                </a:lnTo>
                <a:lnTo>
                  <a:pt x="213" y="219"/>
                </a:lnTo>
                <a:lnTo>
                  <a:pt x="201" y="219"/>
                </a:lnTo>
                <a:lnTo>
                  <a:pt x="191" y="220"/>
                </a:lnTo>
                <a:lnTo>
                  <a:pt x="186" y="222"/>
                </a:lnTo>
                <a:lnTo>
                  <a:pt x="181" y="225"/>
                </a:lnTo>
                <a:lnTo>
                  <a:pt x="181" y="225"/>
                </a:lnTo>
                <a:lnTo>
                  <a:pt x="174" y="231"/>
                </a:lnTo>
                <a:lnTo>
                  <a:pt x="170" y="238"/>
                </a:lnTo>
                <a:lnTo>
                  <a:pt x="167" y="247"/>
                </a:lnTo>
                <a:lnTo>
                  <a:pt x="166" y="255"/>
                </a:lnTo>
                <a:lnTo>
                  <a:pt x="166" y="255"/>
                </a:lnTo>
                <a:lnTo>
                  <a:pt x="156" y="261"/>
                </a:lnTo>
                <a:lnTo>
                  <a:pt x="145" y="268"/>
                </a:lnTo>
                <a:lnTo>
                  <a:pt x="139" y="273"/>
                </a:lnTo>
                <a:lnTo>
                  <a:pt x="136" y="278"/>
                </a:lnTo>
                <a:lnTo>
                  <a:pt x="132" y="282"/>
                </a:lnTo>
                <a:lnTo>
                  <a:pt x="129" y="288"/>
                </a:lnTo>
                <a:lnTo>
                  <a:pt x="129" y="288"/>
                </a:lnTo>
                <a:lnTo>
                  <a:pt x="129" y="290"/>
                </a:lnTo>
                <a:lnTo>
                  <a:pt x="130" y="294"/>
                </a:lnTo>
                <a:lnTo>
                  <a:pt x="134" y="299"/>
                </a:lnTo>
                <a:lnTo>
                  <a:pt x="138" y="303"/>
                </a:lnTo>
                <a:lnTo>
                  <a:pt x="143" y="307"/>
                </a:lnTo>
                <a:lnTo>
                  <a:pt x="143" y="307"/>
                </a:lnTo>
                <a:lnTo>
                  <a:pt x="149" y="308"/>
                </a:lnTo>
                <a:lnTo>
                  <a:pt x="155" y="308"/>
                </a:lnTo>
                <a:lnTo>
                  <a:pt x="166" y="306"/>
                </a:lnTo>
                <a:lnTo>
                  <a:pt x="166" y="306"/>
                </a:lnTo>
                <a:lnTo>
                  <a:pt x="167" y="307"/>
                </a:lnTo>
                <a:lnTo>
                  <a:pt x="166" y="309"/>
                </a:lnTo>
                <a:lnTo>
                  <a:pt x="164" y="311"/>
                </a:lnTo>
                <a:lnTo>
                  <a:pt x="164" y="311"/>
                </a:lnTo>
                <a:lnTo>
                  <a:pt x="159" y="314"/>
                </a:lnTo>
                <a:lnTo>
                  <a:pt x="153" y="315"/>
                </a:lnTo>
                <a:lnTo>
                  <a:pt x="148" y="315"/>
                </a:lnTo>
                <a:lnTo>
                  <a:pt x="142" y="313"/>
                </a:lnTo>
                <a:lnTo>
                  <a:pt x="130" y="310"/>
                </a:lnTo>
                <a:lnTo>
                  <a:pt x="124" y="310"/>
                </a:lnTo>
                <a:lnTo>
                  <a:pt x="120" y="311"/>
                </a:lnTo>
                <a:lnTo>
                  <a:pt x="120" y="311"/>
                </a:lnTo>
                <a:lnTo>
                  <a:pt x="107" y="316"/>
                </a:lnTo>
                <a:lnTo>
                  <a:pt x="101" y="320"/>
                </a:lnTo>
                <a:lnTo>
                  <a:pt x="99" y="323"/>
                </a:lnTo>
                <a:lnTo>
                  <a:pt x="97" y="327"/>
                </a:lnTo>
                <a:lnTo>
                  <a:pt x="97" y="327"/>
                </a:lnTo>
                <a:lnTo>
                  <a:pt x="95" y="331"/>
                </a:lnTo>
                <a:lnTo>
                  <a:pt x="95" y="336"/>
                </a:lnTo>
                <a:lnTo>
                  <a:pt x="96" y="341"/>
                </a:lnTo>
                <a:lnTo>
                  <a:pt x="99" y="345"/>
                </a:lnTo>
                <a:lnTo>
                  <a:pt x="99" y="345"/>
                </a:lnTo>
                <a:lnTo>
                  <a:pt x="102" y="348"/>
                </a:lnTo>
                <a:lnTo>
                  <a:pt x="108" y="350"/>
                </a:lnTo>
                <a:lnTo>
                  <a:pt x="118" y="352"/>
                </a:lnTo>
                <a:lnTo>
                  <a:pt x="129" y="354"/>
                </a:lnTo>
                <a:lnTo>
                  <a:pt x="139" y="352"/>
                </a:lnTo>
                <a:lnTo>
                  <a:pt x="139" y="352"/>
                </a:lnTo>
                <a:lnTo>
                  <a:pt x="143" y="351"/>
                </a:lnTo>
                <a:lnTo>
                  <a:pt x="145" y="349"/>
                </a:lnTo>
                <a:lnTo>
                  <a:pt x="151" y="344"/>
                </a:lnTo>
                <a:lnTo>
                  <a:pt x="153" y="342"/>
                </a:lnTo>
                <a:lnTo>
                  <a:pt x="156" y="340"/>
                </a:lnTo>
                <a:lnTo>
                  <a:pt x="159" y="340"/>
                </a:lnTo>
                <a:lnTo>
                  <a:pt x="163" y="341"/>
                </a:lnTo>
                <a:lnTo>
                  <a:pt x="163" y="341"/>
                </a:lnTo>
                <a:lnTo>
                  <a:pt x="169" y="345"/>
                </a:lnTo>
                <a:lnTo>
                  <a:pt x="171" y="349"/>
                </a:lnTo>
                <a:lnTo>
                  <a:pt x="171" y="352"/>
                </a:lnTo>
                <a:lnTo>
                  <a:pt x="171" y="352"/>
                </a:lnTo>
                <a:lnTo>
                  <a:pt x="172" y="358"/>
                </a:lnTo>
                <a:lnTo>
                  <a:pt x="170" y="364"/>
                </a:lnTo>
                <a:lnTo>
                  <a:pt x="167" y="370"/>
                </a:lnTo>
                <a:lnTo>
                  <a:pt x="164" y="375"/>
                </a:lnTo>
                <a:lnTo>
                  <a:pt x="164" y="375"/>
                </a:lnTo>
                <a:lnTo>
                  <a:pt x="156" y="382"/>
                </a:lnTo>
                <a:lnTo>
                  <a:pt x="146" y="386"/>
                </a:lnTo>
                <a:lnTo>
                  <a:pt x="146" y="386"/>
                </a:lnTo>
                <a:lnTo>
                  <a:pt x="146" y="394"/>
                </a:lnTo>
                <a:lnTo>
                  <a:pt x="144" y="403"/>
                </a:lnTo>
                <a:lnTo>
                  <a:pt x="141" y="411"/>
                </a:lnTo>
                <a:lnTo>
                  <a:pt x="136" y="417"/>
                </a:lnTo>
                <a:lnTo>
                  <a:pt x="136" y="417"/>
                </a:lnTo>
                <a:lnTo>
                  <a:pt x="130" y="421"/>
                </a:lnTo>
                <a:lnTo>
                  <a:pt x="124" y="425"/>
                </a:lnTo>
                <a:lnTo>
                  <a:pt x="118" y="427"/>
                </a:lnTo>
                <a:lnTo>
                  <a:pt x="111" y="428"/>
                </a:lnTo>
                <a:lnTo>
                  <a:pt x="99" y="426"/>
                </a:lnTo>
                <a:lnTo>
                  <a:pt x="99" y="426"/>
                </a:lnTo>
                <a:lnTo>
                  <a:pt x="96" y="432"/>
                </a:lnTo>
                <a:lnTo>
                  <a:pt x="92" y="436"/>
                </a:lnTo>
                <a:lnTo>
                  <a:pt x="87" y="440"/>
                </a:lnTo>
                <a:lnTo>
                  <a:pt x="81" y="442"/>
                </a:lnTo>
                <a:lnTo>
                  <a:pt x="81" y="442"/>
                </a:lnTo>
                <a:lnTo>
                  <a:pt x="69" y="436"/>
                </a:lnTo>
                <a:lnTo>
                  <a:pt x="57" y="429"/>
                </a:lnTo>
                <a:lnTo>
                  <a:pt x="57" y="429"/>
                </a:lnTo>
                <a:lnTo>
                  <a:pt x="50" y="427"/>
                </a:lnTo>
                <a:lnTo>
                  <a:pt x="43" y="427"/>
                </a:lnTo>
                <a:lnTo>
                  <a:pt x="36" y="428"/>
                </a:lnTo>
                <a:lnTo>
                  <a:pt x="30" y="432"/>
                </a:lnTo>
                <a:lnTo>
                  <a:pt x="30" y="432"/>
                </a:lnTo>
                <a:lnTo>
                  <a:pt x="26" y="434"/>
                </a:lnTo>
                <a:lnTo>
                  <a:pt x="25" y="436"/>
                </a:lnTo>
                <a:lnTo>
                  <a:pt x="23" y="442"/>
                </a:lnTo>
                <a:lnTo>
                  <a:pt x="22" y="448"/>
                </a:lnTo>
                <a:lnTo>
                  <a:pt x="19" y="450"/>
                </a:lnTo>
                <a:lnTo>
                  <a:pt x="16" y="452"/>
                </a:lnTo>
                <a:lnTo>
                  <a:pt x="16" y="452"/>
                </a:lnTo>
                <a:lnTo>
                  <a:pt x="13" y="452"/>
                </a:lnTo>
                <a:lnTo>
                  <a:pt x="12" y="450"/>
                </a:lnTo>
                <a:lnTo>
                  <a:pt x="11" y="447"/>
                </a:lnTo>
                <a:lnTo>
                  <a:pt x="11" y="447"/>
                </a:lnTo>
                <a:lnTo>
                  <a:pt x="17" y="439"/>
                </a:lnTo>
                <a:lnTo>
                  <a:pt x="24" y="431"/>
                </a:lnTo>
                <a:lnTo>
                  <a:pt x="27" y="427"/>
                </a:lnTo>
                <a:lnTo>
                  <a:pt x="32" y="424"/>
                </a:lnTo>
                <a:lnTo>
                  <a:pt x="37" y="422"/>
                </a:lnTo>
                <a:lnTo>
                  <a:pt x="41" y="421"/>
                </a:lnTo>
                <a:lnTo>
                  <a:pt x="41" y="421"/>
                </a:lnTo>
                <a:lnTo>
                  <a:pt x="47" y="421"/>
                </a:lnTo>
                <a:lnTo>
                  <a:pt x="53" y="421"/>
                </a:lnTo>
                <a:lnTo>
                  <a:pt x="58" y="424"/>
                </a:lnTo>
                <a:lnTo>
                  <a:pt x="62" y="426"/>
                </a:lnTo>
                <a:lnTo>
                  <a:pt x="71" y="432"/>
                </a:lnTo>
                <a:lnTo>
                  <a:pt x="75" y="434"/>
                </a:lnTo>
                <a:lnTo>
                  <a:pt x="80" y="435"/>
                </a:lnTo>
                <a:lnTo>
                  <a:pt x="80" y="435"/>
                </a:lnTo>
                <a:lnTo>
                  <a:pt x="83" y="435"/>
                </a:lnTo>
                <a:lnTo>
                  <a:pt x="86" y="433"/>
                </a:lnTo>
                <a:lnTo>
                  <a:pt x="88" y="431"/>
                </a:lnTo>
                <a:lnTo>
                  <a:pt x="90" y="428"/>
                </a:lnTo>
                <a:lnTo>
                  <a:pt x="90" y="428"/>
                </a:lnTo>
                <a:lnTo>
                  <a:pt x="90" y="425"/>
                </a:lnTo>
                <a:lnTo>
                  <a:pt x="90" y="422"/>
                </a:lnTo>
                <a:lnTo>
                  <a:pt x="92" y="419"/>
                </a:lnTo>
                <a:lnTo>
                  <a:pt x="94" y="417"/>
                </a:lnTo>
                <a:lnTo>
                  <a:pt x="94" y="417"/>
                </a:lnTo>
                <a:lnTo>
                  <a:pt x="101" y="420"/>
                </a:lnTo>
                <a:lnTo>
                  <a:pt x="108" y="422"/>
                </a:lnTo>
                <a:lnTo>
                  <a:pt x="113" y="422"/>
                </a:lnTo>
                <a:lnTo>
                  <a:pt x="116" y="422"/>
                </a:lnTo>
                <a:lnTo>
                  <a:pt x="120" y="421"/>
                </a:lnTo>
                <a:lnTo>
                  <a:pt x="123" y="419"/>
                </a:lnTo>
                <a:lnTo>
                  <a:pt x="123" y="419"/>
                </a:lnTo>
                <a:lnTo>
                  <a:pt x="129" y="415"/>
                </a:lnTo>
                <a:lnTo>
                  <a:pt x="132" y="410"/>
                </a:lnTo>
                <a:lnTo>
                  <a:pt x="139" y="398"/>
                </a:lnTo>
                <a:lnTo>
                  <a:pt x="139" y="398"/>
                </a:lnTo>
                <a:lnTo>
                  <a:pt x="139" y="393"/>
                </a:lnTo>
                <a:lnTo>
                  <a:pt x="139" y="389"/>
                </a:lnTo>
                <a:lnTo>
                  <a:pt x="138" y="385"/>
                </a:lnTo>
                <a:lnTo>
                  <a:pt x="138" y="380"/>
                </a:lnTo>
                <a:lnTo>
                  <a:pt x="138" y="380"/>
                </a:lnTo>
                <a:lnTo>
                  <a:pt x="142" y="380"/>
                </a:lnTo>
                <a:lnTo>
                  <a:pt x="145" y="379"/>
                </a:lnTo>
                <a:lnTo>
                  <a:pt x="152" y="376"/>
                </a:lnTo>
                <a:lnTo>
                  <a:pt x="157" y="371"/>
                </a:lnTo>
                <a:lnTo>
                  <a:pt x="162" y="366"/>
                </a:lnTo>
                <a:lnTo>
                  <a:pt x="162" y="366"/>
                </a:lnTo>
                <a:lnTo>
                  <a:pt x="164" y="363"/>
                </a:lnTo>
                <a:lnTo>
                  <a:pt x="165" y="358"/>
                </a:lnTo>
                <a:lnTo>
                  <a:pt x="165" y="355"/>
                </a:lnTo>
                <a:lnTo>
                  <a:pt x="164" y="350"/>
                </a:lnTo>
                <a:lnTo>
                  <a:pt x="164" y="350"/>
                </a:lnTo>
                <a:lnTo>
                  <a:pt x="160" y="348"/>
                </a:lnTo>
                <a:lnTo>
                  <a:pt x="158" y="348"/>
                </a:lnTo>
                <a:lnTo>
                  <a:pt x="156" y="348"/>
                </a:lnTo>
                <a:lnTo>
                  <a:pt x="153" y="350"/>
                </a:lnTo>
                <a:lnTo>
                  <a:pt x="149" y="354"/>
                </a:lnTo>
                <a:lnTo>
                  <a:pt x="146" y="356"/>
                </a:lnTo>
                <a:lnTo>
                  <a:pt x="143" y="356"/>
                </a:lnTo>
                <a:lnTo>
                  <a:pt x="143" y="356"/>
                </a:lnTo>
                <a:lnTo>
                  <a:pt x="131" y="359"/>
                </a:lnTo>
                <a:lnTo>
                  <a:pt x="118" y="359"/>
                </a:lnTo>
                <a:lnTo>
                  <a:pt x="113" y="358"/>
                </a:lnTo>
                <a:lnTo>
                  <a:pt x="107" y="357"/>
                </a:lnTo>
                <a:lnTo>
                  <a:pt x="101" y="355"/>
                </a:lnTo>
                <a:lnTo>
                  <a:pt x="96" y="351"/>
                </a:lnTo>
                <a:lnTo>
                  <a:pt x="96" y="351"/>
                </a:lnTo>
                <a:lnTo>
                  <a:pt x="93" y="348"/>
                </a:lnTo>
                <a:lnTo>
                  <a:pt x="90" y="343"/>
                </a:lnTo>
                <a:lnTo>
                  <a:pt x="87" y="335"/>
                </a:lnTo>
                <a:lnTo>
                  <a:pt x="87" y="335"/>
                </a:lnTo>
                <a:lnTo>
                  <a:pt x="79" y="340"/>
                </a:lnTo>
                <a:lnTo>
                  <a:pt x="75" y="342"/>
                </a:lnTo>
                <a:lnTo>
                  <a:pt x="73" y="347"/>
                </a:lnTo>
                <a:lnTo>
                  <a:pt x="73" y="347"/>
                </a:lnTo>
                <a:lnTo>
                  <a:pt x="72" y="350"/>
                </a:lnTo>
                <a:lnTo>
                  <a:pt x="72" y="354"/>
                </a:lnTo>
                <a:lnTo>
                  <a:pt x="73" y="359"/>
                </a:lnTo>
                <a:lnTo>
                  <a:pt x="75" y="365"/>
                </a:lnTo>
                <a:lnTo>
                  <a:pt x="80" y="370"/>
                </a:lnTo>
                <a:lnTo>
                  <a:pt x="99" y="376"/>
                </a:lnTo>
                <a:lnTo>
                  <a:pt x="99" y="376"/>
                </a:lnTo>
                <a:lnTo>
                  <a:pt x="104" y="373"/>
                </a:lnTo>
                <a:lnTo>
                  <a:pt x="107" y="372"/>
                </a:lnTo>
                <a:lnTo>
                  <a:pt x="110" y="372"/>
                </a:lnTo>
                <a:lnTo>
                  <a:pt x="110" y="372"/>
                </a:lnTo>
                <a:lnTo>
                  <a:pt x="111" y="375"/>
                </a:lnTo>
                <a:lnTo>
                  <a:pt x="111" y="377"/>
                </a:lnTo>
                <a:lnTo>
                  <a:pt x="110" y="380"/>
                </a:lnTo>
                <a:lnTo>
                  <a:pt x="108" y="383"/>
                </a:lnTo>
                <a:lnTo>
                  <a:pt x="108" y="383"/>
                </a:lnTo>
                <a:lnTo>
                  <a:pt x="95" y="382"/>
                </a:lnTo>
                <a:lnTo>
                  <a:pt x="89" y="380"/>
                </a:lnTo>
                <a:lnTo>
                  <a:pt x="83" y="378"/>
                </a:lnTo>
                <a:lnTo>
                  <a:pt x="79" y="375"/>
                </a:lnTo>
                <a:lnTo>
                  <a:pt x="74" y="371"/>
                </a:lnTo>
                <a:lnTo>
                  <a:pt x="71" y="368"/>
                </a:lnTo>
                <a:lnTo>
                  <a:pt x="67" y="362"/>
                </a:lnTo>
                <a:lnTo>
                  <a:pt x="67" y="362"/>
                </a:lnTo>
                <a:lnTo>
                  <a:pt x="67" y="356"/>
                </a:lnTo>
                <a:lnTo>
                  <a:pt x="67" y="350"/>
                </a:lnTo>
                <a:lnTo>
                  <a:pt x="68" y="345"/>
                </a:lnTo>
                <a:lnTo>
                  <a:pt x="69" y="340"/>
                </a:lnTo>
                <a:lnTo>
                  <a:pt x="69" y="340"/>
                </a:lnTo>
                <a:lnTo>
                  <a:pt x="73" y="336"/>
                </a:lnTo>
                <a:lnTo>
                  <a:pt x="76" y="334"/>
                </a:lnTo>
                <a:lnTo>
                  <a:pt x="85" y="329"/>
                </a:lnTo>
                <a:lnTo>
                  <a:pt x="92" y="324"/>
                </a:lnTo>
                <a:lnTo>
                  <a:pt x="94" y="321"/>
                </a:lnTo>
                <a:lnTo>
                  <a:pt x="96" y="316"/>
                </a:lnTo>
                <a:lnTo>
                  <a:pt x="96" y="316"/>
                </a:lnTo>
                <a:lnTo>
                  <a:pt x="99" y="314"/>
                </a:lnTo>
                <a:lnTo>
                  <a:pt x="102" y="311"/>
                </a:lnTo>
                <a:lnTo>
                  <a:pt x="109" y="308"/>
                </a:lnTo>
                <a:lnTo>
                  <a:pt x="117" y="307"/>
                </a:lnTo>
                <a:lnTo>
                  <a:pt x="124" y="303"/>
                </a:lnTo>
                <a:lnTo>
                  <a:pt x="124" y="303"/>
                </a:lnTo>
                <a:lnTo>
                  <a:pt x="123" y="297"/>
                </a:lnTo>
                <a:lnTo>
                  <a:pt x="122" y="289"/>
                </a:lnTo>
                <a:lnTo>
                  <a:pt x="123" y="282"/>
                </a:lnTo>
                <a:lnTo>
                  <a:pt x="124" y="280"/>
                </a:lnTo>
                <a:lnTo>
                  <a:pt x="127" y="276"/>
                </a:lnTo>
                <a:lnTo>
                  <a:pt x="127" y="276"/>
                </a:lnTo>
                <a:lnTo>
                  <a:pt x="129" y="272"/>
                </a:lnTo>
                <a:lnTo>
                  <a:pt x="134" y="268"/>
                </a:lnTo>
                <a:lnTo>
                  <a:pt x="142" y="261"/>
                </a:lnTo>
                <a:lnTo>
                  <a:pt x="151" y="255"/>
                </a:lnTo>
                <a:lnTo>
                  <a:pt x="159" y="250"/>
                </a:lnTo>
                <a:lnTo>
                  <a:pt x="159" y="250"/>
                </a:lnTo>
                <a:lnTo>
                  <a:pt x="162" y="239"/>
                </a:lnTo>
                <a:lnTo>
                  <a:pt x="165" y="231"/>
                </a:lnTo>
                <a:lnTo>
                  <a:pt x="172" y="223"/>
                </a:lnTo>
                <a:lnTo>
                  <a:pt x="180" y="216"/>
                </a:lnTo>
                <a:lnTo>
                  <a:pt x="180" y="216"/>
                </a:lnTo>
                <a:lnTo>
                  <a:pt x="185" y="213"/>
                </a:lnTo>
                <a:lnTo>
                  <a:pt x="190" y="212"/>
                </a:lnTo>
                <a:lnTo>
                  <a:pt x="201" y="211"/>
                </a:lnTo>
                <a:lnTo>
                  <a:pt x="212" y="211"/>
                </a:lnTo>
                <a:lnTo>
                  <a:pt x="222" y="212"/>
                </a:lnTo>
                <a:lnTo>
                  <a:pt x="222" y="212"/>
                </a:lnTo>
                <a:lnTo>
                  <a:pt x="227" y="209"/>
                </a:lnTo>
                <a:lnTo>
                  <a:pt x="232" y="206"/>
                </a:lnTo>
                <a:lnTo>
                  <a:pt x="241" y="203"/>
                </a:lnTo>
                <a:lnTo>
                  <a:pt x="261" y="198"/>
                </a:lnTo>
                <a:lnTo>
                  <a:pt x="261" y="198"/>
                </a:lnTo>
                <a:lnTo>
                  <a:pt x="280" y="201"/>
                </a:lnTo>
                <a:lnTo>
                  <a:pt x="288" y="203"/>
                </a:lnTo>
                <a:lnTo>
                  <a:pt x="296" y="208"/>
                </a:lnTo>
                <a:lnTo>
                  <a:pt x="296" y="208"/>
                </a:lnTo>
                <a:close/>
                <a:moveTo>
                  <a:pt x="459" y="362"/>
                </a:moveTo>
                <a:lnTo>
                  <a:pt x="459" y="362"/>
                </a:lnTo>
                <a:lnTo>
                  <a:pt x="459" y="359"/>
                </a:lnTo>
                <a:lnTo>
                  <a:pt x="458" y="358"/>
                </a:lnTo>
                <a:lnTo>
                  <a:pt x="457" y="357"/>
                </a:lnTo>
                <a:lnTo>
                  <a:pt x="456" y="357"/>
                </a:lnTo>
                <a:lnTo>
                  <a:pt x="456" y="357"/>
                </a:lnTo>
                <a:lnTo>
                  <a:pt x="447" y="362"/>
                </a:lnTo>
                <a:lnTo>
                  <a:pt x="437" y="365"/>
                </a:lnTo>
                <a:lnTo>
                  <a:pt x="427" y="368"/>
                </a:lnTo>
                <a:lnTo>
                  <a:pt x="416" y="368"/>
                </a:lnTo>
                <a:lnTo>
                  <a:pt x="404" y="366"/>
                </a:lnTo>
                <a:lnTo>
                  <a:pt x="394" y="365"/>
                </a:lnTo>
                <a:lnTo>
                  <a:pt x="385" y="362"/>
                </a:lnTo>
                <a:lnTo>
                  <a:pt x="375" y="358"/>
                </a:lnTo>
                <a:lnTo>
                  <a:pt x="375" y="358"/>
                </a:lnTo>
                <a:lnTo>
                  <a:pt x="371" y="362"/>
                </a:lnTo>
                <a:lnTo>
                  <a:pt x="366" y="365"/>
                </a:lnTo>
                <a:lnTo>
                  <a:pt x="354" y="370"/>
                </a:lnTo>
                <a:lnTo>
                  <a:pt x="343" y="372"/>
                </a:lnTo>
                <a:lnTo>
                  <a:pt x="331" y="373"/>
                </a:lnTo>
                <a:lnTo>
                  <a:pt x="331" y="373"/>
                </a:lnTo>
                <a:lnTo>
                  <a:pt x="325" y="372"/>
                </a:lnTo>
                <a:lnTo>
                  <a:pt x="319" y="370"/>
                </a:lnTo>
                <a:lnTo>
                  <a:pt x="313" y="369"/>
                </a:lnTo>
                <a:lnTo>
                  <a:pt x="309" y="368"/>
                </a:lnTo>
                <a:lnTo>
                  <a:pt x="308" y="371"/>
                </a:lnTo>
                <a:lnTo>
                  <a:pt x="308" y="371"/>
                </a:lnTo>
                <a:lnTo>
                  <a:pt x="313" y="375"/>
                </a:lnTo>
                <a:lnTo>
                  <a:pt x="320" y="377"/>
                </a:lnTo>
                <a:lnTo>
                  <a:pt x="329" y="377"/>
                </a:lnTo>
                <a:lnTo>
                  <a:pt x="336" y="377"/>
                </a:lnTo>
                <a:lnTo>
                  <a:pt x="336" y="377"/>
                </a:lnTo>
                <a:lnTo>
                  <a:pt x="346" y="377"/>
                </a:lnTo>
                <a:lnTo>
                  <a:pt x="357" y="376"/>
                </a:lnTo>
                <a:lnTo>
                  <a:pt x="366" y="371"/>
                </a:lnTo>
                <a:lnTo>
                  <a:pt x="375" y="366"/>
                </a:lnTo>
                <a:lnTo>
                  <a:pt x="403" y="372"/>
                </a:lnTo>
                <a:lnTo>
                  <a:pt x="403" y="372"/>
                </a:lnTo>
                <a:lnTo>
                  <a:pt x="417" y="372"/>
                </a:lnTo>
                <a:lnTo>
                  <a:pt x="431" y="372"/>
                </a:lnTo>
                <a:lnTo>
                  <a:pt x="444" y="370"/>
                </a:lnTo>
                <a:lnTo>
                  <a:pt x="450" y="369"/>
                </a:lnTo>
                <a:lnTo>
                  <a:pt x="457" y="365"/>
                </a:lnTo>
                <a:lnTo>
                  <a:pt x="459" y="362"/>
                </a:lnTo>
                <a:lnTo>
                  <a:pt x="459" y="362"/>
                </a:lnTo>
                <a:close/>
                <a:moveTo>
                  <a:pt x="476" y="378"/>
                </a:moveTo>
                <a:lnTo>
                  <a:pt x="476" y="378"/>
                </a:lnTo>
                <a:lnTo>
                  <a:pt x="475" y="376"/>
                </a:lnTo>
                <a:lnTo>
                  <a:pt x="473" y="375"/>
                </a:lnTo>
                <a:lnTo>
                  <a:pt x="472" y="373"/>
                </a:lnTo>
                <a:lnTo>
                  <a:pt x="470" y="373"/>
                </a:lnTo>
                <a:lnTo>
                  <a:pt x="470" y="373"/>
                </a:lnTo>
                <a:lnTo>
                  <a:pt x="461" y="380"/>
                </a:lnTo>
                <a:lnTo>
                  <a:pt x="450" y="385"/>
                </a:lnTo>
                <a:lnTo>
                  <a:pt x="440" y="389"/>
                </a:lnTo>
                <a:lnTo>
                  <a:pt x="428" y="390"/>
                </a:lnTo>
                <a:lnTo>
                  <a:pt x="417" y="390"/>
                </a:lnTo>
                <a:lnTo>
                  <a:pt x="406" y="389"/>
                </a:lnTo>
                <a:lnTo>
                  <a:pt x="395" y="386"/>
                </a:lnTo>
                <a:lnTo>
                  <a:pt x="385" y="382"/>
                </a:lnTo>
                <a:lnTo>
                  <a:pt x="385" y="382"/>
                </a:lnTo>
                <a:lnTo>
                  <a:pt x="380" y="382"/>
                </a:lnTo>
                <a:lnTo>
                  <a:pt x="376" y="382"/>
                </a:lnTo>
                <a:lnTo>
                  <a:pt x="369" y="385"/>
                </a:lnTo>
                <a:lnTo>
                  <a:pt x="364" y="389"/>
                </a:lnTo>
                <a:lnTo>
                  <a:pt x="360" y="390"/>
                </a:lnTo>
                <a:lnTo>
                  <a:pt x="355" y="391"/>
                </a:lnTo>
                <a:lnTo>
                  <a:pt x="355" y="391"/>
                </a:lnTo>
                <a:lnTo>
                  <a:pt x="348" y="393"/>
                </a:lnTo>
                <a:lnTo>
                  <a:pt x="340" y="393"/>
                </a:lnTo>
                <a:lnTo>
                  <a:pt x="332" y="393"/>
                </a:lnTo>
                <a:lnTo>
                  <a:pt x="325" y="392"/>
                </a:lnTo>
                <a:lnTo>
                  <a:pt x="310" y="387"/>
                </a:lnTo>
                <a:lnTo>
                  <a:pt x="295" y="382"/>
                </a:lnTo>
                <a:lnTo>
                  <a:pt x="295" y="382"/>
                </a:lnTo>
                <a:lnTo>
                  <a:pt x="292" y="382"/>
                </a:lnTo>
                <a:lnTo>
                  <a:pt x="291" y="383"/>
                </a:lnTo>
                <a:lnTo>
                  <a:pt x="291" y="384"/>
                </a:lnTo>
                <a:lnTo>
                  <a:pt x="291" y="384"/>
                </a:lnTo>
                <a:lnTo>
                  <a:pt x="295" y="387"/>
                </a:lnTo>
                <a:lnTo>
                  <a:pt x="301" y="391"/>
                </a:lnTo>
                <a:lnTo>
                  <a:pt x="305" y="392"/>
                </a:lnTo>
                <a:lnTo>
                  <a:pt x="311" y="393"/>
                </a:lnTo>
                <a:lnTo>
                  <a:pt x="322" y="396"/>
                </a:lnTo>
                <a:lnTo>
                  <a:pt x="332" y="398"/>
                </a:lnTo>
                <a:lnTo>
                  <a:pt x="332" y="398"/>
                </a:lnTo>
                <a:lnTo>
                  <a:pt x="339" y="399"/>
                </a:lnTo>
                <a:lnTo>
                  <a:pt x="344" y="399"/>
                </a:lnTo>
                <a:lnTo>
                  <a:pt x="350" y="398"/>
                </a:lnTo>
                <a:lnTo>
                  <a:pt x="355" y="397"/>
                </a:lnTo>
                <a:lnTo>
                  <a:pt x="378" y="389"/>
                </a:lnTo>
                <a:lnTo>
                  <a:pt x="378" y="389"/>
                </a:lnTo>
                <a:lnTo>
                  <a:pt x="408" y="396"/>
                </a:lnTo>
                <a:lnTo>
                  <a:pt x="408" y="396"/>
                </a:lnTo>
                <a:lnTo>
                  <a:pt x="416" y="397"/>
                </a:lnTo>
                <a:lnTo>
                  <a:pt x="426" y="397"/>
                </a:lnTo>
                <a:lnTo>
                  <a:pt x="434" y="396"/>
                </a:lnTo>
                <a:lnTo>
                  <a:pt x="442" y="394"/>
                </a:lnTo>
                <a:lnTo>
                  <a:pt x="458" y="387"/>
                </a:lnTo>
                <a:lnTo>
                  <a:pt x="475" y="380"/>
                </a:lnTo>
                <a:lnTo>
                  <a:pt x="476" y="378"/>
                </a:lnTo>
                <a:lnTo>
                  <a:pt x="476" y="378"/>
                </a:lnTo>
                <a:close/>
                <a:moveTo>
                  <a:pt x="577" y="432"/>
                </a:moveTo>
                <a:lnTo>
                  <a:pt x="577" y="432"/>
                </a:lnTo>
                <a:lnTo>
                  <a:pt x="575" y="427"/>
                </a:lnTo>
                <a:lnTo>
                  <a:pt x="573" y="422"/>
                </a:lnTo>
                <a:lnTo>
                  <a:pt x="569" y="419"/>
                </a:lnTo>
                <a:lnTo>
                  <a:pt x="566" y="415"/>
                </a:lnTo>
                <a:lnTo>
                  <a:pt x="556" y="411"/>
                </a:lnTo>
                <a:lnTo>
                  <a:pt x="548" y="407"/>
                </a:lnTo>
                <a:lnTo>
                  <a:pt x="548" y="407"/>
                </a:lnTo>
                <a:lnTo>
                  <a:pt x="542" y="406"/>
                </a:lnTo>
                <a:lnTo>
                  <a:pt x="538" y="405"/>
                </a:lnTo>
                <a:lnTo>
                  <a:pt x="528" y="406"/>
                </a:lnTo>
                <a:lnTo>
                  <a:pt x="519" y="410"/>
                </a:lnTo>
                <a:lnTo>
                  <a:pt x="511" y="413"/>
                </a:lnTo>
                <a:lnTo>
                  <a:pt x="503" y="418"/>
                </a:lnTo>
                <a:lnTo>
                  <a:pt x="493" y="421"/>
                </a:lnTo>
                <a:lnTo>
                  <a:pt x="484" y="424"/>
                </a:lnTo>
                <a:lnTo>
                  <a:pt x="479" y="424"/>
                </a:lnTo>
                <a:lnTo>
                  <a:pt x="475" y="424"/>
                </a:lnTo>
                <a:lnTo>
                  <a:pt x="475" y="424"/>
                </a:lnTo>
                <a:lnTo>
                  <a:pt x="469" y="422"/>
                </a:lnTo>
                <a:lnTo>
                  <a:pt x="462" y="421"/>
                </a:lnTo>
                <a:lnTo>
                  <a:pt x="456" y="420"/>
                </a:lnTo>
                <a:lnTo>
                  <a:pt x="450" y="421"/>
                </a:lnTo>
                <a:lnTo>
                  <a:pt x="443" y="422"/>
                </a:lnTo>
                <a:lnTo>
                  <a:pt x="438" y="425"/>
                </a:lnTo>
                <a:lnTo>
                  <a:pt x="433" y="428"/>
                </a:lnTo>
                <a:lnTo>
                  <a:pt x="427" y="433"/>
                </a:lnTo>
                <a:lnTo>
                  <a:pt x="427" y="433"/>
                </a:lnTo>
                <a:lnTo>
                  <a:pt x="423" y="435"/>
                </a:lnTo>
                <a:lnTo>
                  <a:pt x="419" y="436"/>
                </a:lnTo>
                <a:lnTo>
                  <a:pt x="414" y="438"/>
                </a:lnTo>
                <a:lnTo>
                  <a:pt x="408" y="438"/>
                </a:lnTo>
                <a:lnTo>
                  <a:pt x="399" y="435"/>
                </a:lnTo>
                <a:lnTo>
                  <a:pt x="389" y="431"/>
                </a:lnTo>
                <a:lnTo>
                  <a:pt x="389" y="431"/>
                </a:lnTo>
                <a:lnTo>
                  <a:pt x="380" y="427"/>
                </a:lnTo>
                <a:lnTo>
                  <a:pt x="371" y="425"/>
                </a:lnTo>
                <a:lnTo>
                  <a:pt x="361" y="425"/>
                </a:lnTo>
                <a:lnTo>
                  <a:pt x="352" y="426"/>
                </a:lnTo>
                <a:lnTo>
                  <a:pt x="352" y="426"/>
                </a:lnTo>
                <a:lnTo>
                  <a:pt x="336" y="432"/>
                </a:lnTo>
                <a:lnTo>
                  <a:pt x="319" y="436"/>
                </a:lnTo>
                <a:lnTo>
                  <a:pt x="311" y="438"/>
                </a:lnTo>
                <a:lnTo>
                  <a:pt x="303" y="439"/>
                </a:lnTo>
                <a:lnTo>
                  <a:pt x="294" y="438"/>
                </a:lnTo>
                <a:lnTo>
                  <a:pt x="285" y="435"/>
                </a:lnTo>
                <a:lnTo>
                  <a:pt x="285" y="435"/>
                </a:lnTo>
                <a:lnTo>
                  <a:pt x="285" y="438"/>
                </a:lnTo>
                <a:lnTo>
                  <a:pt x="287" y="440"/>
                </a:lnTo>
                <a:lnTo>
                  <a:pt x="287" y="440"/>
                </a:lnTo>
                <a:lnTo>
                  <a:pt x="292" y="441"/>
                </a:lnTo>
                <a:lnTo>
                  <a:pt x="298" y="443"/>
                </a:lnTo>
                <a:lnTo>
                  <a:pt x="309" y="443"/>
                </a:lnTo>
                <a:lnTo>
                  <a:pt x="320" y="442"/>
                </a:lnTo>
                <a:lnTo>
                  <a:pt x="331" y="439"/>
                </a:lnTo>
                <a:lnTo>
                  <a:pt x="353" y="433"/>
                </a:lnTo>
                <a:lnTo>
                  <a:pt x="365" y="431"/>
                </a:lnTo>
                <a:lnTo>
                  <a:pt x="376" y="431"/>
                </a:lnTo>
                <a:lnTo>
                  <a:pt x="376" y="431"/>
                </a:lnTo>
                <a:lnTo>
                  <a:pt x="392" y="438"/>
                </a:lnTo>
                <a:lnTo>
                  <a:pt x="400" y="441"/>
                </a:lnTo>
                <a:lnTo>
                  <a:pt x="403" y="442"/>
                </a:lnTo>
                <a:lnTo>
                  <a:pt x="408" y="442"/>
                </a:lnTo>
                <a:lnTo>
                  <a:pt x="408" y="442"/>
                </a:lnTo>
                <a:lnTo>
                  <a:pt x="413" y="442"/>
                </a:lnTo>
                <a:lnTo>
                  <a:pt x="416" y="442"/>
                </a:lnTo>
                <a:lnTo>
                  <a:pt x="423" y="441"/>
                </a:lnTo>
                <a:lnTo>
                  <a:pt x="429" y="438"/>
                </a:lnTo>
                <a:lnTo>
                  <a:pt x="435" y="433"/>
                </a:lnTo>
                <a:lnTo>
                  <a:pt x="442" y="429"/>
                </a:lnTo>
                <a:lnTo>
                  <a:pt x="448" y="426"/>
                </a:lnTo>
                <a:lnTo>
                  <a:pt x="455" y="425"/>
                </a:lnTo>
                <a:lnTo>
                  <a:pt x="458" y="425"/>
                </a:lnTo>
                <a:lnTo>
                  <a:pt x="463" y="426"/>
                </a:lnTo>
                <a:lnTo>
                  <a:pt x="463" y="426"/>
                </a:lnTo>
                <a:lnTo>
                  <a:pt x="468" y="428"/>
                </a:lnTo>
                <a:lnTo>
                  <a:pt x="472" y="431"/>
                </a:lnTo>
                <a:lnTo>
                  <a:pt x="477" y="431"/>
                </a:lnTo>
                <a:lnTo>
                  <a:pt x="482" y="431"/>
                </a:lnTo>
                <a:lnTo>
                  <a:pt x="491" y="429"/>
                </a:lnTo>
                <a:lnTo>
                  <a:pt x="500" y="426"/>
                </a:lnTo>
                <a:lnTo>
                  <a:pt x="517" y="417"/>
                </a:lnTo>
                <a:lnTo>
                  <a:pt x="526" y="413"/>
                </a:lnTo>
                <a:lnTo>
                  <a:pt x="535" y="412"/>
                </a:lnTo>
                <a:lnTo>
                  <a:pt x="535" y="412"/>
                </a:lnTo>
                <a:lnTo>
                  <a:pt x="547" y="414"/>
                </a:lnTo>
                <a:lnTo>
                  <a:pt x="553" y="417"/>
                </a:lnTo>
                <a:lnTo>
                  <a:pt x="559" y="419"/>
                </a:lnTo>
                <a:lnTo>
                  <a:pt x="563" y="422"/>
                </a:lnTo>
                <a:lnTo>
                  <a:pt x="567" y="427"/>
                </a:lnTo>
                <a:lnTo>
                  <a:pt x="570" y="432"/>
                </a:lnTo>
                <a:lnTo>
                  <a:pt x="573" y="438"/>
                </a:lnTo>
                <a:lnTo>
                  <a:pt x="573" y="438"/>
                </a:lnTo>
                <a:lnTo>
                  <a:pt x="571" y="442"/>
                </a:lnTo>
                <a:lnTo>
                  <a:pt x="568" y="446"/>
                </a:lnTo>
                <a:lnTo>
                  <a:pt x="566" y="449"/>
                </a:lnTo>
                <a:lnTo>
                  <a:pt x="562" y="453"/>
                </a:lnTo>
                <a:lnTo>
                  <a:pt x="562" y="453"/>
                </a:lnTo>
                <a:lnTo>
                  <a:pt x="553" y="455"/>
                </a:lnTo>
                <a:lnTo>
                  <a:pt x="545" y="455"/>
                </a:lnTo>
                <a:lnTo>
                  <a:pt x="536" y="454"/>
                </a:lnTo>
                <a:lnTo>
                  <a:pt x="528" y="452"/>
                </a:lnTo>
                <a:lnTo>
                  <a:pt x="520" y="450"/>
                </a:lnTo>
                <a:lnTo>
                  <a:pt x="512" y="448"/>
                </a:lnTo>
                <a:lnTo>
                  <a:pt x="504" y="448"/>
                </a:lnTo>
                <a:lnTo>
                  <a:pt x="496" y="449"/>
                </a:lnTo>
                <a:lnTo>
                  <a:pt x="496" y="449"/>
                </a:lnTo>
                <a:lnTo>
                  <a:pt x="490" y="453"/>
                </a:lnTo>
                <a:lnTo>
                  <a:pt x="484" y="455"/>
                </a:lnTo>
                <a:lnTo>
                  <a:pt x="478" y="457"/>
                </a:lnTo>
                <a:lnTo>
                  <a:pt x="476" y="460"/>
                </a:lnTo>
                <a:lnTo>
                  <a:pt x="475" y="463"/>
                </a:lnTo>
                <a:lnTo>
                  <a:pt x="475" y="463"/>
                </a:lnTo>
                <a:lnTo>
                  <a:pt x="476" y="466"/>
                </a:lnTo>
                <a:lnTo>
                  <a:pt x="477" y="467"/>
                </a:lnTo>
                <a:lnTo>
                  <a:pt x="479" y="466"/>
                </a:lnTo>
                <a:lnTo>
                  <a:pt x="479" y="466"/>
                </a:lnTo>
                <a:lnTo>
                  <a:pt x="490" y="460"/>
                </a:lnTo>
                <a:lnTo>
                  <a:pt x="496" y="457"/>
                </a:lnTo>
                <a:lnTo>
                  <a:pt x="503" y="456"/>
                </a:lnTo>
                <a:lnTo>
                  <a:pt x="508" y="455"/>
                </a:lnTo>
                <a:lnTo>
                  <a:pt x="515" y="455"/>
                </a:lnTo>
                <a:lnTo>
                  <a:pt x="521" y="456"/>
                </a:lnTo>
                <a:lnTo>
                  <a:pt x="527" y="459"/>
                </a:lnTo>
                <a:lnTo>
                  <a:pt x="527" y="459"/>
                </a:lnTo>
                <a:lnTo>
                  <a:pt x="540" y="460"/>
                </a:lnTo>
                <a:lnTo>
                  <a:pt x="547" y="461"/>
                </a:lnTo>
                <a:lnTo>
                  <a:pt x="553" y="461"/>
                </a:lnTo>
                <a:lnTo>
                  <a:pt x="560" y="461"/>
                </a:lnTo>
                <a:lnTo>
                  <a:pt x="566" y="459"/>
                </a:lnTo>
                <a:lnTo>
                  <a:pt x="570" y="455"/>
                </a:lnTo>
                <a:lnTo>
                  <a:pt x="575" y="449"/>
                </a:lnTo>
                <a:lnTo>
                  <a:pt x="575" y="449"/>
                </a:lnTo>
                <a:lnTo>
                  <a:pt x="577" y="441"/>
                </a:lnTo>
                <a:lnTo>
                  <a:pt x="577" y="436"/>
                </a:lnTo>
                <a:lnTo>
                  <a:pt x="577" y="432"/>
                </a:lnTo>
                <a:lnTo>
                  <a:pt x="577" y="432"/>
                </a:lnTo>
                <a:close/>
                <a:moveTo>
                  <a:pt x="534" y="474"/>
                </a:moveTo>
                <a:lnTo>
                  <a:pt x="534" y="474"/>
                </a:lnTo>
                <a:lnTo>
                  <a:pt x="536" y="477"/>
                </a:lnTo>
                <a:lnTo>
                  <a:pt x="538" y="482"/>
                </a:lnTo>
                <a:lnTo>
                  <a:pt x="539" y="491"/>
                </a:lnTo>
                <a:lnTo>
                  <a:pt x="539" y="491"/>
                </a:lnTo>
                <a:lnTo>
                  <a:pt x="536" y="496"/>
                </a:lnTo>
                <a:lnTo>
                  <a:pt x="533" y="501"/>
                </a:lnTo>
                <a:lnTo>
                  <a:pt x="529" y="504"/>
                </a:lnTo>
                <a:lnTo>
                  <a:pt x="524" y="508"/>
                </a:lnTo>
                <a:lnTo>
                  <a:pt x="524" y="508"/>
                </a:lnTo>
                <a:lnTo>
                  <a:pt x="518" y="508"/>
                </a:lnTo>
                <a:lnTo>
                  <a:pt x="512" y="509"/>
                </a:lnTo>
                <a:lnTo>
                  <a:pt x="506" y="512"/>
                </a:lnTo>
                <a:lnTo>
                  <a:pt x="503" y="518"/>
                </a:lnTo>
                <a:lnTo>
                  <a:pt x="503" y="518"/>
                </a:lnTo>
                <a:lnTo>
                  <a:pt x="503" y="521"/>
                </a:lnTo>
                <a:lnTo>
                  <a:pt x="501" y="524"/>
                </a:lnTo>
                <a:lnTo>
                  <a:pt x="500" y="528"/>
                </a:lnTo>
                <a:lnTo>
                  <a:pt x="501" y="529"/>
                </a:lnTo>
                <a:lnTo>
                  <a:pt x="503" y="531"/>
                </a:lnTo>
                <a:lnTo>
                  <a:pt x="503" y="531"/>
                </a:lnTo>
                <a:lnTo>
                  <a:pt x="511" y="536"/>
                </a:lnTo>
                <a:lnTo>
                  <a:pt x="515" y="538"/>
                </a:lnTo>
                <a:lnTo>
                  <a:pt x="520" y="539"/>
                </a:lnTo>
                <a:lnTo>
                  <a:pt x="520" y="539"/>
                </a:lnTo>
                <a:lnTo>
                  <a:pt x="531" y="536"/>
                </a:lnTo>
                <a:lnTo>
                  <a:pt x="540" y="532"/>
                </a:lnTo>
                <a:lnTo>
                  <a:pt x="549" y="528"/>
                </a:lnTo>
                <a:lnTo>
                  <a:pt x="557" y="522"/>
                </a:lnTo>
                <a:lnTo>
                  <a:pt x="575" y="509"/>
                </a:lnTo>
                <a:lnTo>
                  <a:pt x="592" y="497"/>
                </a:lnTo>
                <a:lnTo>
                  <a:pt x="592" y="497"/>
                </a:lnTo>
                <a:lnTo>
                  <a:pt x="605" y="494"/>
                </a:lnTo>
                <a:lnTo>
                  <a:pt x="619" y="490"/>
                </a:lnTo>
                <a:lnTo>
                  <a:pt x="635" y="489"/>
                </a:lnTo>
                <a:lnTo>
                  <a:pt x="642" y="489"/>
                </a:lnTo>
                <a:lnTo>
                  <a:pt x="650" y="490"/>
                </a:lnTo>
                <a:lnTo>
                  <a:pt x="650" y="490"/>
                </a:lnTo>
                <a:lnTo>
                  <a:pt x="653" y="492"/>
                </a:lnTo>
                <a:lnTo>
                  <a:pt x="657" y="494"/>
                </a:lnTo>
                <a:lnTo>
                  <a:pt x="665" y="495"/>
                </a:lnTo>
                <a:lnTo>
                  <a:pt x="673" y="495"/>
                </a:lnTo>
                <a:lnTo>
                  <a:pt x="677" y="495"/>
                </a:lnTo>
                <a:lnTo>
                  <a:pt x="680" y="497"/>
                </a:lnTo>
                <a:lnTo>
                  <a:pt x="680" y="497"/>
                </a:lnTo>
                <a:lnTo>
                  <a:pt x="687" y="498"/>
                </a:lnTo>
                <a:lnTo>
                  <a:pt x="694" y="502"/>
                </a:lnTo>
                <a:lnTo>
                  <a:pt x="700" y="505"/>
                </a:lnTo>
                <a:lnTo>
                  <a:pt x="706" y="511"/>
                </a:lnTo>
                <a:lnTo>
                  <a:pt x="706" y="511"/>
                </a:lnTo>
                <a:lnTo>
                  <a:pt x="708" y="518"/>
                </a:lnTo>
                <a:lnTo>
                  <a:pt x="710" y="526"/>
                </a:lnTo>
                <a:lnTo>
                  <a:pt x="709" y="536"/>
                </a:lnTo>
                <a:lnTo>
                  <a:pt x="708" y="544"/>
                </a:lnTo>
                <a:lnTo>
                  <a:pt x="708" y="544"/>
                </a:lnTo>
                <a:lnTo>
                  <a:pt x="713" y="547"/>
                </a:lnTo>
                <a:lnTo>
                  <a:pt x="717" y="551"/>
                </a:lnTo>
                <a:lnTo>
                  <a:pt x="723" y="552"/>
                </a:lnTo>
                <a:lnTo>
                  <a:pt x="729" y="553"/>
                </a:lnTo>
                <a:lnTo>
                  <a:pt x="742" y="553"/>
                </a:lnTo>
                <a:lnTo>
                  <a:pt x="755" y="551"/>
                </a:lnTo>
                <a:lnTo>
                  <a:pt x="755" y="551"/>
                </a:lnTo>
                <a:lnTo>
                  <a:pt x="758" y="551"/>
                </a:lnTo>
                <a:lnTo>
                  <a:pt x="762" y="549"/>
                </a:lnTo>
                <a:lnTo>
                  <a:pt x="768" y="544"/>
                </a:lnTo>
                <a:lnTo>
                  <a:pt x="771" y="542"/>
                </a:lnTo>
                <a:lnTo>
                  <a:pt x="775" y="540"/>
                </a:lnTo>
                <a:lnTo>
                  <a:pt x="778" y="540"/>
                </a:lnTo>
                <a:lnTo>
                  <a:pt x="783" y="542"/>
                </a:lnTo>
                <a:lnTo>
                  <a:pt x="783" y="542"/>
                </a:lnTo>
                <a:lnTo>
                  <a:pt x="796" y="549"/>
                </a:lnTo>
                <a:lnTo>
                  <a:pt x="810" y="554"/>
                </a:lnTo>
                <a:lnTo>
                  <a:pt x="818" y="557"/>
                </a:lnTo>
                <a:lnTo>
                  <a:pt x="825" y="557"/>
                </a:lnTo>
                <a:lnTo>
                  <a:pt x="832" y="556"/>
                </a:lnTo>
                <a:lnTo>
                  <a:pt x="840" y="553"/>
                </a:lnTo>
                <a:lnTo>
                  <a:pt x="840" y="553"/>
                </a:lnTo>
                <a:lnTo>
                  <a:pt x="842" y="553"/>
                </a:lnTo>
                <a:lnTo>
                  <a:pt x="846" y="552"/>
                </a:lnTo>
                <a:lnTo>
                  <a:pt x="849" y="549"/>
                </a:lnTo>
                <a:lnTo>
                  <a:pt x="853" y="544"/>
                </a:lnTo>
                <a:lnTo>
                  <a:pt x="858" y="542"/>
                </a:lnTo>
                <a:lnTo>
                  <a:pt x="858" y="542"/>
                </a:lnTo>
                <a:lnTo>
                  <a:pt x="863" y="543"/>
                </a:lnTo>
                <a:lnTo>
                  <a:pt x="869" y="543"/>
                </a:lnTo>
                <a:lnTo>
                  <a:pt x="874" y="540"/>
                </a:lnTo>
                <a:lnTo>
                  <a:pt x="879" y="537"/>
                </a:lnTo>
                <a:lnTo>
                  <a:pt x="879" y="537"/>
                </a:lnTo>
                <a:lnTo>
                  <a:pt x="887" y="529"/>
                </a:lnTo>
                <a:lnTo>
                  <a:pt x="890" y="525"/>
                </a:lnTo>
                <a:lnTo>
                  <a:pt x="893" y="519"/>
                </a:lnTo>
                <a:lnTo>
                  <a:pt x="893" y="519"/>
                </a:lnTo>
                <a:lnTo>
                  <a:pt x="890" y="512"/>
                </a:lnTo>
                <a:lnTo>
                  <a:pt x="886" y="505"/>
                </a:lnTo>
                <a:lnTo>
                  <a:pt x="880" y="499"/>
                </a:lnTo>
                <a:lnTo>
                  <a:pt x="874" y="495"/>
                </a:lnTo>
                <a:lnTo>
                  <a:pt x="874" y="495"/>
                </a:lnTo>
                <a:lnTo>
                  <a:pt x="868" y="495"/>
                </a:lnTo>
                <a:lnTo>
                  <a:pt x="861" y="494"/>
                </a:lnTo>
                <a:lnTo>
                  <a:pt x="859" y="494"/>
                </a:lnTo>
                <a:lnTo>
                  <a:pt x="856" y="492"/>
                </a:lnTo>
                <a:lnTo>
                  <a:pt x="854" y="490"/>
                </a:lnTo>
                <a:lnTo>
                  <a:pt x="853" y="487"/>
                </a:lnTo>
                <a:lnTo>
                  <a:pt x="853" y="487"/>
                </a:lnTo>
                <a:lnTo>
                  <a:pt x="849" y="483"/>
                </a:lnTo>
                <a:lnTo>
                  <a:pt x="845" y="480"/>
                </a:lnTo>
                <a:lnTo>
                  <a:pt x="839" y="478"/>
                </a:lnTo>
                <a:lnTo>
                  <a:pt x="834" y="477"/>
                </a:lnTo>
                <a:lnTo>
                  <a:pt x="828" y="476"/>
                </a:lnTo>
                <a:lnTo>
                  <a:pt x="824" y="476"/>
                </a:lnTo>
                <a:lnTo>
                  <a:pt x="818" y="477"/>
                </a:lnTo>
                <a:lnTo>
                  <a:pt x="813" y="480"/>
                </a:lnTo>
                <a:lnTo>
                  <a:pt x="813" y="480"/>
                </a:lnTo>
                <a:lnTo>
                  <a:pt x="808" y="482"/>
                </a:lnTo>
                <a:lnTo>
                  <a:pt x="804" y="487"/>
                </a:lnTo>
                <a:lnTo>
                  <a:pt x="797" y="497"/>
                </a:lnTo>
                <a:lnTo>
                  <a:pt x="797" y="497"/>
                </a:lnTo>
                <a:lnTo>
                  <a:pt x="797" y="502"/>
                </a:lnTo>
                <a:lnTo>
                  <a:pt x="798" y="507"/>
                </a:lnTo>
                <a:lnTo>
                  <a:pt x="803" y="517"/>
                </a:lnTo>
                <a:lnTo>
                  <a:pt x="803" y="517"/>
                </a:lnTo>
                <a:lnTo>
                  <a:pt x="808" y="521"/>
                </a:lnTo>
                <a:lnTo>
                  <a:pt x="815" y="524"/>
                </a:lnTo>
                <a:lnTo>
                  <a:pt x="821" y="525"/>
                </a:lnTo>
                <a:lnTo>
                  <a:pt x="828" y="525"/>
                </a:lnTo>
                <a:lnTo>
                  <a:pt x="828" y="525"/>
                </a:lnTo>
                <a:lnTo>
                  <a:pt x="835" y="522"/>
                </a:lnTo>
                <a:lnTo>
                  <a:pt x="838" y="519"/>
                </a:lnTo>
                <a:lnTo>
                  <a:pt x="841" y="516"/>
                </a:lnTo>
                <a:lnTo>
                  <a:pt x="841" y="516"/>
                </a:lnTo>
                <a:lnTo>
                  <a:pt x="841" y="512"/>
                </a:lnTo>
                <a:lnTo>
                  <a:pt x="839" y="510"/>
                </a:lnTo>
                <a:lnTo>
                  <a:pt x="834" y="507"/>
                </a:lnTo>
                <a:lnTo>
                  <a:pt x="834" y="507"/>
                </a:lnTo>
                <a:lnTo>
                  <a:pt x="832" y="505"/>
                </a:lnTo>
                <a:lnTo>
                  <a:pt x="830" y="507"/>
                </a:lnTo>
                <a:lnTo>
                  <a:pt x="824" y="509"/>
                </a:lnTo>
                <a:lnTo>
                  <a:pt x="820" y="510"/>
                </a:lnTo>
                <a:lnTo>
                  <a:pt x="819" y="510"/>
                </a:lnTo>
                <a:lnTo>
                  <a:pt x="818" y="508"/>
                </a:lnTo>
                <a:lnTo>
                  <a:pt x="817" y="504"/>
                </a:lnTo>
                <a:lnTo>
                  <a:pt x="817" y="504"/>
                </a:lnTo>
                <a:lnTo>
                  <a:pt x="821" y="501"/>
                </a:lnTo>
                <a:lnTo>
                  <a:pt x="827" y="498"/>
                </a:lnTo>
                <a:lnTo>
                  <a:pt x="833" y="498"/>
                </a:lnTo>
                <a:lnTo>
                  <a:pt x="839" y="499"/>
                </a:lnTo>
                <a:lnTo>
                  <a:pt x="839" y="499"/>
                </a:lnTo>
                <a:lnTo>
                  <a:pt x="844" y="504"/>
                </a:lnTo>
                <a:lnTo>
                  <a:pt x="846" y="509"/>
                </a:lnTo>
                <a:lnTo>
                  <a:pt x="847" y="515"/>
                </a:lnTo>
                <a:lnTo>
                  <a:pt x="847" y="521"/>
                </a:lnTo>
                <a:lnTo>
                  <a:pt x="847" y="521"/>
                </a:lnTo>
                <a:lnTo>
                  <a:pt x="844" y="524"/>
                </a:lnTo>
                <a:lnTo>
                  <a:pt x="839" y="528"/>
                </a:lnTo>
                <a:lnTo>
                  <a:pt x="831" y="533"/>
                </a:lnTo>
                <a:lnTo>
                  <a:pt x="831" y="533"/>
                </a:lnTo>
                <a:lnTo>
                  <a:pt x="819" y="532"/>
                </a:lnTo>
                <a:lnTo>
                  <a:pt x="813" y="531"/>
                </a:lnTo>
                <a:lnTo>
                  <a:pt x="807" y="529"/>
                </a:lnTo>
                <a:lnTo>
                  <a:pt x="803" y="525"/>
                </a:lnTo>
                <a:lnTo>
                  <a:pt x="798" y="522"/>
                </a:lnTo>
                <a:lnTo>
                  <a:pt x="794" y="517"/>
                </a:lnTo>
                <a:lnTo>
                  <a:pt x="792" y="512"/>
                </a:lnTo>
                <a:lnTo>
                  <a:pt x="792" y="512"/>
                </a:lnTo>
                <a:lnTo>
                  <a:pt x="791" y="507"/>
                </a:lnTo>
                <a:lnTo>
                  <a:pt x="790" y="499"/>
                </a:lnTo>
                <a:lnTo>
                  <a:pt x="790" y="494"/>
                </a:lnTo>
                <a:lnTo>
                  <a:pt x="791" y="491"/>
                </a:lnTo>
                <a:lnTo>
                  <a:pt x="792" y="488"/>
                </a:lnTo>
                <a:lnTo>
                  <a:pt x="792" y="488"/>
                </a:lnTo>
                <a:lnTo>
                  <a:pt x="796" y="483"/>
                </a:lnTo>
                <a:lnTo>
                  <a:pt x="800" y="478"/>
                </a:lnTo>
                <a:lnTo>
                  <a:pt x="805" y="475"/>
                </a:lnTo>
                <a:lnTo>
                  <a:pt x="810" y="473"/>
                </a:lnTo>
                <a:lnTo>
                  <a:pt x="815" y="470"/>
                </a:lnTo>
                <a:lnTo>
                  <a:pt x="823" y="469"/>
                </a:lnTo>
                <a:lnTo>
                  <a:pt x="834" y="468"/>
                </a:lnTo>
                <a:lnTo>
                  <a:pt x="834" y="468"/>
                </a:lnTo>
                <a:lnTo>
                  <a:pt x="842" y="471"/>
                </a:lnTo>
                <a:lnTo>
                  <a:pt x="851" y="475"/>
                </a:lnTo>
                <a:lnTo>
                  <a:pt x="858" y="481"/>
                </a:lnTo>
                <a:lnTo>
                  <a:pt x="865" y="487"/>
                </a:lnTo>
                <a:lnTo>
                  <a:pt x="865" y="487"/>
                </a:lnTo>
                <a:lnTo>
                  <a:pt x="870" y="485"/>
                </a:lnTo>
                <a:lnTo>
                  <a:pt x="875" y="487"/>
                </a:lnTo>
                <a:lnTo>
                  <a:pt x="880" y="489"/>
                </a:lnTo>
                <a:lnTo>
                  <a:pt x="883" y="492"/>
                </a:lnTo>
                <a:lnTo>
                  <a:pt x="889" y="501"/>
                </a:lnTo>
                <a:lnTo>
                  <a:pt x="893" y="504"/>
                </a:lnTo>
                <a:lnTo>
                  <a:pt x="896" y="508"/>
                </a:lnTo>
                <a:lnTo>
                  <a:pt x="896" y="508"/>
                </a:lnTo>
                <a:lnTo>
                  <a:pt x="902" y="507"/>
                </a:lnTo>
                <a:lnTo>
                  <a:pt x="908" y="507"/>
                </a:lnTo>
                <a:lnTo>
                  <a:pt x="914" y="508"/>
                </a:lnTo>
                <a:lnTo>
                  <a:pt x="919" y="510"/>
                </a:lnTo>
                <a:lnTo>
                  <a:pt x="929" y="516"/>
                </a:lnTo>
                <a:lnTo>
                  <a:pt x="938" y="524"/>
                </a:lnTo>
                <a:lnTo>
                  <a:pt x="938" y="524"/>
                </a:lnTo>
                <a:lnTo>
                  <a:pt x="950" y="522"/>
                </a:lnTo>
                <a:lnTo>
                  <a:pt x="961" y="522"/>
                </a:lnTo>
                <a:lnTo>
                  <a:pt x="973" y="523"/>
                </a:lnTo>
                <a:lnTo>
                  <a:pt x="985" y="525"/>
                </a:lnTo>
                <a:lnTo>
                  <a:pt x="995" y="530"/>
                </a:lnTo>
                <a:lnTo>
                  <a:pt x="1006" y="533"/>
                </a:lnTo>
                <a:lnTo>
                  <a:pt x="1027" y="543"/>
                </a:lnTo>
                <a:lnTo>
                  <a:pt x="1027" y="543"/>
                </a:lnTo>
                <a:lnTo>
                  <a:pt x="1034" y="544"/>
                </a:lnTo>
                <a:lnTo>
                  <a:pt x="1039" y="543"/>
                </a:lnTo>
                <a:lnTo>
                  <a:pt x="1043" y="540"/>
                </a:lnTo>
                <a:lnTo>
                  <a:pt x="1047" y="536"/>
                </a:lnTo>
                <a:lnTo>
                  <a:pt x="1055" y="528"/>
                </a:lnTo>
                <a:lnTo>
                  <a:pt x="1060" y="524"/>
                </a:lnTo>
                <a:lnTo>
                  <a:pt x="1065" y="523"/>
                </a:lnTo>
                <a:lnTo>
                  <a:pt x="1085" y="518"/>
                </a:lnTo>
                <a:lnTo>
                  <a:pt x="1085" y="518"/>
                </a:lnTo>
                <a:lnTo>
                  <a:pt x="1097" y="519"/>
                </a:lnTo>
                <a:lnTo>
                  <a:pt x="1109" y="522"/>
                </a:lnTo>
                <a:lnTo>
                  <a:pt x="1120" y="524"/>
                </a:lnTo>
                <a:lnTo>
                  <a:pt x="1133" y="526"/>
                </a:lnTo>
                <a:lnTo>
                  <a:pt x="1145" y="528"/>
                </a:lnTo>
                <a:lnTo>
                  <a:pt x="1156" y="526"/>
                </a:lnTo>
                <a:lnTo>
                  <a:pt x="1162" y="525"/>
                </a:lnTo>
                <a:lnTo>
                  <a:pt x="1167" y="523"/>
                </a:lnTo>
                <a:lnTo>
                  <a:pt x="1173" y="519"/>
                </a:lnTo>
                <a:lnTo>
                  <a:pt x="1177" y="516"/>
                </a:lnTo>
                <a:lnTo>
                  <a:pt x="1177" y="516"/>
                </a:lnTo>
                <a:lnTo>
                  <a:pt x="1181" y="517"/>
                </a:lnTo>
                <a:lnTo>
                  <a:pt x="1182" y="518"/>
                </a:lnTo>
                <a:lnTo>
                  <a:pt x="1182" y="519"/>
                </a:lnTo>
                <a:lnTo>
                  <a:pt x="1179" y="524"/>
                </a:lnTo>
                <a:lnTo>
                  <a:pt x="1179" y="524"/>
                </a:lnTo>
                <a:lnTo>
                  <a:pt x="1174" y="528"/>
                </a:lnTo>
                <a:lnTo>
                  <a:pt x="1168" y="531"/>
                </a:lnTo>
                <a:lnTo>
                  <a:pt x="1162" y="533"/>
                </a:lnTo>
                <a:lnTo>
                  <a:pt x="1156" y="535"/>
                </a:lnTo>
                <a:lnTo>
                  <a:pt x="1145" y="536"/>
                </a:lnTo>
                <a:lnTo>
                  <a:pt x="1133" y="535"/>
                </a:lnTo>
                <a:lnTo>
                  <a:pt x="1120" y="532"/>
                </a:lnTo>
                <a:lnTo>
                  <a:pt x="1109" y="530"/>
                </a:lnTo>
                <a:lnTo>
                  <a:pt x="1096" y="528"/>
                </a:lnTo>
                <a:lnTo>
                  <a:pt x="1084" y="525"/>
                </a:lnTo>
                <a:lnTo>
                  <a:pt x="1084" y="525"/>
                </a:lnTo>
                <a:lnTo>
                  <a:pt x="1078" y="526"/>
                </a:lnTo>
                <a:lnTo>
                  <a:pt x="1072" y="529"/>
                </a:lnTo>
                <a:lnTo>
                  <a:pt x="1067" y="531"/>
                </a:lnTo>
                <a:lnTo>
                  <a:pt x="1062" y="533"/>
                </a:lnTo>
                <a:lnTo>
                  <a:pt x="1056" y="537"/>
                </a:lnTo>
                <a:lnTo>
                  <a:pt x="1053" y="542"/>
                </a:lnTo>
                <a:lnTo>
                  <a:pt x="1049" y="546"/>
                </a:lnTo>
                <a:lnTo>
                  <a:pt x="1046" y="551"/>
                </a:lnTo>
                <a:lnTo>
                  <a:pt x="1046" y="551"/>
                </a:lnTo>
                <a:lnTo>
                  <a:pt x="1046" y="556"/>
                </a:lnTo>
                <a:lnTo>
                  <a:pt x="1048" y="560"/>
                </a:lnTo>
                <a:lnTo>
                  <a:pt x="1050" y="565"/>
                </a:lnTo>
                <a:lnTo>
                  <a:pt x="1053" y="566"/>
                </a:lnTo>
                <a:lnTo>
                  <a:pt x="1055" y="566"/>
                </a:lnTo>
                <a:lnTo>
                  <a:pt x="1055" y="566"/>
                </a:lnTo>
                <a:lnTo>
                  <a:pt x="1062" y="568"/>
                </a:lnTo>
                <a:lnTo>
                  <a:pt x="1070" y="570"/>
                </a:lnTo>
                <a:lnTo>
                  <a:pt x="1078" y="571"/>
                </a:lnTo>
                <a:lnTo>
                  <a:pt x="1086" y="568"/>
                </a:lnTo>
                <a:lnTo>
                  <a:pt x="1086" y="568"/>
                </a:lnTo>
                <a:lnTo>
                  <a:pt x="1093" y="561"/>
                </a:lnTo>
                <a:lnTo>
                  <a:pt x="1096" y="558"/>
                </a:lnTo>
                <a:lnTo>
                  <a:pt x="1096" y="553"/>
                </a:lnTo>
                <a:lnTo>
                  <a:pt x="1096" y="553"/>
                </a:lnTo>
                <a:lnTo>
                  <a:pt x="1093" y="550"/>
                </a:lnTo>
                <a:lnTo>
                  <a:pt x="1090" y="547"/>
                </a:lnTo>
                <a:lnTo>
                  <a:pt x="1082" y="546"/>
                </a:lnTo>
                <a:lnTo>
                  <a:pt x="1082" y="546"/>
                </a:lnTo>
                <a:lnTo>
                  <a:pt x="1077" y="547"/>
                </a:lnTo>
                <a:lnTo>
                  <a:pt x="1074" y="550"/>
                </a:lnTo>
                <a:lnTo>
                  <a:pt x="1074" y="550"/>
                </a:lnTo>
                <a:lnTo>
                  <a:pt x="1076" y="553"/>
                </a:lnTo>
                <a:lnTo>
                  <a:pt x="1076" y="556"/>
                </a:lnTo>
                <a:lnTo>
                  <a:pt x="1075" y="557"/>
                </a:lnTo>
                <a:lnTo>
                  <a:pt x="1075" y="557"/>
                </a:lnTo>
                <a:lnTo>
                  <a:pt x="1071" y="558"/>
                </a:lnTo>
                <a:lnTo>
                  <a:pt x="1068" y="557"/>
                </a:lnTo>
                <a:lnTo>
                  <a:pt x="1068" y="557"/>
                </a:lnTo>
                <a:lnTo>
                  <a:pt x="1065" y="554"/>
                </a:lnTo>
                <a:lnTo>
                  <a:pt x="1064" y="551"/>
                </a:lnTo>
                <a:lnTo>
                  <a:pt x="1065" y="547"/>
                </a:lnTo>
                <a:lnTo>
                  <a:pt x="1067" y="545"/>
                </a:lnTo>
                <a:lnTo>
                  <a:pt x="1067" y="545"/>
                </a:lnTo>
                <a:lnTo>
                  <a:pt x="1071" y="542"/>
                </a:lnTo>
                <a:lnTo>
                  <a:pt x="1076" y="539"/>
                </a:lnTo>
                <a:lnTo>
                  <a:pt x="1082" y="538"/>
                </a:lnTo>
                <a:lnTo>
                  <a:pt x="1088" y="539"/>
                </a:lnTo>
                <a:lnTo>
                  <a:pt x="1088" y="539"/>
                </a:lnTo>
                <a:lnTo>
                  <a:pt x="1093" y="540"/>
                </a:lnTo>
                <a:lnTo>
                  <a:pt x="1098" y="543"/>
                </a:lnTo>
                <a:lnTo>
                  <a:pt x="1103" y="547"/>
                </a:lnTo>
                <a:lnTo>
                  <a:pt x="1105" y="553"/>
                </a:lnTo>
                <a:lnTo>
                  <a:pt x="1105" y="553"/>
                </a:lnTo>
                <a:lnTo>
                  <a:pt x="1104" y="557"/>
                </a:lnTo>
                <a:lnTo>
                  <a:pt x="1103" y="561"/>
                </a:lnTo>
                <a:lnTo>
                  <a:pt x="1099" y="567"/>
                </a:lnTo>
                <a:lnTo>
                  <a:pt x="1093" y="572"/>
                </a:lnTo>
                <a:lnTo>
                  <a:pt x="1088" y="577"/>
                </a:lnTo>
                <a:lnTo>
                  <a:pt x="1088" y="577"/>
                </a:lnTo>
                <a:lnTo>
                  <a:pt x="1082" y="579"/>
                </a:lnTo>
                <a:lnTo>
                  <a:pt x="1075" y="579"/>
                </a:lnTo>
                <a:lnTo>
                  <a:pt x="1069" y="579"/>
                </a:lnTo>
                <a:lnTo>
                  <a:pt x="1063" y="578"/>
                </a:lnTo>
                <a:lnTo>
                  <a:pt x="1051" y="573"/>
                </a:lnTo>
                <a:lnTo>
                  <a:pt x="1042" y="567"/>
                </a:lnTo>
                <a:lnTo>
                  <a:pt x="1035" y="551"/>
                </a:lnTo>
                <a:lnTo>
                  <a:pt x="1035" y="551"/>
                </a:lnTo>
                <a:lnTo>
                  <a:pt x="1026" y="551"/>
                </a:lnTo>
                <a:lnTo>
                  <a:pt x="1016" y="549"/>
                </a:lnTo>
                <a:lnTo>
                  <a:pt x="1008" y="545"/>
                </a:lnTo>
                <a:lnTo>
                  <a:pt x="1001" y="540"/>
                </a:lnTo>
                <a:lnTo>
                  <a:pt x="993" y="536"/>
                </a:lnTo>
                <a:lnTo>
                  <a:pt x="985" y="532"/>
                </a:lnTo>
                <a:lnTo>
                  <a:pt x="975" y="530"/>
                </a:lnTo>
                <a:lnTo>
                  <a:pt x="966" y="530"/>
                </a:lnTo>
                <a:lnTo>
                  <a:pt x="940" y="531"/>
                </a:lnTo>
                <a:lnTo>
                  <a:pt x="940" y="531"/>
                </a:lnTo>
                <a:lnTo>
                  <a:pt x="939" y="532"/>
                </a:lnTo>
                <a:lnTo>
                  <a:pt x="939" y="533"/>
                </a:lnTo>
                <a:lnTo>
                  <a:pt x="938" y="537"/>
                </a:lnTo>
                <a:lnTo>
                  <a:pt x="940" y="538"/>
                </a:lnTo>
                <a:lnTo>
                  <a:pt x="940" y="538"/>
                </a:lnTo>
                <a:lnTo>
                  <a:pt x="951" y="537"/>
                </a:lnTo>
                <a:lnTo>
                  <a:pt x="963" y="537"/>
                </a:lnTo>
                <a:lnTo>
                  <a:pt x="973" y="537"/>
                </a:lnTo>
                <a:lnTo>
                  <a:pt x="979" y="538"/>
                </a:lnTo>
                <a:lnTo>
                  <a:pt x="984" y="540"/>
                </a:lnTo>
                <a:lnTo>
                  <a:pt x="984" y="540"/>
                </a:lnTo>
                <a:lnTo>
                  <a:pt x="994" y="545"/>
                </a:lnTo>
                <a:lnTo>
                  <a:pt x="1003" y="550"/>
                </a:lnTo>
                <a:lnTo>
                  <a:pt x="1014" y="554"/>
                </a:lnTo>
                <a:lnTo>
                  <a:pt x="1020" y="556"/>
                </a:lnTo>
                <a:lnTo>
                  <a:pt x="1026" y="556"/>
                </a:lnTo>
                <a:lnTo>
                  <a:pt x="1026" y="556"/>
                </a:lnTo>
                <a:lnTo>
                  <a:pt x="1027" y="558"/>
                </a:lnTo>
                <a:lnTo>
                  <a:pt x="1027" y="559"/>
                </a:lnTo>
                <a:lnTo>
                  <a:pt x="1027" y="561"/>
                </a:lnTo>
                <a:lnTo>
                  <a:pt x="1026" y="563"/>
                </a:lnTo>
                <a:lnTo>
                  <a:pt x="1026" y="563"/>
                </a:lnTo>
                <a:lnTo>
                  <a:pt x="1020" y="564"/>
                </a:lnTo>
                <a:lnTo>
                  <a:pt x="1015" y="563"/>
                </a:lnTo>
                <a:lnTo>
                  <a:pt x="1007" y="560"/>
                </a:lnTo>
                <a:lnTo>
                  <a:pt x="999" y="557"/>
                </a:lnTo>
                <a:lnTo>
                  <a:pt x="991" y="552"/>
                </a:lnTo>
                <a:lnTo>
                  <a:pt x="982" y="547"/>
                </a:lnTo>
                <a:lnTo>
                  <a:pt x="973" y="544"/>
                </a:lnTo>
                <a:lnTo>
                  <a:pt x="964" y="543"/>
                </a:lnTo>
                <a:lnTo>
                  <a:pt x="959" y="543"/>
                </a:lnTo>
                <a:lnTo>
                  <a:pt x="954" y="544"/>
                </a:lnTo>
                <a:lnTo>
                  <a:pt x="954" y="544"/>
                </a:lnTo>
                <a:lnTo>
                  <a:pt x="950" y="544"/>
                </a:lnTo>
                <a:lnTo>
                  <a:pt x="946" y="544"/>
                </a:lnTo>
                <a:lnTo>
                  <a:pt x="939" y="547"/>
                </a:lnTo>
                <a:lnTo>
                  <a:pt x="932" y="552"/>
                </a:lnTo>
                <a:lnTo>
                  <a:pt x="928" y="558"/>
                </a:lnTo>
                <a:lnTo>
                  <a:pt x="922" y="563"/>
                </a:lnTo>
                <a:lnTo>
                  <a:pt x="916" y="568"/>
                </a:lnTo>
                <a:lnTo>
                  <a:pt x="909" y="572"/>
                </a:lnTo>
                <a:lnTo>
                  <a:pt x="905" y="572"/>
                </a:lnTo>
                <a:lnTo>
                  <a:pt x="901" y="572"/>
                </a:lnTo>
                <a:lnTo>
                  <a:pt x="901" y="572"/>
                </a:lnTo>
                <a:lnTo>
                  <a:pt x="895" y="574"/>
                </a:lnTo>
                <a:lnTo>
                  <a:pt x="889" y="574"/>
                </a:lnTo>
                <a:lnTo>
                  <a:pt x="882" y="574"/>
                </a:lnTo>
                <a:lnTo>
                  <a:pt x="876" y="572"/>
                </a:lnTo>
                <a:lnTo>
                  <a:pt x="876" y="572"/>
                </a:lnTo>
                <a:lnTo>
                  <a:pt x="870" y="577"/>
                </a:lnTo>
                <a:lnTo>
                  <a:pt x="865" y="580"/>
                </a:lnTo>
                <a:lnTo>
                  <a:pt x="858" y="584"/>
                </a:lnTo>
                <a:lnTo>
                  <a:pt x="851" y="586"/>
                </a:lnTo>
                <a:lnTo>
                  <a:pt x="842" y="587"/>
                </a:lnTo>
                <a:lnTo>
                  <a:pt x="834" y="587"/>
                </a:lnTo>
                <a:lnTo>
                  <a:pt x="819" y="587"/>
                </a:lnTo>
                <a:lnTo>
                  <a:pt x="819" y="587"/>
                </a:lnTo>
                <a:lnTo>
                  <a:pt x="814" y="586"/>
                </a:lnTo>
                <a:lnTo>
                  <a:pt x="810" y="585"/>
                </a:lnTo>
                <a:lnTo>
                  <a:pt x="801" y="581"/>
                </a:lnTo>
                <a:lnTo>
                  <a:pt x="792" y="577"/>
                </a:lnTo>
                <a:lnTo>
                  <a:pt x="784" y="573"/>
                </a:lnTo>
                <a:lnTo>
                  <a:pt x="784" y="573"/>
                </a:lnTo>
                <a:lnTo>
                  <a:pt x="779" y="574"/>
                </a:lnTo>
                <a:lnTo>
                  <a:pt x="775" y="577"/>
                </a:lnTo>
                <a:lnTo>
                  <a:pt x="771" y="579"/>
                </a:lnTo>
                <a:lnTo>
                  <a:pt x="766" y="580"/>
                </a:lnTo>
                <a:lnTo>
                  <a:pt x="766" y="580"/>
                </a:lnTo>
                <a:lnTo>
                  <a:pt x="751" y="584"/>
                </a:lnTo>
                <a:lnTo>
                  <a:pt x="735" y="584"/>
                </a:lnTo>
                <a:lnTo>
                  <a:pt x="719" y="582"/>
                </a:lnTo>
                <a:lnTo>
                  <a:pt x="712" y="580"/>
                </a:lnTo>
                <a:lnTo>
                  <a:pt x="703" y="578"/>
                </a:lnTo>
                <a:lnTo>
                  <a:pt x="685" y="570"/>
                </a:lnTo>
                <a:lnTo>
                  <a:pt x="668" y="578"/>
                </a:lnTo>
                <a:lnTo>
                  <a:pt x="668" y="578"/>
                </a:lnTo>
                <a:lnTo>
                  <a:pt x="661" y="588"/>
                </a:lnTo>
                <a:lnTo>
                  <a:pt x="651" y="596"/>
                </a:lnTo>
                <a:lnTo>
                  <a:pt x="645" y="600"/>
                </a:lnTo>
                <a:lnTo>
                  <a:pt x="639" y="603"/>
                </a:lnTo>
                <a:lnTo>
                  <a:pt x="633" y="606"/>
                </a:lnTo>
                <a:lnTo>
                  <a:pt x="626" y="607"/>
                </a:lnTo>
                <a:lnTo>
                  <a:pt x="626" y="607"/>
                </a:lnTo>
                <a:lnTo>
                  <a:pt x="613" y="605"/>
                </a:lnTo>
                <a:lnTo>
                  <a:pt x="606" y="602"/>
                </a:lnTo>
                <a:lnTo>
                  <a:pt x="601" y="599"/>
                </a:lnTo>
                <a:lnTo>
                  <a:pt x="601" y="599"/>
                </a:lnTo>
                <a:lnTo>
                  <a:pt x="595" y="600"/>
                </a:lnTo>
                <a:lnTo>
                  <a:pt x="589" y="601"/>
                </a:lnTo>
                <a:lnTo>
                  <a:pt x="584" y="605"/>
                </a:lnTo>
                <a:lnTo>
                  <a:pt x="580" y="608"/>
                </a:lnTo>
                <a:lnTo>
                  <a:pt x="570" y="615"/>
                </a:lnTo>
                <a:lnTo>
                  <a:pt x="566" y="617"/>
                </a:lnTo>
                <a:lnTo>
                  <a:pt x="560" y="617"/>
                </a:lnTo>
                <a:lnTo>
                  <a:pt x="560" y="617"/>
                </a:lnTo>
                <a:lnTo>
                  <a:pt x="553" y="620"/>
                </a:lnTo>
                <a:lnTo>
                  <a:pt x="546" y="619"/>
                </a:lnTo>
                <a:lnTo>
                  <a:pt x="540" y="617"/>
                </a:lnTo>
                <a:lnTo>
                  <a:pt x="533" y="615"/>
                </a:lnTo>
                <a:lnTo>
                  <a:pt x="533" y="615"/>
                </a:lnTo>
                <a:lnTo>
                  <a:pt x="528" y="610"/>
                </a:lnTo>
                <a:lnTo>
                  <a:pt x="524" y="609"/>
                </a:lnTo>
                <a:lnTo>
                  <a:pt x="518" y="610"/>
                </a:lnTo>
                <a:lnTo>
                  <a:pt x="512" y="613"/>
                </a:lnTo>
                <a:lnTo>
                  <a:pt x="501" y="619"/>
                </a:lnTo>
                <a:lnTo>
                  <a:pt x="496" y="621"/>
                </a:lnTo>
                <a:lnTo>
                  <a:pt x="490" y="622"/>
                </a:lnTo>
                <a:lnTo>
                  <a:pt x="490" y="622"/>
                </a:lnTo>
                <a:lnTo>
                  <a:pt x="485" y="623"/>
                </a:lnTo>
                <a:lnTo>
                  <a:pt x="482" y="623"/>
                </a:lnTo>
                <a:lnTo>
                  <a:pt x="475" y="621"/>
                </a:lnTo>
                <a:lnTo>
                  <a:pt x="466" y="619"/>
                </a:lnTo>
                <a:lnTo>
                  <a:pt x="463" y="617"/>
                </a:lnTo>
                <a:lnTo>
                  <a:pt x="459" y="617"/>
                </a:lnTo>
                <a:lnTo>
                  <a:pt x="459" y="617"/>
                </a:lnTo>
                <a:lnTo>
                  <a:pt x="458" y="615"/>
                </a:lnTo>
                <a:lnTo>
                  <a:pt x="458" y="613"/>
                </a:lnTo>
                <a:lnTo>
                  <a:pt x="458" y="612"/>
                </a:lnTo>
                <a:lnTo>
                  <a:pt x="458" y="612"/>
                </a:lnTo>
                <a:lnTo>
                  <a:pt x="463" y="610"/>
                </a:lnTo>
                <a:lnTo>
                  <a:pt x="468" y="610"/>
                </a:lnTo>
                <a:lnTo>
                  <a:pt x="476" y="614"/>
                </a:lnTo>
                <a:lnTo>
                  <a:pt x="483" y="616"/>
                </a:lnTo>
                <a:lnTo>
                  <a:pt x="487" y="616"/>
                </a:lnTo>
                <a:lnTo>
                  <a:pt x="492" y="615"/>
                </a:lnTo>
                <a:lnTo>
                  <a:pt x="492" y="615"/>
                </a:lnTo>
                <a:lnTo>
                  <a:pt x="503" y="609"/>
                </a:lnTo>
                <a:lnTo>
                  <a:pt x="514" y="605"/>
                </a:lnTo>
                <a:lnTo>
                  <a:pt x="520" y="602"/>
                </a:lnTo>
                <a:lnTo>
                  <a:pt x="526" y="602"/>
                </a:lnTo>
                <a:lnTo>
                  <a:pt x="532" y="605"/>
                </a:lnTo>
                <a:lnTo>
                  <a:pt x="538" y="608"/>
                </a:lnTo>
                <a:lnTo>
                  <a:pt x="538" y="608"/>
                </a:lnTo>
                <a:lnTo>
                  <a:pt x="540" y="610"/>
                </a:lnTo>
                <a:lnTo>
                  <a:pt x="542" y="612"/>
                </a:lnTo>
                <a:lnTo>
                  <a:pt x="548" y="613"/>
                </a:lnTo>
                <a:lnTo>
                  <a:pt x="554" y="612"/>
                </a:lnTo>
                <a:lnTo>
                  <a:pt x="560" y="610"/>
                </a:lnTo>
                <a:lnTo>
                  <a:pt x="560" y="610"/>
                </a:lnTo>
                <a:lnTo>
                  <a:pt x="566" y="609"/>
                </a:lnTo>
                <a:lnTo>
                  <a:pt x="570" y="606"/>
                </a:lnTo>
                <a:lnTo>
                  <a:pt x="581" y="599"/>
                </a:lnTo>
                <a:lnTo>
                  <a:pt x="585" y="596"/>
                </a:lnTo>
                <a:lnTo>
                  <a:pt x="590" y="594"/>
                </a:lnTo>
                <a:lnTo>
                  <a:pt x="596" y="592"/>
                </a:lnTo>
                <a:lnTo>
                  <a:pt x="602" y="592"/>
                </a:lnTo>
                <a:lnTo>
                  <a:pt x="602" y="592"/>
                </a:lnTo>
                <a:lnTo>
                  <a:pt x="609" y="595"/>
                </a:lnTo>
                <a:lnTo>
                  <a:pt x="616" y="598"/>
                </a:lnTo>
                <a:lnTo>
                  <a:pt x="623" y="600"/>
                </a:lnTo>
                <a:lnTo>
                  <a:pt x="630" y="600"/>
                </a:lnTo>
                <a:lnTo>
                  <a:pt x="630" y="600"/>
                </a:lnTo>
                <a:lnTo>
                  <a:pt x="640" y="595"/>
                </a:lnTo>
                <a:lnTo>
                  <a:pt x="650" y="589"/>
                </a:lnTo>
                <a:lnTo>
                  <a:pt x="654" y="586"/>
                </a:lnTo>
                <a:lnTo>
                  <a:pt x="658" y="582"/>
                </a:lnTo>
                <a:lnTo>
                  <a:pt x="661" y="578"/>
                </a:lnTo>
                <a:lnTo>
                  <a:pt x="664" y="572"/>
                </a:lnTo>
                <a:lnTo>
                  <a:pt x="664" y="572"/>
                </a:lnTo>
                <a:lnTo>
                  <a:pt x="670" y="568"/>
                </a:lnTo>
                <a:lnTo>
                  <a:pt x="678" y="565"/>
                </a:lnTo>
                <a:lnTo>
                  <a:pt x="685" y="561"/>
                </a:lnTo>
                <a:lnTo>
                  <a:pt x="691" y="557"/>
                </a:lnTo>
                <a:lnTo>
                  <a:pt x="691" y="557"/>
                </a:lnTo>
                <a:lnTo>
                  <a:pt x="693" y="554"/>
                </a:lnTo>
                <a:lnTo>
                  <a:pt x="694" y="552"/>
                </a:lnTo>
                <a:lnTo>
                  <a:pt x="695" y="547"/>
                </a:lnTo>
                <a:lnTo>
                  <a:pt x="696" y="542"/>
                </a:lnTo>
                <a:lnTo>
                  <a:pt x="698" y="540"/>
                </a:lnTo>
                <a:lnTo>
                  <a:pt x="701" y="539"/>
                </a:lnTo>
                <a:lnTo>
                  <a:pt x="701" y="539"/>
                </a:lnTo>
                <a:lnTo>
                  <a:pt x="703" y="535"/>
                </a:lnTo>
                <a:lnTo>
                  <a:pt x="703" y="529"/>
                </a:lnTo>
                <a:lnTo>
                  <a:pt x="703" y="524"/>
                </a:lnTo>
                <a:lnTo>
                  <a:pt x="701" y="519"/>
                </a:lnTo>
                <a:lnTo>
                  <a:pt x="701" y="519"/>
                </a:lnTo>
                <a:lnTo>
                  <a:pt x="698" y="514"/>
                </a:lnTo>
                <a:lnTo>
                  <a:pt x="693" y="509"/>
                </a:lnTo>
                <a:lnTo>
                  <a:pt x="688" y="507"/>
                </a:lnTo>
                <a:lnTo>
                  <a:pt x="682" y="504"/>
                </a:lnTo>
                <a:lnTo>
                  <a:pt x="675" y="503"/>
                </a:lnTo>
                <a:lnTo>
                  <a:pt x="670" y="502"/>
                </a:lnTo>
                <a:lnTo>
                  <a:pt x="657" y="503"/>
                </a:lnTo>
                <a:lnTo>
                  <a:pt x="657" y="503"/>
                </a:lnTo>
                <a:lnTo>
                  <a:pt x="653" y="501"/>
                </a:lnTo>
                <a:lnTo>
                  <a:pt x="650" y="498"/>
                </a:lnTo>
                <a:lnTo>
                  <a:pt x="642" y="497"/>
                </a:lnTo>
                <a:lnTo>
                  <a:pt x="632" y="497"/>
                </a:lnTo>
                <a:lnTo>
                  <a:pt x="623" y="496"/>
                </a:lnTo>
                <a:lnTo>
                  <a:pt x="623" y="496"/>
                </a:lnTo>
                <a:lnTo>
                  <a:pt x="608" y="499"/>
                </a:lnTo>
                <a:lnTo>
                  <a:pt x="594" y="505"/>
                </a:lnTo>
                <a:lnTo>
                  <a:pt x="580" y="514"/>
                </a:lnTo>
                <a:lnTo>
                  <a:pt x="567" y="523"/>
                </a:lnTo>
                <a:lnTo>
                  <a:pt x="567" y="523"/>
                </a:lnTo>
                <a:lnTo>
                  <a:pt x="554" y="532"/>
                </a:lnTo>
                <a:lnTo>
                  <a:pt x="541" y="540"/>
                </a:lnTo>
                <a:lnTo>
                  <a:pt x="534" y="543"/>
                </a:lnTo>
                <a:lnTo>
                  <a:pt x="526" y="545"/>
                </a:lnTo>
                <a:lnTo>
                  <a:pt x="519" y="545"/>
                </a:lnTo>
                <a:lnTo>
                  <a:pt x="511" y="544"/>
                </a:lnTo>
                <a:lnTo>
                  <a:pt x="511" y="544"/>
                </a:lnTo>
                <a:lnTo>
                  <a:pt x="505" y="542"/>
                </a:lnTo>
                <a:lnTo>
                  <a:pt x="499" y="538"/>
                </a:lnTo>
                <a:lnTo>
                  <a:pt x="497" y="536"/>
                </a:lnTo>
                <a:lnTo>
                  <a:pt x="494" y="533"/>
                </a:lnTo>
                <a:lnTo>
                  <a:pt x="493" y="531"/>
                </a:lnTo>
                <a:lnTo>
                  <a:pt x="493" y="528"/>
                </a:lnTo>
                <a:lnTo>
                  <a:pt x="493" y="528"/>
                </a:lnTo>
                <a:lnTo>
                  <a:pt x="491" y="526"/>
                </a:lnTo>
                <a:lnTo>
                  <a:pt x="489" y="526"/>
                </a:lnTo>
                <a:lnTo>
                  <a:pt x="485" y="529"/>
                </a:lnTo>
                <a:lnTo>
                  <a:pt x="485" y="529"/>
                </a:lnTo>
                <a:lnTo>
                  <a:pt x="483" y="532"/>
                </a:lnTo>
                <a:lnTo>
                  <a:pt x="482" y="536"/>
                </a:lnTo>
                <a:lnTo>
                  <a:pt x="482" y="539"/>
                </a:lnTo>
                <a:lnTo>
                  <a:pt x="483" y="544"/>
                </a:lnTo>
                <a:lnTo>
                  <a:pt x="483" y="544"/>
                </a:lnTo>
                <a:lnTo>
                  <a:pt x="485" y="547"/>
                </a:lnTo>
                <a:lnTo>
                  <a:pt x="489" y="551"/>
                </a:lnTo>
                <a:lnTo>
                  <a:pt x="496" y="556"/>
                </a:lnTo>
                <a:lnTo>
                  <a:pt x="505" y="559"/>
                </a:lnTo>
                <a:lnTo>
                  <a:pt x="513" y="561"/>
                </a:lnTo>
                <a:lnTo>
                  <a:pt x="513" y="561"/>
                </a:lnTo>
                <a:lnTo>
                  <a:pt x="521" y="560"/>
                </a:lnTo>
                <a:lnTo>
                  <a:pt x="528" y="559"/>
                </a:lnTo>
                <a:lnTo>
                  <a:pt x="535" y="557"/>
                </a:lnTo>
                <a:lnTo>
                  <a:pt x="542" y="553"/>
                </a:lnTo>
                <a:lnTo>
                  <a:pt x="556" y="546"/>
                </a:lnTo>
                <a:lnTo>
                  <a:pt x="569" y="537"/>
                </a:lnTo>
                <a:lnTo>
                  <a:pt x="582" y="528"/>
                </a:lnTo>
                <a:lnTo>
                  <a:pt x="596" y="519"/>
                </a:lnTo>
                <a:lnTo>
                  <a:pt x="610" y="514"/>
                </a:lnTo>
                <a:lnTo>
                  <a:pt x="618" y="511"/>
                </a:lnTo>
                <a:lnTo>
                  <a:pt x="625" y="510"/>
                </a:lnTo>
                <a:lnTo>
                  <a:pt x="625" y="510"/>
                </a:lnTo>
                <a:lnTo>
                  <a:pt x="633" y="512"/>
                </a:lnTo>
                <a:lnTo>
                  <a:pt x="643" y="512"/>
                </a:lnTo>
                <a:lnTo>
                  <a:pt x="659" y="515"/>
                </a:lnTo>
                <a:lnTo>
                  <a:pt x="667" y="516"/>
                </a:lnTo>
                <a:lnTo>
                  <a:pt x="674" y="518"/>
                </a:lnTo>
                <a:lnTo>
                  <a:pt x="680" y="523"/>
                </a:lnTo>
                <a:lnTo>
                  <a:pt x="686" y="530"/>
                </a:lnTo>
                <a:lnTo>
                  <a:pt x="686" y="530"/>
                </a:lnTo>
                <a:lnTo>
                  <a:pt x="686" y="535"/>
                </a:lnTo>
                <a:lnTo>
                  <a:pt x="685" y="539"/>
                </a:lnTo>
                <a:lnTo>
                  <a:pt x="682" y="544"/>
                </a:lnTo>
                <a:lnTo>
                  <a:pt x="680" y="547"/>
                </a:lnTo>
                <a:lnTo>
                  <a:pt x="674" y="554"/>
                </a:lnTo>
                <a:lnTo>
                  <a:pt x="666" y="559"/>
                </a:lnTo>
                <a:lnTo>
                  <a:pt x="666" y="559"/>
                </a:lnTo>
                <a:lnTo>
                  <a:pt x="660" y="560"/>
                </a:lnTo>
                <a:lnTo>
                  <a:pt x="654" y="561"/>
                </a:lnTo>
                <a:lnTo>
                  <a:pt x="645" y="568"/>
                </a:lnTo>
                <a:lnTo>
                  <a:pt x="636" y="574"/>
                </a:lnTo>
                <a:lnTo>
                  <a:pt x="630" y="577"/>
                </a:lnTo>
                <a:lnTo>
                  <a:pt x="624" y="578"/>
                </a:lnTo>
                <a:lnTo>
                  <a:pt x="624" y="578"/>
                </a:lnTo>
                <a:lnTo>
                  <a:pt x="618" y="578"/>
                </a:lnTo>
                <a:lnTo>
                  <a:pt x="611" y="577"/>
                </a:lnTo>
                <a:lnTo>
                  <a:pt x="606" y="575"/>
                </a:lnTo>
                <a:lnTo>
                  <a:pt x="599" y="574"/>
                </a:lnTo>
                <a:lnTo>
                  <a:pt x="599" y="574"/>
                </a:lnTo>
                <a:lnTo>
                  <a:pt x="592" y="581"/>
                </a:lnTo>
                <a:lnTo>
                  <a:pt x="583" y="587"/>
                </a:lnTo>
                <a:lnTo>
                  <a:pt x="574" y="591"/>
                </a:lnTo>
                <a:lnTo>
                  <a:pt x="563" y="593"/>
                </a:lnTo>
                <a:lnTo>
                  <a:pt x="553" y="594"/>
                </a:lnTo>
                <a:lnTo>
                  <a:pt x="542" y="593"/>
                </a:lnTo>
                <a:lnTo>
                  <a:pt x="532" y="592"/>
                </a:lnTo>
                <a:lnTo>
                  <a:pt x="522" y="588"/>
                </a:lnTo>
                <a:lnTo>
                  <a:pt x="522" y="588"/>
                </a:lnTo>
                <a:lnTo>
                  <a:pt x="518" y="589"/>
                </a:lnTo>
                <a:lnTo>
                  <a:pt x="514" y="592"/>
                </a:lnTo>
                <a:lnTo>
                  <a:pt x="511" y="594"/>
                </a:lnTo>
                <a:lnTo>
                  <a:pt x="508" y="599"/>
                </a:lnTo>
                <a:lnTo>
                  <a:pt x="508" y="599"/>
                </a:lnTo>
                <a:lnTo>
                  <a:pt x="504" y="601"/>
                </a:lnTo>
                <a:lnTo>
                  <a:pt x="499" y="603"/>
                </a:lnTo>
                <a:lnTo>
                  <a:pt x="487" y="607"/>
                </a:lnTo>
                <a:lnTo>
                  <a:pt x="482" y="607"/>
                </a:lnTo>
                <a:lnTo>
                  <a:pt x="476" y="607"/>
                </a:lnTo>
                <a:lnTo>
                  <a:pt x="470" y="606"/>
                </a:lnTo>
                <a:lnTo>
                  <a:pt x="465" y="605"/>
                </a:lnTo>
                <a:lnTo>
                  <a:pt x="465" y="605"/>
                </a:lnTo>
                <a:lnTo>
                  <a:pt x="461" y="601"/>
                </a:lnTo>
                <a:lnTo>
                  <a:pt x="459" y="599"/>
                </a:lnTo>
                <a:lnTo>
                  <a:pt x="459" y="596"/>
                </a:lnTo>
                <a:lnTo>
                  <a:pt x="459" y="596"/>
                </a:lnTo>
                <a:lnTo>
                  <a:pt x="461" y="594"/>
                </a:lnTo>
                <a:lnTo>
                  <a:pt x="463" y="594"/>
                </a:lnTo>
                <a:lnTo>
                  <a:pt x="465" y="594"/>
                </a:lnTo>
                <a:lnTo>
                  <a:pt x="468" y="595"/>
                </a:lnTo>
                <a:lnTo>
                  <a:pt x="468" y="595"/>
                </a:lnTo>
                <a:lnTo>
                  <a:pt x="470" y="599"/>
                </a:lnTo>
                <a:lnTo>
                  <a:pt x="475" y="600"/>
                </a:lnTo>
                <a:lnTo>
                  <a:pt x="479" y="600"/>
                </a:lnTo>
                <a:lnTo>
                  <a:pt x="484" y="599"/>
                </a:lnTo>
                <a:lnTo>
                  <a:pt x="484" y="599"/>
                </a:lnTo>
                <a:lnTo>
                  <a:pt x="489" y="599"/>
                </a:lnTo>
                <a:lnTo>
                  <a:pt x="492" y="598"/>
                </a:lnTo>
                <a:lnTo>
                  <a:pt x="500" y="593"/>
                </a:lnTo>
                <a:lnTo>
                  <a:pt x="507" y="587"/>
                </a:lnTo>
                <a:lnTo>
                  <a:pt x="515" y="581"/>
                </a:lnTo>
                <a:lnTo>
                  <a:pt x="532" y="580"/>
                </a:lnTo>
                <a:lnTo>
                  <a:pt x="532" y="580"/>
                </a:lnTo>
                <a:lnTo>
                  <a:pt x="539" y="584"/>
                </a:lnTo>
                <a:lnTo>
                  <a:pt x="547" y="586"/>
                </a:lnTo>
                <a:lnTo>
                  <a:pt x="554" y="586"/>
                </a:lnTo>
                <a:lnTo>
                  <a:pt x="562" y="585"/>
                </a:lnTo>
                <a:lnTo>
                  <a:pt x="570" y="584"/>
                </a:lnTo>
                <a:lnTo>
                  <a:pt x="577" y="580"/>
                </a:lnTo>
                <a:lnTo>
                  <a:pt x="584" y="577"/>
                </a:lnTo>
                <a:lnTo>
                  <a:pt x="590" y="572"/>
                </a:lnTo>
                <a:lnTo>
                  <a:pt x="599" y="564"/>
                </a:lnTo>
                <a:lnTo>
                  <a:pt x="599" y="564"/>
                </a:lnTo>
                <a:lnTo>
                  <a:pt x="605" y="567"/>
                </a:lnTo>
                <a:lnTo>
                  <a:pt x="613" y="570"/>
                </a:lnTo>
                <a:lnTo>
                  <a:pt x="621" y="570"/>
                </a:lnTo>
                <a:lnTo>
                  <a:pt x="628" y="570"/>
                </a:lnTo>
                <a:lnTo>
                  <a:pt x="628" y="570"/>
                </a:lnTo>
                <a:lnTo>
                  <a:pt x="635" y="566"/>
                </a:lnTo>
                <a:lnTo>
                  <a:pt x="639" y="563"/>
                </a:lnTo>
                <a:lnTo>
                  <a:pt x="650" y="553"/>
                </a:lnTo>
                <a:lnTo>
                  <a:pt x="650" y="553"/>
                </a:lnTo>
                <a:lnTo>
                  <a:pt x="658" y="553"/>
                </a:lnTo>
                <a:lnTo>
                  <a:pt x="666" y="550"/>
                </a:lnTo>
                <a:lnTo>
                  <a:pt x="670" y="547"/>
                </a:lnTo>
                <a:lnTo>
                  <a:pt x="673" y="545"/>
                </a:lnTo>
                <a:lnTo>
                  <a:pt x="675" y="542"/>
                </a:lnTo>
                <a:lnTo>
                  <a:pt x="678" y="537"/>
                </a:lnTo>
                <a:lnTo>
                  <a:pt x="678" y="537"/>
                </a:lnTo>
                <a:lnTo>
                  <a:pt x="678" y="533"/>
                </a:lnTo>
                <a:lnTo>
                  <a:pt x="677" y="530"/>
                </a:lnTo>
                <a:lnTo>
                  <a:pt x="673" y="528"/>
                </a:lnTo>
                <a:lnTo>
                  <a:pt x="671" y="525"/>
                </a:lnTo>
                <a:lnTo>
                  <a:pt x="671" y="525"/>
                </a:lnTo>
                <a:lnTo>
                  <a:pt x="665" y="523"/>
                </a:lnTo>
                <a:lnTo>
                  <a:pt x="659" y="522"/>
                </a:lnTo>
                <a:lnTo>
                  <a:pt x="646" y="521"/>
                </a:lnTo>
                <a:lnTo>
                  <a:pt x="633" y="519"/>
                </a:lnTo>
                <a:lnTo>
                  <a:pt x="628" y="518"/>
                </a:lnTo>
                <a:lnTo>
                  <a:pt x="622" y="517"/>
                </a:lnTo>
                <a:lnTo>
                  <a:pt x="622" y="517"/>
                </a:lnTo>
                <a:lnTo>
                  <a:pt x="608" y="523"/>
                </a:lnTo>
                <a:lnTo>
                  <a:pt x="594" y="530"/>
                </a:lnTo>
                <a:lnTo>
                  <a:pt x="567" y="547"/>
                </a:lnTo>
                <a:lnTo>
                  <a:pt x="554" y="556"/>
                </a:lnTo>
                <a:lnTo>
                  <a:pt x="540" y="563"/>
                </a:lnTo>
                <a:lnTo>
                  <a:pt x="532" y="565"/>
                </a:lnTo>
                <a:lnTo>
                  <a:pt x="525" y="567"/>
                </a:lnTo>
                <a:lnTo>
                  <a:pt x="517" y="568"/>
                </a:lnTo>
                <a:lnTo>
                  <a:pt x="508" y="568"/>
                </a:lnTo>
                <a:lnTo>
                  <a:pt x="508" y="568"/>
                </a:lnTo>
                <a:lnTo>
                  <a:pt x="499" y="565"/>
                </a:lnTo>
                <a:lnTo>
                  <a:pt x="490" y="561"/>
                </a:lnTo>
                <a:lnTo>
                  <a:pt x="485" y="558"/>
                </a:lnTo>
                <a:lnTo>
                  <a:pt x="482" y="556"/>
                </a:lnTo>
                <a:lnTo>
                  <a:pt x="478" y="551"/>
                </a:lnTo>
                <a:lnTo>
                  <a:pt x="476" y="546"/>
                </a:lnTo>
                <a:lnTo>
                  <a:pt x="476" y="546"/>
                </a:lnTo>
                <a:lnTo>
                  <a:pt x="475" y="542"/>
                </a:lnTo>
                <a:lnTo>
                  <a:pt x="475" y="537"/>
                </a:lnTo>
                <a:lnTo>
                  <a:pt x="476" y="526"/>
                </a:lnTo>
                <a:lnTo>
                  <a:pt x="476" y="526"/>
                </a:lnTo>
                <a:lnTo>
                  <a:pt x="479" y="523"/>
                </a:lnTo>
                <a:lnTo>
                  <a:pt x="485" y="521"/>
                </a:lnTo>
                <a:lnTo>
                  <a:pt x="496" y="517"/>
                </a:lnTo>
                <a:lnTo>
                  <a:pt x="496" y="517"/>
                </a:lnTo>
                <a:lnTo>
                  <a:pt x="498" y="512"/>
                </a:lnTo>
                <a:lnTo>
                  <a:pt x="501" y="508"/>
                </a:lnTo>
                <a:lnTo>
                  <a:pt x="506" y="504"/>
                </a:lnTo>
                <a:lnTo>
                  <a:pt x="512" y="502"/>
                </a:lnTo>
                <a:lnTo>
                  <a:pt x="512" y="502"/>
                </a:lnTo>
                <a:lnTo>
                  <a:pt x="517" y="502"/>
                </a:lnTo>
                <a:lnTo>
                  <a:pt x="522" y="499"/>
                </a:lnTo>
                <a:lnTo>
                  <a:pt x="527" y="497"/>
                </a:lnTo>
                <a:lnTo>
                  <a:pt x="531" y="492"/>
                </a:lnTo>
                <a:lnTo>
                  <a:pt x="531" y="492"/>
                </a:lnTo>
                <a:lnTo>
                  <a:pt x="532" y="489"/>
                </a:lnTo>
                <a:lnTo>
                  <a:pt x="532" y="485"/>
                </a:lnTo>
                <a:lnTo>
                  <a:pt x="531" y="483"/>
                </a:lnTo>
                <a:lnTo>
                  <a:pt x="528" y="480"/>
                </a:lnTo>
                <a:lnTo>
                  <a:pt x="528" y="480"/>
                </a:lnTo>
                <a:lnTo>
                  <a:pt x="525" y="477"/>
                </a:lnTo>
                <a:lnTo>
                  <a:pt x="520" y="475"/>
                </a:lnTo>
                <a:lnTo>
                  <a:pt x="511" y="475"/>
                </a:lnTo>
                <a:lnTo>
                  <a:pt x="503" y="476"/>
                </a:lnTo>
                <a:lnTo>
                  <a:pt x="494" y="478"/>
                </a:lnTo>
                <a:lnTo>
                  <a:pt x="477" y="485"/>
                </a:lnTo>
                <a:lnTo>
                  <a:pt x="469" y="487"/>
                </a:lnTo>
                <a:lnTo>
                  <a:pt x="459" y="488"/>
                </a:lnTo>
                <a:lnTo>
                  <a:pt x="459" y="488"/>
                </a:lnTo>
                <a:lnTo>
                  <a:pt x="450" y="484"/>
                </a:lnTo>
                <a:lnTo>
                  <a:pt x="440" y="482"/>
                </a:lnTo>
                <a:lnTo>
                  <a:pt x="430" y="480"/>
                </a:lnTo>
                <a:lnTo>
                  <a:pt x="424" y="481"/>
                </a:lnTo>
                <a:lnTo>
                  <a:pt x="420" y="482"/>
                </a:lnTo>
                <a:lnTo>
                  <a:pt x="420" y="482"/>
                </a:lnTo>
                <a:lnTo>
                  <a:pt x="415" y="483"/>
                </a:lnTo>
                <a:lnTo>
                  <a:pt x="412" y="485"/>
                </a:lnTo>
                <a:lnTo>
                  <a:pt x="408" y="489"/>
                </a:lnTo>
                <a:lnTo>
                  <a:pt x="406" y="492"/>
                </a:lnTo>
                <a:lnTo>
                  <a:pt x="406" y="492"/>
                </a:lnTo>
                <a:lnTo>
                  <a:pt x="407" y="496"/>
                </a:lnTo>
                <a:lnTo>
                  <a:pt x="406" y="498"/>
                </a:lnTo>
                <a:lnTo>
                  <a:pt x="403" y="503"/>
                </a:lnTo>
                <a:lnTo>
                  <a:pt x="403" y="503"/>
                </a:lnTo>
                <a:lnTo>
                  <a:pt x="406" y="508"/>
                </a:lnTo>
                <a:lnTo>
                  <a:pt x="408" y="512"/>
                </a:lnTo>
                <a:lnTo>
                  <a:pt x="412" y="517"/>
                </a:lnTo>
                <a:lnTo>
                  <a:pt x="417" y="519"/>
                </a:lnTo>
                <a:lnTo>
                  <a:pt x="417" y="519"/>
                </a:lnTo>
                <a:lnTo>
                  <a:pt x="422" y="518"/>
                </a:lnTo>
                <a:lnTo>
                  <a:pt x="428" y="517"/>
                </a:lnTo>
                <a:lnTo>
                  <a:pt x="433" y="514"/>
                </a:lnTo>
                <a:lnTo>
                  <a:pt x="436" y="510"/>
                </a:lnTo>
                <a:lnTo>
                  <a:pt x="436" y="510"/>
                </a:lnTo>
                <a:lnTo>
                  <a:pt x="437" y="507"/>
                </a:lnTo>
                <a:lnTo>
                  <a:pt x="436" y="504"/>
                </a:lnTo>
                <a:lnTo>
                  <a:pt x="433" y="503"/>
                </a:lnTo>
                <a:lnTo>
                  <a:pt x="430" y="502"/>
                </a:lnTo>
                <a:lnTo>
                  <a:pt x="430" y="502"/>
                </a:lnTo>
                <a:lnTo>
                  <a:pt x="427" y="503"/>
                </a:lnTo>
                <a:lnTo>
                  <a:pt x="423" y="504"/>
                </a:lnTo>
                <a:lnTo>
                  <a:pt x="422" y="505"/>
                </a:lnTo>
                <a:lnTo>
                  <a:pt x="421" y="505"/>
                </a:lnTo>
                <a:lnTo>
                  <a:pt x="419" y="504"/>
                </a:lnTo>
                <a:lnTo>
                  <a:pt x="417" y="502"/>
                </a:lnTo>
                <a:lnTo>
                  <a:pt x="417" y="502"/>
                </a:lnTo>
                <a:lnTo>
                  <a:pt x="419" y="499"/>
                </a:lnTo>
                <a:lnTo>
                  <a:pt x="420" y="498"/>
                </a:lnTo>
                <a:lnTo>
                  <a:pt x="423" y="496"/>
                </a:lnTo>
                <a:lnTo>
                  <a:pt x="423" y="496"/>
                </a:lnTo>
                <a:lnTo>
                  <a:pt x="429" y="495"/>
                </a:lnTo>
                <a:lnTo>
                  <a:pt x="434" y="496"/>
                </a:lnTo>
                <a:lnTo>
                  <a:pt x="438" y="498"/>
                </a:lnTo>
                <a:lnTo>
                  <a:pt x="443" y="502"/>
                </a:lnTo>
                <a:lnTo>
                  <a:pt x="443" y="502"/>
                </a:lnTo>
                <a:lnTo>
                  <a:pt x="444" y="505"/>
                </a:lnTo>
                <a:lnTo>
                  <a:pt x="444" y="509"/>
                </a:lnTo>
                <a:lnTo>
                  <a:pt x="443" y="512"/>
                </a:lnTo>
                <a:lnTo>
                  <a:pt x="442" y="515"/>
                </a:lnTo>
                <a:lnTo>
                  <a:pt x="442" y="515"/>
                </a:lnTo>
                <a:lnTo>
                  <a:pt x="437" y="519"/>
                </a:lnTo>
                <a:lnTo>
                  <a:pt x="430" y="523"/>
                </a:lnTo>
                <a:lnTo>
                  <a:pt x="423" y="524"/>
                </a:lnTo>
                <a:lnTo>
                  <a:pt x="416" y="525"/>
                </a:lnTo>
                <a:lnTo>
                  <a:pt x="416" y="525"/>
                </a:lnTo>
                <a:lnTo>
                  <a:pt x="413" y="524"/>
                </a:lnTo>
                <a:lnTo>
                  <a:pt x="409" y="523"/>
                </a:lnTo>
                <a:lnTo>
                  <a:pt x="407" y="521"/>
                </a:lnTo>
                <a:lnTo>
                  <a:pt x="404" y="518"/>
                </a:lnTo>
                <a:lnTo>
                  <a:pt x="401" y="511"/>
                </a:lnTo>
                <a:lnTo>
                  <a:pt x="396" y="505"/>
                </a:lnTo>
                <a:lnTo>
                  <a:pt x="351" y="512"/>
                </a:lnTo>
                <a:lnTo>
                  <a:pt x="351" y="512"/>
                </a:lnTo>
                <a:lnTo>
                  <a:pt x="343" y="511"/>
                </a:lnTo>
                <a:lnTo>
                  <a:pt x="333" y="509"/>
                </a:lnTo>
                <a:lnTo>
                  <a:pt x="316" y="505"/>
                </a:lnTo>
                <a:lnTo>
                  <a:pt x="308" y="504"/>
                </a:lnTo>
                <a:lnTo>
                  <a:pt x="298" y="505"/>
                </a:lnTo>
                <a:lnTo>
                  <a:pt x="291" y="508"/>
                </a:lnTo>
                <a:lnTo>
                  <a:pt x="283" y="512"/>
                </a:lnTo>
                <a:lnTo>
                  <a:pt x="283" y="512"/>
                </a:lnTo>
                <a:lnTo>
                  <a:pt x="280" y="519"/>
                </a:lnTo>
                <a:lnTo>
                  <a:pt x="276" y="528"/>
                </a:lnTo>
                <a:lnTo>
                  <a:pt x="275" y="531"/>
                </a:lnTo>
                <a:lnTo>
                  <a:pt x="274" y="536"/>
                </a:lnTo>
                <a:lnTo>
                  <a:pt x="275" y="539"/>
                </a:lnTo>
                <a:lnTo>
                  <a:pt x="277" y="544"/>
                </a:lnTo>
                <a:lnTo>
                  <a:pt x="277" y="544"/>
                </a:lnTo>
                <a:lnTo>
                  <a:pt x="283" y="551"/>
                </a:lnTo>
                <a:lnTo>
                  <a:pt x="291" y="557"/>
                </a:lnTo>
                <a:lnTo>
                  <a:pt x="301" y="560"/>
                </a:lnTo>
                <a:lnTo>
                  <a:pt x="305" y="561"/>
                </a:lnTo>
                <a:lnTo>
                  <a:pt x="311" y="561"/>
                </a:lnTo>
                <a:lnTo>
                  <a:pt x="311" y="561"/>
                </a:lnTo>
                <a:lnTo>
                  <a:pt x="317" y="560"/>
                </a:lnTo>
                <a:lnTo>
                  <a:pt x="322" y="558"/>
                </a:lnTo>
                <a:lnTo>
                  <a:pt x="326" y="554"/>
                </a:lnTo>
                <a:lnTo>
                  <a:pt x="330" y="550"/>
                </a:lnTo>
                <a:lnTo>
                  <a:pt x="330" y="550"/>
                </a:lnTo>
                <a:lnTo>
                  <a:pt x="331" y="546"/>
                </a:lnTo>
                <a:lnTo>
                  <a:pt x="331" y="543"/>
                </a:lnTo>
                <a:lnTo>
                  <a:pt x="330" y="540"/>
                </a:lnTo>
                <a:lnTo>
                  <a:pt x="327" y="537"/>
                </a:lnTo>
                <a:lnTo>
                  <a:pt x="327" y="537"/>
                </a:lnTo>
                <a:lnTo>
                  <a:pt x="323" y="535"/>
                </a:lnTo>
                <a:lnTo>
                  <a:pt x="318" y="533"/>
                </a:lnTo>
                <a:lnTo>
                  <a:pt x="312" y="533"/>
                </a:lnTo>
                <a:lnTo>
                  <a:pt x="308" y="535"/>
                </a:lnTo>
                <a:lnTo>
                  <a:pt x="308" y="535"/>
                </a:lnTo>
                <a:lnTo>
                  <a:pt x="308" y="537"/>
                </a:lnTo>
                <a:lnTo>
                  <a:pt x="306" y="540"/>
                </a:lnTo>
                <a:lnTo>
                  <a:pt x="304" y="543"/>
                </a:lnTo>
                <a:lnTo>
                  <a:pt x="302" y="544"/>
                </a:lnTo>
                <a:lnTo>
                  <a:pt x="302" y="544"/>
                </a:lnTo>
                <a:lnTo>
                  <a:pt x="299" y="543"/>
                </a:lnTo>
                <a:lnTo>
                  <a:pt x="297" y="540"/>
                </a:lnTo>
                <a:lnTo>
                  <a:pt x="297" y="540"/>
                </a:lnTo>
                <a:lnTo>
                  <a:pt x="298" y="536"/>
                </a:lnTo>
                <a:lnTo>
                  <a:pt x="299" y="532"/>
                </a:lnTo>
                <a:lnTo>
                  <a:pt x="303" y="529"/>
                </a:lnTo>
                <a:lnTo>
                  <a:pt x="306" y="526"/>
                </a:lnTo>
                <a:lnTo>
                  <a:pt x="306" y="526"/>
                </a:lnTo>
                <a:lnTo>
                  <a:pt x="310" y="525"/>
                </a:lnTo>
                <a:lnTo>
                  <a:pt x="313" y="525"/>
                </a:lnTo>
                <a:lnTo>
                  <a:pt x="320" y="526"/>
                </a:lnTo>
                <a:lnTo>
                  <a:pt x="326" y="530"/>
                </a:lnTo>
                <a:lnTo>
                  <a:pt x="332" y="532"/>
                </a:lnTo>
                <a:lnTo>
                  <a:pt x="332" y="532"/>
                </a:lnTo>
                <a:lnTo>
                  <a:pt x="336" y="536"/>
                </a:lnTo>
                <a:lnTo>
                  <a:pt x="337" y="538"/>
                </a:lnTo>
                <a:lnTo>
                  <a:pt x="338" y="542"/>
                </a:lnTo>
                <a:lnTo>
                  <a:pt x="337" y="545"/>
                </a:lnTo>
                <a:lnTo>
                  <a:pt x="334" y="552"/>
                </a:lnTo>
                <a:lnTo>
                  <a:pt x="332" y="558"/>
                </a:lnTo>
                <a:lnTo>
                  <a:pt x="332" y="558"/>
                </a:lnTo>
                <a:lnTo>
                  <a:pt x="326" y="563"/>
                </a:lnTo>
                <a:lnTo>
                  <a:pt x="319" y="566"/>
                </a:lnTo>
                <a:lnTo>
                  <a:pt x="312" y="567"/>
                </a:lnTo>
                <a:lnTo>
                  <a:pt x="305" y="568"/>
                </a:lnTo>
                <a:lnTo>
                  <a:pt x="305" y="568"/>
                </a:lnTo>
                <a:lnTo>
                  <a:pt x="299" y="568"/>
                </a:lnTo>
                <a:lnTo>
                  <a:pt x="294" y="566"/>
                </a:lnTo>
                <a:lnTo>
                  <a:pt x="288" y="564"/>
                </a:lnTo>
                <a:lnTo>
                  <a:pt x="283" y="561"/>
                </a:lnTo>
                <a:lnTo>
                  <a:pt x="280" y="557"/>
                </a:lnTo>
                <a:lnTo>
                  <a:pt x="275" y="553"/>
                </a:lnTo>
                <a:lnTo>
                  <a:pt x="268" y="543"/>
                </a:lnTo>
                <a:lnTo>
                  <a:pt x="268" y="543"/>
                </a:lnTo>
                <a:lnTo>
                  <a:pt x="267" y="538"/>
                </a:lnTo>
                <a:lnTo>
                  <a:pt x="267" y="533"/>
                </a:lnTo>
                <a:lnTo>
                  <a:pt x="268" y="529"/>
                </a:lnTo>
                <a:lnTo>
                  <a:pt x="269" y="524"/>
                </a:lnTo>
                <a:lnTo>
                  <a:pt x="275" y="515"/>
                </a:lnTo>
                <a:lnTo>
                  <a:pt x="278" y="507"/>
                </a:lnTo>
                <a:lnTo>
                  <a:pt x="278" y="507"/>
                </a:lnTo>
                <a:lnTo>
                  <a:pt x="287" y="502"/>
                </a:lnTo>
                <a:lnTo>
                  <a:pt x="295" y="498"/>
                </a:lnTo>
                <a:lnTo>
                  <a:pt x="305" y="497"/>
                </a:lnTo>
                <a:lnTo>
                  <a:pt x="315" y="497"/>
                </a:lnTo>
                <a:lnTo>
                  <a:pt x="352" y="507"/>
                </a:lnTo>
                <a:lnTo>
                  <a:pt x="352" y="507"/>
                </a:lnTo>
                <a:lnTo>
                  <a:pt x="359" y="504"/>
                </a:lnTo>
                <a:lnTo>
                  <a:pt x="366" y="504"/>
                </a:lnTo>
                <a:lnTo>
                  <a:pt x="380" y="502"/>
                </a:lnTo>
                <a:lnTo>
                  <a:pt x="387" y="501"/>
                </a:lnTo>
                <a:lnTo>
                  <a:pt x="393" y="497"/>
                </a:lnTo>
                <a:lnTo>
                  <a:pt x="399" y="492"/>
                </a:lnTo>
                <a:lnTo>
                  <a:pt x="401" y="484"/>
                </a:lnTo>
                <a:lnTo>
                  <a:pt x="401" y="484"/>
                </a:lnTo>
                <a:lnTo>
                  <a:pt x="406" y="481"/>
                </a:lnTo>
                <a:lnTo>
                  <a:pt x="410" y="478"/>
                </a:lnTo>
                <a:lnTo>
                  <a:pt x="415" y="476"/>
                </a:lnTo>
                <a:lnTo>
                  <a:pt x="420" y="475"/>
                </a:lnTo>
                <a:lnTo>
                  <a:pt x="431" y="474"/>
                </a:lnTo>
                <a:lnTo>
                  <a:pt x="442" y="475"/>
                </a:lnTo>
                <a:lnTo>
                  <a:pt x="442" y="475"/>
                </a:lnTo>
                <a:lnTo>
                  <a:pt x="451" y="478"/>
                </a:lnTo>
                <a:lnTo>
                  <a:pt x="461" y="481"/>
                </a:lnTo>
                <a:lnTo>
                  <a:pt x="465" y="481"/>
                </a:lnTo>
                <a:lnTo>
                  <a:pt x="470" y="481"/>
                </a:lnTo>
                <a:lnTo>
                  <a:pt x="475" y="480"/>
                </a:lnTo>
                <a:lnTo>
                  <a:pt x="479" y="477"/>
                </a:lnTo>
                <a:lnTo>
                  <a:pt x="479" y="477"/>
                </a:lnTo>
                <a:lnTo>
                  <a:pt x="485" y="474"/>
                </a:lnTo>
                <a:lnTo>
                  <a:pt x="491" y="471"/>
                </a:lnTo>
                <a:lnTo>
                  <a:pt x="498" y="469"/>
                </a:lnTo>
                <a:lnTo>
                  <a:pt x="506" y="468"/>
                </a:lnTo>
                <a:lnTo>
                  <a:pt x="513" y="468"/>
                </a:lnTo>
                <a:lnTo>
                  <a:pt x="520" y="469"/>
                </a:lnTo>
                <a:lnTo>
                  <a:pt x="528" y="471"/>
                </a:lnTo>
                <a:lnTo>
                  <a:pt x="534" y="474"/>
                </a:lnTo>
                <a:lnTo>
                  <a:pt x="534" y="474"/>
                </a:lnTo>
                <a:close/>
                <a:moveTo>
                  <a:pt x="929" y="528"/>
                </a:moveTo>
                <a:lnTo>
                  <a:pt x="929" y="528"/>
                </a:lnTo>
                <a:lnTo>
                  <a:pt x="925" y="522"/>
                </a:lnTo>
                <a:lnTo>
                  <a:pt x="919" y="518"/>
                </a:lnTo>
                <a:lnTo>
                  <a:pt x="912" y="516"/>
                </a:lnTo>
                <a:lnTo>
                  <a:pt x="905" y="515"/>
                </a:lnTo>
                <a:lnTo>
                  <a:pt x="905" y="515"/>
                </a:lnTo>
                <a:lnTo>
                  <a:pt x="903" y="515"/>
                </a:lnTo>
                <a:lnTo>
                  <a:pt x="901" y="516"/>
                </a:lnTo>
                <a:lnTo>
                  <a:pt x="900" y="519"/>
                </a:lnTo>
                <a:lnTo>
                  <a:pt x="898" y="524"/>
                </a:lnTo>
                <a:lnTo>
                  <a:pt x="897" y="528"/>
                </a:lnTo>
                <a:lnTo>
                  <a:pt x="897" y="528"/>
                </a:lnTo>
                <a:lnTo>
                  <a:pt x="894" y="533"/>
                </a:lnTo>
                <a:lnTo>
                  <a:pt x="890" y="538"/>
                </a:lnTo>
                <a:lnTo>
                  <a:pt x="886" y="542"/>
                </a:lnTo>
                <a:lnTo>
                  <a:pt x="881" y="545"/>
                </a:lnTo>
                <a:lnTo>
                  <a:pt x="875" y="547"/>
                </a:lnTo>
                <a:lnTo>
                  <a:pt x="870" y="550"/>
                </a:lnTo>
                <a:lnTo>
                  <a:pt x="865" y="551"/>
                </a:lnTo>
                <a:lnTo>
                  <a:pt x="859" y="551"/>
                </a:lnTo>
                <a:lnTo>
                  <a:pt x="859" y="551"/>
                </a:lnTo>
                <a:lnTo>
                  <a:pt x="856" y="553"/>
                </a:lnTo>
                <a:lnTo>
                  <a:pt x="853" y="556"/>
                </a:lnTo>
                <a:lnTo>
                  <a:pt x="847" y="559"/>
                </a:lnTo>
                <a:lnTo>
                  <a:pt x="833" y="564"/>
                </a:lnTo>
                <a:lnTo>
                  <a:pt x="833" y="564"/>
                </a:lnTo>
                <a:lnTo>
                  <a:pt x="825" y="565"/>
                </a:lnTo>
                <a:lnTo>
                  <a:pt x="818" y="564"/>
                </a:lnTo>
                <a:lnTo>
                  <a:pt x="811" y="563"/>
                </a:lnTo>
                <a:lnTo>
                  <a:pt x="804" y="560"/>
                </a:lnTo>
                <a:lnTo>
                  <a:pt x="790" y="554"/>
                </a:lnTo>
                <a:lnTo>
                  <a:pt x="777" y="549"/>
                </a:lnTo>
                <a:lnTo>
                  <a:pt x="777" y="549"/>
                </a:lnTo>
                <a:lnTo>
                  <a:pt x="771" y="552"/>
                </a:lnTo>
                <a:lnTo>
                  <a:pt x="765" y="556"/>
                </a:lnTo>
                <a:lnTo>
                  <a:pt x="758" y="558"/>
                </a:lnTo>
                <a:lnTo>
                  <a:pt x="751" y="559"/>
                </a:lnTo>
                <a:lnTo>
                  <a:pt x="737" y="560"/>
                </a:lnTo>
                <a:lnTo>
                  <a:pt x="723" y="560"/>
                </a:lnTo>
                <a:lnTo>
                  <a:pt x="723" y="560"/>
                </a:lnTo>
                <a:lnTo>
                  <a:pt x="720" y="560"/>
                </a:lnTo>
                <a:lnTo>
                  <a:pt x="715" y="559"/>
                </a:lnTo>
                <a:lnTo>
                  <a:pt x="707" y="556"/>
                </a:lnTo>
                <a:lnTo>
                  <a:pt x="703" y="554"/>
                </a:lnTo>
                <a:lnTo>
                  <a:pt x="701" y="554"/>
                </a:lnTo>
                <a:lnTo>
                  <a:pt x="698" y="557"/>
                </a:lnTo>
                <a:lnTo>
                  <a:pt x="696" y="563"/>
                </a:lnTo>
                <a:lnTo>
                  <a:pt x="696" y="563"/>
                </a:lnTo>
                <a:lnTo>
                  <a:pt x="703" y="567"/>
                </a:lnTo>
                <a:lnTo>
                  <a:pt x="712" y="571"/>
                </a:lnTo>
                <a:lnTo>
                  <a:pt x="729" y="577"/>
                </a:lnTo>
                <a:lnTo>
                  <a:pt x="729" y="577"/>
                </a:lnTo>
                <a:lnTo>
                  <a:pt x="740" y="575"/>
                </a:lnTo>
                <a:lnTo>
                  <a:pt x="751" y="575"/>
                </a:lnTo>
                <a:lnTo>
                  <a:pt x="757" y="574"/>
                </a:lnTo>
                <a:lnTo>
                  <a:pt x="762" y="573"/>
                </a:lnTo>
                <a:lnTo>
                  <a:pt x="768" y="572"/>
                </a:lnTo>
                <a:lnTo>
                  <a:pt x="772" y="568"/>
                </a:lnTo>
                <a:lnTo>
                  <a:pt x="772" y="568"/>
                </a:lnTo>
                <a:lnTo>
                  <a:pt x="777" y="566"/>
                </a:lnTo>
                <a:lnTo>
                  <a:pt x="782" y="566"/>
                </a:lnTo>
                <a:lnTo>
                  <a:pt x="787" y="566"/>
                </a:lnTo>
                <a:lnTo>
                  <a:pt x="792" y="568"/>
                </a:lnTo>
                <a:lnTo>
                  <a:pt x="801" y="573"/>
                </a:lnTo>
                <a:lnTo>
                  <a:pt x="810" y="578"/>
                </a:lnTo>
                <a:lnTo>
                  <a:pt x="810" y="578"/>
                </a:lnTo>
                <a:lnTo>
                  <a:pt x="823" y="579"/>
                </a:lnTo>
                <a:lnTo>
                  <a:pt x="835" y="580"/>
                </a:lnTo>
                <a:lnTo>
                  <a:pt x="848" y="579"/>
                </a:lnTo>
                <a:lnTo>
                  <a:pt x="854" y="578"/>
                </a:lnTo>
                <a:lnTo>
                  <a:pt x="860" y="575"/>
                </a:lnTo>
                <a:lnTo>
                  <a:pt x="860" y="575"/>
                </a:lnTo>
                <a:lnTo>
                  <a:pt x="866" y="572"/>
                </a:lnTo>
                <a:lnTo>
                  <a:pt x="870" y="568"/>
                </a:lnTo>
                <a:lnTo>
                  <a:pt x="874" y="566"/>
                </a:lnTo>
                <a:lnTo>
                  <a:pt x="876" y="565"/>
                </a:lnTo>
                <a:lnTo>
                  <a:pt x="879" y="565"/>
                </a:lnTo>
                <a:lnTo>
                  <a:pt x="882" y="566"/>
                </a:lnTo>
                <a:lnTo>
                  <a:pt x="882" y="566"/>
                </a:lnTo>
                <a:lnTo>
                  <a:pt x="889" y="567"/>
                </a:lnTo>
                <a:lnTo>
                  <a:pt x="896" y="566"/>
                </a:lnTo>
                <a:lnTo>
                  <a:pt x="903" y="565"/>
                </a:lnTo>
                <a:lnTo>
                  <a:pt x="909" y="561"/>
                </a:lnTo>
                <a:lnTo>
                  <a:pt x="915" y="558"/>
                </a:lnTo>
                <a:lnTo>
                  <a:pt x="921" y="553"/>
                </a:lnTo>
                <a:lnTo>
                  <a:pt x="925" y="549"/>
                </a:lnTo>
                <a:lnTo>
                  <a:pt x="929" y="543"/>
                </a:lnTo>
                <a:lnTo>
                  <a:pt x="929" y="543"/>
                </a:lnTo>
                <a:lnTo>
                  <a:pt x="930" y="535"/>
                </a:lnTo>
                <a:lnTo>
                  <a:pt x="929" y="528"/>
                </a:lnTo>
                <a:lnTo>
                  <a:pt x="929" y="528"/>
                </a:lnTo>
                <a:close/>
                <a:moveTo>
                  <a:pt x="1036" y="605"/>
                </a:moveTo>
                <a:lnTo>
                  <a:pt x="1036" y="605"/>
                </a:lnTo>
                <a:lnTo>
                  <a:pt x="1014" y="593"/>
                </a:lnTo>
                <a:lnTo>
                  <a:pt x="1002" y="588"/>
                </a:lnTo>
                <a:lnTo>
                  <a:pt x="996" y="587"/>
                </a:lnTo>
                <a:lnTo>
                  <a:pt x="989" y="587"/>
                </a:lnTo>
                <a:lnTo>
                  <a:pt x="989" y="587"/>
                </a:lnTo>
                <a:lnTo>
                  <a:pt x="984" y="587"/>
                </a:lnTo>
                <a:lnTo>
                  <a:pt x="978" y="588"/>
                </a:lnTo>
                <a:lnTo>
                  <a:pt x="972" y="591"/>
                </a:lnTo>
                <a:lnTo>
                  <a:pt x="966" y="593"/>
                </a:lnTo>
                <a:lnTo>
                  <a:pt x="956" y="600"/>
                </a:lnTo>
                <a:lnTo>
                  <a:pt x="945" y="608"/>
                </a:lnTo>
                <a:lnTo>
                  <a:pt x="935" y="615"/>
                </a:lnTo>
                <a:lnTo>
                  <a:pt x="924" y="621"/>
                </a:lnTo>
                <a:lnTo>
                  <a:pt x="918" y="622"/>
                </a:lnTo>
                <a:lnTo>
                  <a:pt x="912" y="623"/>
                </a:lnTo>
                <a:lnTo>
                  <a:pt x="905" y="622"/>
                </a:lnTo>
                <a:lnTo>
                  <a:pt x="898" y="621"/>
                </a:lnTo>
                <a:lnTo>
                  <a:pt x="898" y="621"/>
                </a:lnTo>
                <a:lnTo>
                  <a:pt x="893" y="619"/>
                </a:lnTo>
                <a:lnTo>
                  <a:pt x="887" y="616"/>
                </a:lnTo>
                <a:lnTo>
                  <a:pt x="881" y="614"/>
                </a:lnTo>
                <a:lnTo>
                  <a:pt x="875" y="610"/>
                </a:lnTo>
                <a:lnTo>
                  <a:pt x="875" y="610"/>
                </a:lnTo>
                <a:lnTo>
                  <a:pt x="866" y="607"/>
                </a:lnTo>
                <a:lnTo>
                  <a:pt x="855" y="603"/>
                </a:lnTo>
                <a:lnTo>
                  <a:pt x="845" y="602"/>
                </a:lnTo>
                <a:lnTo>
                  <a:pt x="834" y="602"/>
                </a:lnTo>
                <a:lnTo>
                  <a:pt x="823" y="603"/>
                </a:lnTo>
                <a:lnTo>
                  <a:pt x="813" y="606"/>
                </a:lnTo>
                <a:lnTo>
                  <a:pt x="803" y="609"/>
                </a:lnTo>
                <a:lnTo>
                  <a:pt x="793" y="615"/>
                </a:lnTo>
                <a:lnTo>
                  <a:pt x="793" y="615"/>
                </a:lnTo>
                <a:lnTo>
                  <a:pt x="785" y="612"/>
                </a:lnTo>
                <a:lnTo>
                  <a:pt x="776" y="609"/>
                </a:lnTo>
                <a:lnTo>
                  <a:pt x="766" y="608"/>
                </a:lnTo>
                <a:lnTo>
                  <a:pt x="757" y="608"/>
                </a:lnTo>
                <a:lnTo>
                  <a:pt x="757" y="608"/>
                </a:lnTo>
                <a:lnTo>
                  <a:pt x="750" y="603"/>
                </a:lnTo>
                <a:lnTo>
                  <a:pt x="742" y="599"/>
                </a:lnTo>
                <a:lnTo>
                  <a:pt x="734" y="596"/>
                </a:lnTo>
                <a:lnTo>
                  <a:pt x="724" y="595"/>
                </a:lnTo>
                <a:lnTo>
                  <a:pt x="715" y="594"/>
                </a:lnTo>
                <a:lnTo>
                  <a:pt x="707" y="595"/>
                </a:lnTo>
                <a:lnTo>
                  <a:pt x="698" y="596"/>
                </a:lnTo>
                <a:lnTo>
                  <a:pt x="689" y="599"/>
                </a:lnTo>
                <a:lnTo>
                  <a:pt x="689" y="599"/>
                </a:lnTo>
                <a:lnTo>
                  <a:pt x="684" y="602"/>
                </a:lnTo>
                <a:lnTo>
                  <a:pt x="679" y="606"/>
                </a:lnTo>
                <a:lnTo>
                  <a:pt x="674" y="612"/>
                </a:lnTo>
                <a:lnTo>
                  <a:pt x="672" y="617"/>
                </a:lnTo>
                <a:lnTo>
                  <a:pt x="670" y="623"/>
                </a:lnTo>
                <a:lnTo>
                  <a:pt x="668" y="629"/>
                </a:lnTo>
                <a:lnTo>
                  <a:pt x="667" y="636"/>
                </a:lnTo>
                <a:lnTo>
                  <a:pt x="668" y="642"/>
                </a:lnTo>
                <a:lnTo>
                  <a:pt x="668" y="642"/>
                </a:lnTo>
                <a:lnTo>
                  <a:pt x="670" y="644"/>
                </a:lnTo>
                <a:lnTo>
                  <a:pt x="673" y="645"/>
                </a:lnTo>
                <a:lnTo>
                  <a:pt x="673" y="645"/>
                </a:lnTo>
                <a:lnTo>
                  <a:pt x="675" y="645"/>
                </a:lnTo>
                <a:lnTo>
                  <a:pt x="678" y="643"/>
                </a:lnTo>
                <a:lnTo>
                  <a:pt x="680" y="641"/>
                </a:lnTo>
                <a:lnTo>
                  <a:pt x="681" y="638"/>
                </a:lnTo>
                <a:lnTo>
                  <a:pt x="681" y="638"/>
                </a:lnTo>
                <a:lnTo>
                  <a:pt x="681" y="637"/>
                </a:lnTo>
                <a:lnTo>
                  <a:pt x="680" y="636"/>
                </a:lnTo>
                <a:lnTo>
                  <a:pt x="678" y="635"/>
                </a:lnTo>
                <a:lnTo>
                  <a:pt x="678" y="634"/>
                </a:lnTo>
                <a:lnTo>
                  <a:pt x="678" y="634"/>
                </a:lnTo>
                <a:lnTo>
                  <a:pt x="679" y="627"/>
                </a:lnTo>
                <a:lnTo>
                  <a:pt x="680" y="621"/>
                </a:lnTo>
                <a:lnTo>
                  <a:pt x="684" y="615"/>
                </a:lnTo>
                <a:lnTo>
                  <a:pt x="689" y="609"/>
                </a:lnTo>
                <a:lnTo>
                  <a:pt x="689" y="609"/>
                </a:lnTo>
                <a:lnTo>
                  <a:pt x="695" y="606"/>
                </a:lnTo>
                <a:lnTo>
                  <a:pt x="702" y="605"/>
                </a:lnTo>
                <a:lnTo>
                  <a:pt x="710" y="603"/>
                </a:lnTo>
                <a:lnTo>
                  <a:pt x="717" y="602"/>
                </a:lnTo>
                <a:lnTo>
                  <a:pt x="726" y="603"/>
                </a:lnTo>
                <a:lnTo>
                  <a:pt x="733" y="605"/>
                </a:lnTo>
                <a:lnTo>
                  <a:pt x="740" y="607"/>
                </a:lnTo>
                <a:lnTo>
                  <a:pt x="747" y="610"/>
                </a:lnTo>
                <a:lnTo>
                  <a:pt x="747" y="610"/>
                </a:lnTo>
                <a:lnTo>
                  <a:pt x="748" y="615"/>
                </a:lnTo>
                <a:lnTo>
                  <a:pt x="750" y="617"/>
                </a:lnTo>
                <a:lnTo>
                  <a:pt x="752" y="617"/>
                </a:lnTo>
                <a:lnTo>
                  <a:pt x="756" y="617"/>
                </a:lnTo>
                <a:lnTo>
                  <a:pt x="762" y="616"/>
                </a:lnTo>
                <a:lnTo>
                  <a:pt x="765" y="616"/>
                </a:lnTo>
                <a:lnTo>
                  <a:pt x="769" y="617"/>
                </a:lnTo>
                <a:lnTo>
                  <a:pt x="786" y="621"/>
                </a:lnTo>
                <a:lnTo>
                  <a:pt x="786" y="621"/>
                </a:lnTo>
                <a:lnTo>
                  <a:pt x="794" y="626"/>
                </a:lnTo>
                <a:lnTo>
                  <a:pt x="800" y="633"/>
                </a:lnTo>
                <a:lnTo>
                  <a:pt x="804" y="641"/>
                </a:lnTo>
                <a:lnTo>
                  <a:pt x="806" y="649"/>
                </a:lnTo>
                <a:lnTo>
                  <a:pt x="806" y="649"/>
                </a:lnTo>
                <a:lnTo>
                  <a:pt x="807" y="655"/>
                </a:lnTo>
                <a:lnTo>
                  <a:pt x="806" y="659"/>
                </a:lnTo>
                <a:lnTo>
                  <a:pt x="804" y="664"/>
                </a:lnTo>
                <a:lnTo>
                  <a:pt x="800" y="668"/>
                </a:lnTo>
                <a:lnTo>
                  <a:pt x="792" y="676"/>
                </a:lnTo>
                <a:lnTo>
                  <a:pt x="785" y="682"/>
                </a:lnTo>
                <a:lnTo>
                  <a:pt x="785" y="682"/>
                </a:lnTo>
                <a:lnTo>
                  <a:pt x="782" y="684"/>
                </a:lnTo>
                <a:lnTo>
                  <a:pt x="778" y="685"/>
                </a:lnTo>
                <a:lnTo>
                  <a:pt x="770" y="685"/>
                </a:lnTo>
                <a:lnTo>
                  <a:pt x="762" y="684"/>
                </a:lnTo>
                <a:lnTo>
                  <a:pt x="755" y="684"/>
                </a:lnTo>
                <a:lnTo>
                  <a:pt x="755" y="684"/>
                </a:lnTo>
                <a:lnTo>
                  <a:pt x="749" y="690"/>
                </a:lnTo>
                <a:lnTo>
                  <a:pt x="743" y="695"/>
                </a:lnTo>
                <a:lnTo>
                  <a:pt x="735" y="698"/>
                </a:lnTo>
                <a:lnTo>
                  <a:pt x="727" y="700"/>
                </a:lnTo>
                <a:lnTo>
                  <a:pt x="727" y="700"/>
                </a:lnTo>
                <a:lnTo>
                  <a:pt x="720" y="703"/>
                </a:lnTo>
                <a:lnTo>
                  <a:pt x="713" y="702"/>
                </a:lnTo>
                <a:lnTo>
                  <a:pt x="707" y="700"/>
                </a:lnTo>
                <a:lnTo>
                  <a:pt x="700" y="698"/>
                </a:lnTo>
                <a:lnTo>
                  <a:pt x="688" y="691"/>
                </a:lnTo>
                <a:lnTo>
                  <a:pt x="681" y="689"/>
                </a:lnTo>
                <a:lnTo>
                  <a:pt x="675" y="686"/>
                </a:lnTo>
                <a:lnTo>
                  <a:pt x="675" y="686"/>
                </a:lnTo>
                <a:lnTo>
                  <a:pt x="668" y="690"/>
                </a:lnTo>
                <a:lnTo>
                  <a:pt x="661" y="692"/>
                </a:lnTo>
                <a:lnTo>
                  <a:pt x="647" y="697"/>
                </a:lnTo>
                <a:lnTo>
                  <a:pt x="625" y="693"/>
                </a:lnTo>
                <a:lnTo>
                  <a:pt x="625" y="693"/>
                </a:lnTo>
                <a:lnTo>
                  <a:pt x="610" y="685"/>
                </a:lnTo>
                <a:lnTo>
                  <a:pt x="596" y="676"/>
                </a:lnTo>
                <a:lnTo>
                  <a:pt x="588" y="672"/>
                </a:lnTo>
                <a:lnTo>
                  <a:pt x="580" y="669"/>
                </a:lnTo>
                <a:lnTo>
                  <a:pt x="571" y="666"/>
                </a:lnTo>
                <a:lnTo>
                  <a:pt x="562" y="666"/>
                </a:lnTo>
                <a:lnTo>
                  <a:pt x="562" y="666"/>
                </a:lnTo>
                <a:lnTo>
                  <a:pt x="553" y="669"/>
                </a:lnTo>
                <a:lnTo>
                  <a:pt x="542" y="671"/>
                </a:lnTo>
                <a:lnTo>
                  <a:pt x="539" y="673"/>
                </a:lnTo>
                <a:lnTo>
                  <a:pt x="534" y="676"/>
                </a:lnTo>
                <a:lnTo>
                  <a:pt x="531" y="679"/>
                </a:lnTo>
                <a:lnTo>
                  <a:pt x="528" y="684"/>
                </a:lnTo>
                <a:lnTo>
                  <a:pt x="528" y="684"/>
                </a:lnTo>
                <a:lnTo>
                  <a:pt x="528" y="685"/>
                </a:lnTo>
                <a:lnTo>
                  <a:pt x="529" y="686"/>
                </a:lnTo>
                <a:lnTo>
                  <a:pt x="533" y="688"/>
                </a:lnTo>
                <a:lnTo>
                  <a:pt x="533" y="688"/>
                </a:lnTo>
                <a:lnTo>
                  <a:pt x="538" y="684"/>
                </a:lnTo>
                <a:lnTo>
                  <a:pt x="542" y="681"/>
                </a:lnTo>
                <a:lnTo>
                  <a:pt x="554" y="677"/>
                </a:lnTo>
                <a:lnTo>
                  <a:pt x="554" y="677"/>
                </a:lnTo>
                <a:lnTo>
                  <a:pt x="561" y="675"/>
                </a:lnTo>
                <a:lnTo>
                  <a:pt x="568" y="675"/>
                </a:lnTo>
                <a:lnTo>
                  <a:pt x="575" y="676"/>
                </a:lnTo>
                <a:lnTo>
                  <a:pt x="582" y="678"/>
                </a:lnTo>
                <a:lnTo>
                  <a:pt x="595" y="685"/>
                </a:lnTo>
                <a:lnTo>
                  <a:pt x="606" y="693"/>
                </a:lnTo>
                <a:lnTo>
                  <a:pt x="606" y="693"/>
                </a:lnTo>
                <a:lnTo>
                  <a:pt x="611" y="696"/>
                </a:lnTo>
                <a:lnTo>
                  <a:pt x="616" y="698"/>
                </a:lnTo>
                <a:lnTo>
                  <a:pt x="625" y="702"/>
                </a:lnTo>
                <a:lnTo>
                  <a:pt x="636" y="704"/>
                </a:lnTo>
                <a:lnTo>
                  <a:pt x="646" y="705"/>
                </a:lnTo>
                <a:lnTo>
                  <a:pt x="675" y="696"/>
                </a:lnTo>
                <a:lnTo>
                  <a:pt x="675" y="696"/>
                </a:lnTo>
                <a:lnTo>
                  <a:pt x="689" y="703"/>
                </a:lnTo>
                <a:lnTo>
                  <a:pt x="703" y="709"/>
                </a:lnTo>
                <a:lnTo>
                  <a:pt x="710" y="710"/>
                </a:lnTo>
                <a:lnTo>
                  <a:pt x="719" y="711"/>
                </a:lnTo>
                <a:lnTo>
                  <a:pt x="726" y="710"/>
                </a:lnTo>
                <a:lnTo>
                  <a:pt x="735" y="707"/>
                </a:lnTo>
                <a:lnTo>
                  <a:pt x="758" y="693"/>
                </a:lnTo>
                <a:lnTo>
                  <a:pt x="773" y="693"/>
                </a:lnTo>
                <a:lnTo>
                  <a:pt x="773" y="693"/>
                </a:lnTo>
                <a:lnTo>
                  <a:pt x="779" y="692"/>
                </a:lnTo>
                <a:lnTo>
                  <a:pt x="785" y="691"/>
                </a:lnTo>
                <a:lnTo>
                  <a:pt x="790" y="688"/>
                </a:lnTo>
                <a:lnTo>
                  <a:pt x="796" y="684"/>
                </a:lnTo>
                <a:lnTo>
                  <a:pt x="804" y="676"/>
                </a:lnTo>
                <a:lnTo>
                  <a:pt x="812" y="666"/>
                </a:lnTo>
                <a:lnTo>
                  <a:pt x="812" y="666"/>
                </a:lnTo>
                <a:lnTo>
                  <a:pt x="814" y="659"/>
                </a:lnTo>
                <a:lnTo>
                  <a:pt x="814" y="654"/>
                </a:lnTo>
                <a:lnTo>
                  <a:pt x="814" y="640"/>
                </a:lnTo>
                <a:lnTo>
                  <a:pt x="814" y="640"/>
                </a:lnTo>
                <a:lnTo>
                  <a:pt x="818" y="636"/>
                </a:lnTo>
                <a:lnTo>
                  <a:pt x="823" y="634"/>
                </a:lnTo>
                <a:lnTo>
                  <a:pt x="827" y="631"/>
                </a:lnTo>
                <a:lnTo>
                  <a:pt x="833" y="631"/>
                </a:lnTo>
                <a:lnTo>
                  <a:pt x="842" y="631"/>
                </a:lnTo>
                <a:lnTo>
                  <a:pt x="853" y="633"/>
                </a:lnTo>
                <a:lnTo>
                  <a:pt x="853" y="633"/>
                </a:lnTo>
                <a:lnTo>
                  <a:pt x="865" y="638"/>
                </a:lnTo>
                <a:lnTo>
                  <a:pt x="877" y="644"/>
                </a:lnTo>
                <a:lnTo>
                  <a:pt x="890" y="648"/>
                </a:lnTo>
                <a:lnTo>
                  <a:pt x="903" y="650"/>
                </a:lnTo>
                <a:lnTo>
                  <a:pt x="917" y="651"/>
                </a:lnTo>
                <a:lnTo>
                  <a:pt x="930" y="650"/>
                </a:lnTo>
                <a:lnTo>
                  <a:pt x="943" y="647"/>
                </a:lnTo>
                <a:lnTo>
                  <a:pt x="954" y="641"/>
                </a:lnTo>
                <a:lnTo>
                  <a:pt x="954" y="641"/>
                </a:lnTo>
                <a:lnTo>
                  <a:pt x="966" y="631"/>
                </a:lnTo>
                <a:lnTo>
                  <a:pt x="979" y="622"/>
                </a:lnTo>
                <a:lnTo>
                  <a:pt x="985" y="620"/>
                </a:lnTo>
                <a:lnTo>
                  <a:pt x="992" y="617"/>
                </a:lnTo>
                <a:lnTo>
                  <a:pt x="999" y="617"/>
                </a:lnTo>
                <a:lnTo>
                  <a:pt x="1007" y="621"/>
                </a:lnTo>
                <a:lnTo>
                  <a:pt x="1007" y="621"/>
                </a:lnTo>
                <a:lnTo>
                  <a:pt x="1021" y="631"/>
                </a:lnTo>
                <a:lnTo>
                  <a:pt x="1029" y="637"/>
                </a:lnTo>
                <a:lnTo>
                  <a:pt x="1037" y="641"/>
                </a:lnTo>
                <a:lnTo>
                  <a:pt x="1046" y="644"/>
                </a:lnTo>
                <a:lnTo>
                  <a:pt x="1055" y="647"/>
                </a:lnTo>
                <a:lnTo>
                  <a:pt x="1063" y="647"/>
                </a:lnTo>
                <a:lnTo>
                  <a:pt x="1072" y="644"/>
                </a:lnTo>
                <a:lnTo>
                  <a:pt x="1072" y="644"/>
                </a:lnTo>
                <a:lnTo>
                  <a:pt x="1076" y="643"/>
                </a:lnTo>
                <a:lnTo>
                  <a:pt x="1078" y="641"/>
                </a:lnTo>
                <a:lnTo>
                  <a:pt x="1079" y="638"/>
                </a:lnTo>
                <a:lnTo>
                  <a:pt x="1079" y="635"/>
                </a:lnTo>
                <a:lnTo>
                  <a:pt x="1079" y="635"/>
                </a:lnTo>
                <a:lnTo>
                  <a:pt x="1077" y="634"/>
                </a:lnTo>
                <a:lnTo>
                  <a:pt x="1074" y="634"/>
                </a:lnTo>
                <a:lnTo>
                  <a:pt x="1069" y="636"/>
                </a:lnTo>
                <a:lnTo>
                  <a:pt x="1069" y="636"/>
                </a:lnTo>
                <a:lnTo>
                  <a:pt x="1063" y="637"/>
                </a:lnTo>
                <a:lnTo>
                  <a:pt x="1057" y="637"/>
                </a:lnTo>
                <a:lnTo>
                  <a:pt x="1050" y="636"/>
                </a:lnTo>
                <a:lnTo>
                  <a:pt x="1046" y="635"/>
                </a:lnTo>
                <a:lnTo>
                  <a:pt x="1040" y="633"/>
                </a:lnTo>
                <a:lnTo>
                  <a:pt x="1034" y="630"/>
                </a:lnTo>
                <a:lnTo>
                  <a:pt x="1029" y="627"/>
                </a:lnTo>
                <a:lnTo>
                  <a:pt x="1026" y="622"/>
                </a:lnTo>
                <a:lnTo>
                  <a:pt x="1026" y="622"/>
                </a:lnTo>
                <a:lnTo>
                  <a:pt x="1016" y="616"/>
                </a:lnTo>
                <a:lnTo>
                  <a:pt x="1007" y="610"/>
                </a:lnTo>
                <a:lnTo>
                  <a:pt x="1002" y="609"/>
                </a:lnTo>
                <a:lnTo>
                  <a:pt x="998" y="608"/>
                </a:lnTo>
                <a:lnTo>
                  <a:pt x="992" y="608"/>
                </a:lnTo>
                <a:lnTo>
                  <a:pt x="986" y="610"/>
                </a:lnTo>
                <a:lnTo>
                  <a:pt x="986" y="610"/>
                </a:lnTo>
                <a:lnTo>
                  <a:pt x="977" y="615"/>
                </a:lnTo>
                <a:lnTo>
                  <a:pt x="968" y="620"/>
                </a:lnTo>
                <a:lnTo>
                  <a:pt x="951" y="631"/>
                </a:lnTo>
                <a:lnTo>
                  <a:pt x="943" y="636"/>
                </a:lnTo>
                <a:lnTo>
                  <a:pt x="933" y="641"/>
                </a:lnTo>
                <a:lnTo>
                  <a:pt x="923" y="642"/>
                </a:lnTo>
                <a:lnTo>
                  <a:pt x="911" y="643"/>
                </a:lnTo>
                <a:lnTo>
                  <a:pt x="911" y="643"/>
                </a:lnTo>
                <a:lnTo>
                  <a:pt x="903" y="642"/>
                </a:lnTo>
                <a:lnTo>
                  <a:pt x="894" y="640"/>
                </a:lnTo>
                <a:lnTo>
                  <a:pt x="879" y="634"/>
                </a:lnTo>
                <a:lnTo>
                  <a:pt x="862" y="627"/>
                </a:lnTo>
                <a:lnTo>
                  <a:pt x="854" y="624"/>
                </a:lnTo>
                <a:lnTo>
                  <a:pt x="846" y="622"/>
                </a:lnTo>
                <a:lnTo>
                  <a:pt x="846" y="622"/>
                </a:lnTo>
                <a:lnTo>
                  <a:pt x="835" y="621"/>
                </a:lnTo>
                <a:lnTo>
                  <a:pt x="826" y="622"/>
                </a:lnTo>
                <a:lnTo>
                  <a:pt x="818" y="624"/>
                </a:lnTo>
                <a:lnTo>
                  <a:pt x="810" y="629"/>
                </a:lnTo>
                <a:lnTo>
                  <a:pt x="810" y="629"/>
                </a:lnTo>
                <a:lnTo>
                  <a:pt x="805" y="626"/>
                </a:lnTo>
                <a:lnTo>
                  <a:pt x="804" y="623"/>
                </a:lnTo>
                <a:lnTo>
                  <a:pt x="804" y="620"/>
                </a:lnTo>
                <a:lnTo>
                  <a:pt x="804" y="620"/>
                </a:lnTo>
                <a:lnTo>
                  <a:pt x="811" y="615"/>
                </a:lnTo>
                <a:lnTo>
                  <a:pt x="819" y="613"/>
                </a:lnTo>
                <a:lnTo>
                  <a:pt x="819" y="613"/>
                </a:lnTo>
                <a:lnTo>
                  <a:pt x="826" y="610"/>
                </a:lnTo>
                <a:lnTo>
                  <a:pt x="833" y="609"/>
                </a:lnTo>
                <a:lnTo>
                  <a:pt x="840" y="609"/>
                </a:lnTo>
                <a:lnTo>
                  <a:pt x="847" y="610"/>
                </a:lnTo>
                <a:lnTo>
                  <a:pt x="860" y="614"/>
                </a:lnTo>
                <a:lnTo>
                  <a:pt x="872" y="619"/>
                </a:lnTo>
                <a:lnTo>
                  <a:pt x="884" y="624"/>
                </a:lnTo>
                <a:lnTo>
                  <a:pt x="897" y="629"/>
                </a:lnTo>
                <a:lnTo>
                  <a:pt x="903" y="631"/>
                </a:lnTo>
                <a:lnTo>
                  <a:pt x="910" y="633"/>
                </a:lnTo>
                <a:lnTo>
                  <a:pt x="917" y="633"/>
                </a:lnTo>
                <a:lnTo>
                  <a:pt x="924" y="631"/>
                </a:lnTo>
                <a:lnTo>
                  <a:pt x="924" y="631"/>
                </a:lnTo>
                <a:lnTo>
                  <a:pt x="931" y="628"/>
                </a:lnTo>
                <a:lnTo>
                  <a:pt x="937" y="624"/>
                </a:lnTo>
                <a:lnTo>
                  <a:pt x="950" y="615"/>
                </a:lnTo>
                <a:lnTo>
                  <a:pt x="963" y="606"/>
                </a:lnTo>
                <a:lnTo>
                  <a:pt x="975" y="599"/>
                </a:lnTo>
                <a:lnTo>
                  <a:pt x="975" y="599"/>
                </a:lnTo>
                <a:lnTo>
                  <a:pt x="986" y="596"/>
                </a:lnTo>
                <a:lnTo>
                  <a:pt x="996" y="596"/>
                </a:lnTo>
                <a:lnTo>
                  <a:pt x="1007" y="599"/>
                </a:lnTo>
                <a:lnTo>
                  <a:pt x="1016" y="603"/>
                </a:lnTo>
                <a:lnTo>
                  <a:pt x="1016" y="603"/>
                </a:lnTo>
                <a:lnTo>
                  <a:pt x="1023" y="607"/>
                </a:lnTo>
                <a:lnTo>
                  <a:pt x="1029" y="610"/>
                </a:lnTo>
                <a:lnTo>
                  <a:pt x="1042" y="619"/>
                </a:lnTo>
                <a:lnTo>
                  <a:pt x="1048" y="622"/>
                </a:lnTo>
                <a:lnTo>
                  <a:pt x="1055" y="626"/>
                </a:lnTo>
                <a:lnTo>
                  <a:pt x="1062" y="628"/>
                </a:lnTo>
                <a:lnTo>
                  <a:pt x="1070" y="629"/>
                </a:lnTo>
                <a:lnTo>
                  <a:pt x="1070" y="629"/>
                </a:lnTo>
                <a:lnTo>
                  <a:pt x="1078" y="626"/>
                </a:lnTo>
                <a:lnTo>
                  <a:pt x="1082" y="623"/>
                </a:lnTo>
                <a:lnTo>
                  <a:pt x="1084" y="620"/>
                </a:lnTo>
                <a:lnTo>
                  <a:pt x="1084" y="620"/>
                </a:lnTo>
                <a:lnTo>
                  <a:pt x="1084" y="617"/>
                </a:lnTo>
                <a:lnTo>
                  <a:pt x="1083" y="616"/>
                </a:lnTo>
                <a:lnTo>
                  <a:pt x="1082" y="616"/>
                </a:lnTo>
                <a:lnTo>
                  <a:pt x="1082" y="616"/>
                </a:lnTo>
                <a:lnTo>
                  <a:pt x="1075" y="620"/>
                </a:lnTo>
                <a:lnTo>
                  <a:pt x="1069" y="620"/>
                </a:lnTo>
                <a:lnTo>
                  <a:pt x="1063" y="620"/>
                </a:lnTo>
                <a:lnTo>
                  <a:pt x="1058" y="617"/>
                </a:lnTo>
                <a:lnTo>
                  <a:pt x="1047" y="610"/>
                </a:lnTo>
                <a:lnTo>
                  <a:pt x="1036" y="605"/>
                </a:lnTo>
                <a:lnTo>
                  <a:pt x="1036" y="605"/>
                </a:lnTo>
                <a:close/>
                <a:moveTo>
                  <a:pt x="749" y="628"/>
                </a:moveTo>
                <a:lnTo>
                  <a:pt x="749" y="628"/>
                </a:lnTo>
                <a:lnTo>
                  <a:pt x="740" y="622"/>
                </a:lnTo>
                <a:lnTo>
                  <a:pt x="731" y="617"/>
                </a:lnTo>
                <a:lnTo>
                  <a:pt x="721" y="615"/>
                </a:lnTo>
                <a:lnTo>
                  <a:pt x="710" y="614"/>
                </a:lnTo>
                <a:lnTo>
                  <a:pt x="710" y="614"/>
                </a:lnTo>
                <a:lnTo>
                  <a:pt x="699" y="617"/>
                </a:lnTo>
                <a:lnTo>
                  <a:pt x="693" y="621"/>
                </a:lnTo>
                <a:lnTo>
                  <a:pt x="689" y="626"/>
                </a:lnTo>
                <a:lnTo>
                  <a:pt x="689" y="626"/>
                </a:lnTo>
                <a:lnTo>
                  <a:pt x="687" y="629"/>
                </a:lnTo>
                <a:lnTo>
                  <a:pt x="687" y="633"/>
                </a:lnTo>
                <a:lnTo>
                  <a:pt x="687" y="640"/>
                </a:lnTo>
                <a:lnTo>
                  <a:pt x="689" y="645"/>
                </a:lnTo>
                <a:lnTo>
                  <a:pt x="694" y="651"/>
                </a:lnTo>
                <a:lnTo>
                  <a:pt x="694" y="651"/>
                </a:lnTo>
                <a:lnTo>
                  <a:pt x="695" y="652"/>
                </a:lnTo>
                <a:lnTo>
                  <a:pt x="696" y="652"/>
                </a:lnTo>
                <a:lnTo>
                  <a:pt x="699" y="652"/>
                </a:lnTo>
                <a:lnTo>
                  <a:pt x="700" y="650"/>
                </a:lnTo>
                <a:lnTo>
                  <a:pt x="700" y="650"/>
                </a:lnTo>
                <a:lnTo>
                  <a:pt x="701" y="648"/>
                </a:lnTo>
                <a:lnTo>
                  <a:pt x="700" y="645"/>
                </a:lnTo>
                <a:lnTo>
                  <a:pt x="699" y="643"/>
                </a:lnTo>
                <a:lnTo>
                  <a:pt x="696" y="642"/>
                </a:lnTo>
                <a:lnTo>
                  <a:pt x="696" y="642"/>
                </a:lnTo>
                <a:lnTo>
                  <a:pt x="695" y="640"/>
                </a:lnTo>
                <a:lnTo>
                  <a:pt x="694" y="637"/>
                </a:lnTo>
                <a:lnTo>
                  <a:pt x="696" y="631"/>
                </a:lnTo>
                <a:lnTo>
                  <a:pt x="696" y="631"/>
                </a:lnTo>
                <a:lnTo>
                  <a:pt x="699" y="628"/>
                </a:lnTo>
                <a:lnTo>
                  <a:pt x="703" y="624"/>
                </a:lnTo>
                <a:lnTo>
                  <a:pt x="708" y="623"/>
                </a:lnTo>
                <a:lnTo>
                  <a:pt x="713" y="622"/>
                </a:lnTo>
                <a:lnTo>
                  <a:pt x="713" y="622"/>
                </a:lnTo>
                <a:lnTo>
                  <a:pt x="721" y="623"/>
                </a:lnTo>
                <a:lnTo>
                  <a:pt x="727" y="626"/>
                </a:lnTo>
                <a:lnTo>
                  <a:pt x="734" y="628"/>
                </a:lnTo>
                <a:lnTo>
                  <a:pt x="740" y="633"/>
                </a:lnTo>
                <a:lnTo>
                  <a:pt x="740" y="633"/>
                </a:lnTo>
                <a:lnTo>
                  <a:pt x="741" y="635"/>
                </a:lnTo>
                <a:lnTo>
                  <a:pt x="742" y="638"/>
                </a:lnTo>
                <a:lnTo>
                  <a:pt x="743" y="641"/>
                </a:lnTo>
                <a:lnTo>
                  <a:pt x="747" y="641"/>
                </a:lnTo>
                <a:lnTo>
                  <a:pt x="747" y="641"/>
                </a:lnTo>
                <a:lnTo>
                  <a:pt x="748" y="641"/>
                </a:lnTo>
                <a:lnTo>
                  <a:pt x="749" y="640"/>
                </a:lnTo>
                <a:lnTo>
                  <a:pt x="751" y="637"/>
                </a:lnTo>
                <a:lnTo>
                  <a:pt x="751" y="637"/>
                </a:lnTo>
                <a:lnTo>
                  <a:pt x="757" y="636"/>
                </a:lnTo>
                <a:lnTo>
                  <a:pt x="764" y="636"/>
                </a:lnTo>
                <a:lnTo>
                  <a:pt x="770" y="638"/>
                </a:lnTo>
                <a:lnTo>
                  <a:pt x="776" y="641"/>
                </a:lnTo>
                <a:lnTo>
                  <a:pt x="776" y="641"/>
                </a:lnTo>
                <a:lnTo>
                  <a:pt x="778" y="647"/>
                </a:lnTo>
                <a:lnTo>
                  <a:pt x="779" y="649"/>
                </a:lnTo>
                <a:lnTo>
                  <a:pt x="779" y="651"/>
                </a:lnTo>
                <a:lnTo>
                  <a:pt x="779" y="651"/>
                </a:lnTo>
                <a:lnTo>
                  <a:pt x="777" y="655"/>
                </a:lnTo>
                <a:lnTo>
                  <a:pt x="775" y="658"/>
                </a:lnTo>
                <a:lnTo>
                  <a:pt x="771" y="661"/>
                </a:lnTo>
                <a:lnTo>
                  <a:pt x="768" y="662"/>
                </a:lnTo>
                <a:lnTo>
                  <a:pt x="761" y="664"/>
                </a:lnTo>
                <a:lnTo>
                  <a:pt x="752" y="664"/>
                </a:lnTo>
                <a:lnTo>
                  <a:pt x="752" y="664"/>
                </a:lnTo>
                <a:lnTo>
                  <a:pt x="749" y="664"/>
                </a:lnTo>
                <a:lnTo>
                  <a:pt x="747" y="663"/>
                </a:lnTo>
                <a:lnTo>
                  <a:pt x="744" y="662"/>
                </a:lnTo>
                <a:lnTo>
                  <a:pt x="741" y="662"/>
                </a:lnTo>
                <a:lnTo>
                  <a:pt x="741" y="662"/>
                </a:lnTo>
                <a:lnTo>
                  <a:pt x="738" y="665"/>
                </a:lnTo>
                <a:lnTo>
                  <a:pt x="737" y="666"/>
                </a:lnTo>
                <a:lnTo>
                  <a:pt x="733" y="670"/>
                </a:lnTo>
                <a:lnTo>
                  <a:pt x="727" y="671"/>
                </a:lnTo>
                <a:lnTo>
                  <a:pt x="722" y="675"/>
                </a:lnTo>
                <a:lnTo>
                  <a:pt x="722" y="675"/>
                </a:lnTo>
                <a:lnTo>
                  <a:pt x="716" y="677"/>
                </a:lnTo>
                <a:lnTo>
                  <a:pt x="709" y="677"/>
                </a:lnTo>
                <a:lnTo>
                  <a:pt x="703" y="677"/>
                </a:lnTo>
                <a:lnTo>
                  <a:pt x="698" y="676"/>
                </a:lnTo>
                <a:lnTo>
                  <a:pt x="692" y="675"/>
                </a:lnTo>
                <a:lnTo>
                  <a:pt x="686" y="672"/>
                </a:lnTo>
                <a:lnTo>
                  <a:pt x="681" y="669"/>
                </a:lnTo>
                <a:lnTo>
                  <a:pt x="677" y="664"/>
                </a:lnTo>
                <a:lnTo>
                  <a:pt x="677" y="664"/>
                </a:lnTo>
                <a:lnTo>
                  <a:pt x="672" y="665"/>
                </a:lnTo>
                <a:lnTo>
                  <a:pt x="667" y="668"/>
                </a:lnTo>
                <a:lnTo>
                  <a:pt x="663" y="670"/>
                </a:lnTo>
                <a:lnTo>
                  <a:pt x="657" y="672"/>
                </a:lnTo>
                <a:lnTo>
                  <a:pt x="657" y="672"/>
                </a:lnTo>
                <a:lnTo>
                  <a:pt x="649" y="672"/>
                </a:lnTo>
                <a:lnTo>
                  <a:pt x="640" y="672"/>
                </a:lnTo>
                <a:lnTo>
                  <a:pt x="633" y="671"/>
                </a:lnTo>
                <a:lnTo>
                  <a:pt x="625" y="668"/>
                </a:lnTo>
                <a:lnTo>
                  <a:pt x="625" y="668"/>
                </a:lnTo>
                <a:lnTo>
                  <a:pt x="611" y="658"/>
                </a:lnTo>
                <a:lnTo>
                  <a:pt x="603" y="654"/>
                </a:lnTo>
                <a:lnTo>
                  <a:pt x="595" y="651"/>
                </a:lnTo>
                <a:lnTo>
                  <a:pt x="587" y="649"/>
                </a:lnTo>
                <a:lnTo>
                  <a:pt x="578" y="648"/>
                </a:lnTo>
                <a:lnTo>
                  <a:pt x="569" y="648"/>
                </a:lnTo>
                <a:lnTo>
                  <a:pt x="560" y="650"/>
                </a:lnTo>
                <a:lnTo>
                  <a:pt x="560" y="650"/>
                </a:lnTo>
                <a:lnTo>
                  <a:pt x="554" y="651"/>
                </a:lnTo>
                <a:lnTo>
                  <a:pt x="549" y="654"/>
                </a:lnTo>
                <a:lnTo>
                  <a:pt x="538" y="659"/>
                </a:lnTo>
                <a:lnTo>
                  <a:pt x="533" y="661"/>
                </a:lnTo>
                <a:lnTo>
                  <a:pt x="527" y="662"/>
                </a:lnTo>
                <a:lnTo>
                  <a:pt x="521" y="662"/>
                </a:lnTo>
                <a:lnTo>
                  <a:pt x="517" y="659"/>
                </a:lnTo>
                <a:lnTo>
                  <a:pt x="517" y="659"/>
                </a:lnTo>
                <a:lnTo>
                  <a:pt x="508" y="657"/>
                </a:lnTo>
                <a:lnTo>
                  <a:pt x="500" y="656"/>
                </a:lnTo>
                <a:lnTo>
                  <a:pt x="492" y="655"/>
                </a:lnTo>
                <a:lnTo>
                  <a:pt x="484" y="656"/>
                </a:lnTo>
                <a:lnTo>
                  <a:pt x="475" y="657"/>
                </a:lnTo>
                <a:lnTo>
                  <a:pt x="466" y="659"/>
                </a:lnTo>
                <a:lnTo>
                  <a:pt x="459" y="663"/>
                </a:lnTo>
                <a:lnTo>
                  <a:pt x="452" y="668"/>
                </a:lnTo>
                <a:lnTo>
                  <a:pt x="452" y="668"/>
                </a:lnTo>
                <a:lnTo>
                  <a:pt x="451" y="672"/>
                </a:lnTo>
                <a:lnTo>
                  <a:pt x="451" y="675"/>
                </a:lnTo>
                <a:lnTo>
                  <a:pt x="452" y="677"/>
                </a:lnTo>
                <a:lnTo>
                  <a:pt x="452" y="677"/>
                </a:lnTo>
                <a:lnTo>
                  <a:pt x="455" y="677"/>
                </a:lnTo>
                <a:lnTo>
                  <a:pt x="456" y="677"/>
                </a:lnTo>
                <a:lnTo>
                  <a:pt x="459" y="673"/>
                </a:lnTo>
                <a:lnTo>
                  <a:pt x="463" y="671"/>
                </a:lnTo>
                <a:lnTo>
                  <a:pt x="464" y="669"/>
                </a:lnTo>
                <a:lnTo>
                  <a:pt x="466" y="669"/>
                </a:lnTo>
                <a:lnTo>
                  <a:pt x="466" y="669"/>
                </a:lnTo>
                <a:lnTo>
                  <a:pt x="478" y="665"/>
                </a:lnTo>
                <a:lnTo>
                  <a:pt x="491" y="663"/>
                </a:lnTo>
                <a:lnTo>
                  <a:pt x="498" y="663"/>
                </a:lnTo>
                <a:lnTo>
                  <a:pt x="504" y="664"/>
                </a:lnTo>
                <a:lnTo>
                  <a:pt x="510" y="666"/>
                </a:lnTo>
                <a:lnTo>
                  <a:pt x="515" y="670"/>
                </a:lnTo>
                <a:lnTo>
                  <a:pt x="515" y="670"/>
                </a:lnTo>
                <a:lnTo>
                  <a:pt x="521" y="671"/>
                </a:lnTo>
                <a:lnTo>
                  <a:pt x="527" y="672"/>
                </a:lnTo>
                <a:lnTo>
                  <a:pt x="533" y="671"/>
                </a:lnTo>
                <a:lnTo>
                  <a:pt x="538" y="669"/>
                </a:lnTo>
                <a:lnTo>
                  <a:pt x="548" y="664"/>
                </a:lnTo>
                <a:lnTo>
                  <a:pt x="557" y="659"/>
                </a:lnTo>
                <a:lnTo>
                  <a:pt x="557" y="659"/>
                </a:lnTo>
                <a:lnTo>
                  <a:pt x="566" y="657"/>
                </a:lnTo>
                <a:lnTo>
                  <a:pt x="573" y="656"/>
                </a:lnTo>
                <a:lnTo>
                  <a:pt x="580" y="656"/>
                </a:lnTo>
                <a:lnTo>
                  <a:pt x="587" y="657"/>
                </a:lnTo>
                <a:lnTo>
                  <a:pt x="595" y="659"/>
                </a:lnTo>
                <a:lnTo>
                  <a:pt x="601" y="663"/>
                </a:lnTo>
                <a:lnTo>
                  <a:pt x="613" y="670"/>
                </a:lnTo>
                <a:lnTo>
                  <a:pt x="613" y="670"/>
                </a:lnTo>
                <a:lnTo>
                  <a:pt x="621" y="673"/>
                </a:lnTo>
                <a:lnTo>
                  <a:pt x="628" y="677"/>
                </a:lnTo>
                <a:lnTo>
                  <a:pt x="636" y="679"/>
                </a:lnTo>
                <a:lnTo>
                  <a:pt x="644" y="681"/>
                </a:lnTo>
                <a:lnTo>
                  <a:pt x="652" y="682"/>
                </a:lnTo>
                <a:lnTo>
                  <a:pt x="660" y="681"/>
                </a:lnTo>
                <a:lnTo>
                  <a:pt x="668" y="679"/>
                </a:lnTo>
                <a:lnTo>
                  <a:pt x="675" y="676"/>
                </a:lnTo>
                <a:lnTo>
                  <a:pt x="675" y="676"/>
                </a:lnTo>
                <a:lnTo>
                  <a:pt x="679" y="678"/>
                </a:lnTo>
                <a:lnTo>
                  <a:pt x="682" y="681"/>
                </a:lnTo>
                <a:lnTo>
                  <a:pt x="689" y="682"/>
                </a:lnTo>
                <a:lnTo>
                  <a:pt x="696" y="684"/>
                </a:lnTo>
                <a:lnTo>
                  <a:pt x="703" y="686"/>
                </a:lnTo>
                <a:lnTo>
                  <a:pt x="703" y="686"/>
                </a:lnTo>
                <a:lnTo>
                  <a:pt x="709" y="686"/>
                </a:lnTo>
                <a:lnTo>
                  <a:pt x="715" y="685"/>
                </a:lnTo>
                <a:lnTo>
                  <a:pt x="724" y="683"/>
                </a:lnTo>
                <a:lnTo>
                  <a:pt x="735" y="678"/>
                </a:lnTo>
                <a:lnTo>
                  <a:pt x="744" y="672"/>
                </a:lnTo>
                <a:lnTo>
                  <a:pt x="744" y="672"/>
                </a:lnTo>
                <a:lnTo>
                  <a:pt x="756" y="672"/>
                </a:lnTo>
                <a:lnTo>
                  <a:pt x="762" y="672"/>
                </a:lnTo>
                <a:lnTo>
                  <a:pt x="768" y="671"/>
                </a:lnTo>
                <a:lnTo>
                  <a:pt x="772" y="669"/>
                </a:lnTo>
                <a:lnTo>
                  <a:pt x="777" y="665"/>
                </a:lnTo>
                <a:lnTo>
                  <a:pt x="782" y="662"/>
                </a:lnTo>
                <a:lnTo>
                  <a:pt x="785" y="657"/>
                </a:lnTo>
                <a:lnTo>
                  <a:pt x="785" y="657"/>
                </a:lnTo>
                <a:lnTo>
                  <a:pt x="786" y="651"/>
                </a:lnTo>
                <a:lnTo>
                  <a:pt x="787" y="647"/>
                </a:lnTo>
                <a:lnTo>
                  <a:pt x="785" y="641"/>
                </a:lnTo>
                <a:lnTo>
                  <a:pt x="783" y="636"/>
                </a:lnTo>
                <a:lnTo>
                  <a:pt x="783" y="636"/>
                </a:lnTo>
                <a:lnTo>
                  <a:pt x="779" y="634"/>
                </a:lnTo>
                <a:lnTo>
                  <a:pt x="775" y="630"/>
                </a:lnTo>
                <a:lnTo>
                  <a:pt x="771" y="629"/>
                </a:lnTo>
                <a:lnTo>
                  <a:pt x="766" y="628"/>
                </a:lnTo>
                <a:lnTo>
                  <a:pt x="757" y="628"/>
                </a:lnTo>
                <a:lnTo>
                  <a:pt x="749" y="628"/>
                </a:lnTo>
                <a:lnTo>
                  <a:pt x="749" y="628"/>
                </a:lnTo>
                <a:close/>
              </a:path>
            </a:pathLst>
          </a:custGeom>
          <a:solidFill>
            <a:srgbClr val="FFFFFF">
              <a:alpha val="24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光晕"/>
          <p:cNvSpPr/>
          <p:nvPr/>
        </p:nvSpPr>
        <p:spPr>
          <a:xfrm>
            <a:off x="7925698" y="-730712"/>
            <a:ext cx="4886285" cy="4831290"/>
          </a:xfrm>
          <a:prstGeom prst="ellipse">
            <a:avLst/>
          </a:prstGeom>
          <a:gradFill flip="none" rotWithShape="1">
            <a:gsLst>
              <a:gs pos="100000">
                <a:srgbClr val="FFC000">
                  <a:alpha val="0"/>
                </a:srgbClr>
              </a:gs>
              <a:gs pos="0">
                <a:srgbClr val="FFD13F"/>
              </a:gs>
            </a:gsLst>
            <a:path path="circle">
              <a:fillToRect l="50000" t="50000" r="50000" b="50000"/>
            </a:path>
            <a:tileRect/>
          </a:gra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6" name="月"/>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948470" y="83761"/>
            <a:ext cx="2840742" cy="2840742"/>
          </a:xfrm>
          <a:prstGeom prst="rect">
            <a:avLst/>
          </a:prstGeom>
        </p:spPr>
      </p:pic>
      <p:pic>
        <p:nvPicPr>
          <p:cNvPr id="10" name="祥云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148490" y="2519116"/>
            <a:ext cx="1377679" cy="1560839"/>
          </a:xfrm>
          <a:prstGeom prst="rect">
            <a:avLst/>
          </a:prstGeom>
        </p:spPr>
      </p:pic>
      <p:pic>
        <p:nvPicPr>
          <p:cNvPr id="7" name="嫦娥"/>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09927" y="430292"/>
            <a:ext cx="2677125" cy="2188300"/>
          </a:xfrm>
          <a:prstGeom prst="rect">
            <a:avLst/>
          </a:prstGeom>
        </p:spPr>
      </p:pic>
      <p:sp>
        <p:nvSpPr>
          <p:cNvPr id="18" name="矩形 17"/>
          <p:cNvSpPr/>
          <p:nvPr/>
        </p:nvSpPr>
        <p:spPr>
          <a:xfrm rot="16200000">
            <a:off x="2367846" y="1705301"/>
            <a:ext cx="3043397" cy="4547539"/>
          </a:xfrm>
          <a:prstGeom prst="rect">
            <a:avLst/>
          </a:prstGeom>
        </p:spPr>
        <p:txBody>
          <a:bodyPr vert="eaVert" wrap="square">
            <a:spAutoFit/>
          </a:bodyPr>
          <a:lstStyle/>
          <a:p>
            <a:pPr algn="just">
              <a:lnSpc>
                <a:spcPct val="150000"/>
              </a:lnSpc>
            </a:pPr>
            <a:r>
              <a:rPr lang="vi-VN" b="1" dirty="0">
                <a:latin typeface="Times New Roman" panose="02020603050405020304" pitchFamily="18" charset="0"/>
                <a:cs typeface="Times New Roman" panose="02020603050405020304" pitchFamily="18" charset="0"/>
              </a:rPr>
              <a:t> </a:t>
            </a:r>
            <a:r>
              <a:rPr lang="vi-VN" i="1" dirty="0">
                <a:latin typeface="Times New Roman" panose="02020603050405020304" pitchFamily="18" charset="0"/>
                <a:cs typeface="Times New Roman" panose="02020603050405020304" pitchFamily="18" charset="0"/>
              </a:rPr>
              <a:t>Phần mềm quản lý khách sạn được xây dựng và phát triển trên công nghệ tiên tiến nhất phù hợp triển khai với mọi quy mô nhà nghỉ, khách sạn. Các chức năng của phần mềm đáp ứng yêu cầu nghiệp vụ chuyên biệt tới từng bộ phận: chủ khách sạn, quản lý, lễ tân, buồng phòng, kế toán, … </a:t>
            </a:r>
            <a:endParaRPr lang="en-US" altLang="zh-CN" spc="300" dirty="0">
              <a:latin typeface="Times New Roman" panose="02020603050405020304" pitchFamily="18" charset="0"/>
              <a:ea typeface="造字工房悦圆演示版常规体" pitchFamily="50" charset="-122"/>
              <a:cs typeface="Times New Roman" panose="02020603050405020304" pitchFamily="18" charset="0"/>
            </a:endParaRPr>
          </a:p>
        </p:txBody>
      </p:sp>
      <p:cxnSp>
        <p:nvCxnSpPr>
          <p:cNvPr id="20" name="直接连接符 19"/>
          <p:cNvCxnSpPr/>
          <p:nvPr/>
        </p:nvCxnSpPr>
        <p:spPr>
          <a:xfrm>
            <a:off x="6663130" y="2452699"/>
            <a:ext cx="0" cy="305274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 xmlns:a16="http://schemas.microsoft.com/office/drawing/2014/main" id="{D2CB493D-36EE-A4F3-3D5A-C47F5E49EAF8}"/>
              </a:ext>
            </a:extLst>
          </p:cNvPr>
          <p:cNvSpPr txBox="1"/>
          <p:nvPr/>
        </p:nvSpPr>
        <p:spPr>
          <a:xfrm>
            <a:off x="6887892" y="2546263"/>
            <a:ext cx="1124892" cy="2229456"/>
          </a:xfrm>
          <a:prstGeom prst="rect">
            <a:avLst/>
          </a:prstGeom>
          <a:noFill/>
        </p:spPr>
        <p:txBody>
          <a:bodyPr wrap="square" rtlCol="0">
            <a:spAutoFit/>
          </a:bodyPr>
          <a:lstStyle/>
          <a:p>
            <a:pPr>
              <a:lnSpc>
                <a:spcPct val="200000"/>
              </a:lnSpc>
            </a:pPr>
            <a:r>
              <a:rPr lang="vi-VN" b="1" dirty="0">
                <a:solidFill>
                  <a:srgbClr val="FFC000"/>
                </a:solidFill>
                <a:latin typeface="Times New Roman" panose="02020603050405020304" pitchFamily="18" charset="0"/>
                <a:cs typeface="Times New Roman" panose="02020603050405020304" pitchFamily="18" charset="0"/>
              </a:rPr>
              <a:t>QUẢN</a:t>
            </a:r>
          </a:p>
          <a:p>
            <a:pPr>
              <a:lnSpc>
                <a:spcPct val="200000"/>
              </a:lnSpc>
            </a:pPr>
            <a:r>
              <a:rPr lang="vi-VN" b="1" dirty="0">
                <a:solidFill>
                  <a:srgbClr val="FFC000"/>
                </a:solidFill>
                <a:latin typeface="Times New Roman" panose="02020603050405020304" pitchFamily="18" charset="0"/>
                <a:cs typeface="Times New Roman" panose="02020603050405020304" pitchFamily="18" charset="0"/>
              </a:rPr>
              <a:t>LÝ </a:t>
            </a:r>
          </a:p>
          <a:p>
            <a:pPr>
              <a:lnSpc>
                <a:spcPct val="200000"/>
              </a:lnSpc>
            </a:pPr>
            <a:r>
              <a:rPr lang="vi-VN" b="1" dirty="0">
                <a:solidFill>
                  <a:srgbClr val="FFC000"/>
                </a:solidFill>
                <a:latin typeface="Times New Roman" panose="02020603050405020304" pitchFamily="18" charset="0"/>
                <a:cs typeface="Times New Roman" panose="02020603050405020304" pitchFamily="18" charset="0"/>
              </a:rPr>
              <a:t>KHÁCH </a:t>
            </a:r>
          </a:p>
          <a:p>
            <a:pPr>
              <a:lnSpc>
                <a:spcPct val="200000"/>
              </a:lnSpc>
            </a:pPr>
            <a:r>
              <a:rPr lang="vi-VN" b="1" dirty="0">
                <a:solidFill>
                  <a:srgbClr val="FFC000"/>
                </a:solidFill>
                <a:latin typeface="Times New Roman" panose="02020603050405020304" pitchFamily="18" charset="0"/>
                <a:cs typeface="Times New Roman" panose="02020603050405020304" pitchFamily="18" charset="0"/>
              </a:rPr>
              <a:t>SẠN </a:t>
            </a:r>
          </a:p>
        </p:txBody>
      </p:sp>
      <p:sp>
        <p:nvSpPr>
          <p:cNvPr id="8" name="TextBox 7">
            <a:extLst>
              <a:ext uri="{FF2B5EF4-FFF2-40B4-BE49-F238E27FC236}">
                <a16:creationId xmlns="" xmlns:a16="http://schemas.microsoft.com/office/drawing/2014/main" id="{38C5507C-84F0-EB33-00C1-3CEC04246ED7}"/>
              </a:ext>
            </a:extLst>
          </p:cNvPr>
          <p:cNvSpPr txBox="1"/>
          <p:nvPr/>
        </p:nvSpPr>
        <p:spPr>
          <a:xfrm>
            <a:off x="1615775" y="1684933"/>
            <a:ext cx="4350058" cy="369332"/>
          </a:xfrm>
          <a:prstGeom prst="rect">
            <a:avLst/>
          </a:prstGeom>
          <a:noFill/>
        </p:spPr>
        <p:txBody>
          <a:bodyPr wrap="square" rtlCol="0">
            <a:spAutoFit/>
          </a:bodyPr>
          <a:lstStyle/>
          <a:p>
            <a:r>
              <a:rPr lang="en-US" sz="1800" dirty="0">
                <a:solidFill>
                  <a:srgbClr val="FFD13F"/>
                </a:solidFill>
                <a:effectLst/>
                <a:latin typeface="Times New Roman" panose="02020603050405020304" pitchFamily="18" charset="0"/>
                <a:ea typeface="Calibri" panose="020F0502020204030204" pitchFamily="34" charset="0"/>
                <a:cs typeface="Times New Roman" panose="02020603050405020304" pitchFamily="18" charset="0"/>
              </a:rPr>
              <a:t>TỔNG QUAN VỀ DỰ ÁN</a:t>
            </a:r>
            <a:endParaRPr lang="vi-VN" dirty="0">
              <a:solidFill>
                <a:srgbClr val="FFD13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8764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58" presetClass="path" presetSubtype="0" decel="50000" fill="hold" nodeType="withEffect">
                                  <p:stCondLst>
                                    <p:cond delay="0"/>
                                  </p:stCondLst>
                                  <p:childTnLst>
                                    <p:animMotion origin="layout" path="M -6.25E-7 -0.00069 C -0.06341 0.02685 -0.15299 0.00741 -0.20351 -0.04907 C -0.25417 -0.10578 -0.36862 -0.39213 -0.38216 -0.3699 " pathEditMode="relative" rAng="0" ptsTypes="AAA">
                                      <p:cBhvr>
                                        <p:cTn id="12" dur="4000" spd="-100000" fill="hold"/>
                                        <p:tgtEl>
                                          <p:spTgt spid="6"/>
                                        </p:tgtEl>
                                        <p:attrNameLst>
                                          <p:attrName>ppt_x</p:attrName>
                                          <p:attrName>ppt_y</p:attrName>
                                        </p:attrNameLst>
                                      </p:cBhvr>
                                      <p:rCtr x="-19115" y="-17917"/>
                                    </p:animMotion>
                                  </p:childTnLst>
                                </p:cTn>
                              </p:par>
                              <p:par>
                                <p:cTn id="13" presetID="58" presetClass="path" presetSubtype="0" decel="50000" fill="hold" grpId="1" nodeType="withEffect">
                                  <p:stCondLst>
                                    <p:cond delay="0"/>
                                  </p:stCondLst>
                                  <p:childTnLst>
                                    <p:animMotion origin="layout" path="M -8.33333E-7 -0.00069 C -0.06341 0.02685 -0.15299 0.00741 -0.20351 -0.04907 C -0.2543 -0.10579 -0.36862 -0.39213 -0.38216 -0.36991 " pathEditMode="relative" rAng="0" ptsTypes="AAA">
                                      <p:cBhvr>
                                        <p:cTn id="14" dur="4000" spd="-100000" fill="hold"/>
                                        <p:tgtEl>
                                          <p:spTgt spid="5"/>
                                        </p:tgtEl>
                                        <p:attrNameLst>
                                          <p:attrName>ppt_x</p:attrName>
                                          <p:attrName>ppt_y</p:attrName>
                                        </p:attrNameLst>
                                      </p:cBhvr>
                                      <p:rCtr x="-19115" y="-17917"/>
                                    </p:animMotion>
                                  </p:childTnLst>
                                </p:cTn>
                              </p:par>
                              <p:par>
                                <p:cTn id="15" presetID="6" presetClass="emph" presetSubtype="0" repeatCount="indefinite" autoRev="1" fill="hold" grpId="2" nodeType="withEffect">
                                  <p:stCondLst>
                                    <p:cond delay="0"/>
                                  </p:stCondLst>
                                  <p:childTnLst>
                                    <p:animScale>
                                      <p:cBhvr>
                                        <p:cTn id="16" dur="2000" fill="hold"/>
                                        <p:tgtEl>
                                          <p:spTgt spid="5"/>
                                        </p:tgtEl>
                                      </p:cBhvr>
                                      <p:by x="110000" y="110000"/>
                                    </p:animScale>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37" presetClass="path" presetSubtype="0" decel="50000" fill="hold" nodeType="withEffect">
                                  <p:stCondLst>
                                    <p:cond delay="0"/>
                                  </p:stCondLst>
                                  <p:childTnLst>
                                    <p:animMotion origin="layout" path="M -1.875E-6 -0.00092 C 0.13542 0.26158 0.17149 0.24121 0.24128 0.26435 C 0.31706 0.26644 0.45638 0.1963 0.51315 0.04283 " pathEditMode="relative" rAng="0" ptsTypes="AAA">
                                      <p:cBhvr>
                                        <p:cTn id="21" dur="7000" spd="-100000" fill="hold"/>
                                        <p:tgtEl>
                                          <p:spTgt spid="7"/>
                                        </p:tgtEl>
                                        <p:attrNameLst>
                                          <p:attrName>ppt_x</p:attrName>
                                          <p:attrName>ppt_y</p:attrName>
                                        </p:attrNameLst>
                                      </p:cBhvr>
                                      <p:rCtr x="25651" y="13264"/>
                                    </p:animMotion>
                                  </p:childTnLst>
                                </p:cTn>
                              </p:par>
                              <p:par>
                                <p:cTn id="22" presetID="42" presetClass="entr" presetSubtype="0" fill="hold" nodeType="withEffect">
                                  <p:stCondLst>
                                    <p:cond delay="60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50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750"/>
                                        <p:tgtEl>
                                          <p:spTgt spid="2"/>
                                        </p:tgtEl>
                                      </p:cBhvr>
                                    </p:animEffect>
                                  </p:childTnLst>
                                </p:cTn>
                              </p:par>
                              <p:par>
                                <p:cTn id="30" presetID="10" presetClass="entr" presetSubtype="0" fill="hold" grpId="0" nodeType="withEffect">
                                  <p:stCondLst>
                                    <p:cond delay="55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42" presetClass="path" presetSubtype="0" decel="50000" fill="hold" grpId="1" nodeType="withEffect">
                                  <p:stCondLst>
                                    <p:cond delay="500"/>
                                  </p:stCondLst>
                                  <p:childTnLst>
                                    <p:animMotion origin="layout" path="M 2.70833E-6 2.77556E-17 L -0.41459 -0.0331 " pathEditMode="relative" rAng="0" ptsTypes="AA">
                                      <p:cBhvr>
                                        <p:cTn id="34" dur="6500" spd="-100000" fill="hold"/>
                                        <p:tgtEl>
                                          <p:spTgt spid="2"/>
                                        </p:tgtEl>
                                        <p:attrNameLst>
                                          <p:attrName>ppt_x</p:attrName>
                                          <p:attrName>ppt_y</p:attrName>
                                        </p:attrNameLst>
                                      </p:cBhvr>
                                      <p:rCtr x="-20729" y="-1667"/>
                                    </p:animMotion>
                                  </p:childTnLst>
                                </p:cTn>
                              </p:par>
                              <p:par>
                                <p:cTn id="35" presetID="42" presetClass="path" presetSubtype="0" decel="50000" fill="hold" grpId="1" nodeType="withEffect">
                                  <p:stCondLst>
                                    <p:cond delay="5500"/>
                                  </p:stCondLst>
                                  <p:childTnLst>
                                    <p:animMotion origin="layout" path="M 1.66667E-6 4.07407E-6 L 0.19726 0.01643 " pathEditMode="relative" rAng="0" ptsTypes="AA">
                                      <p:cBhvr>
                                        <p:cTn id="36" dur="4000" spd="-100000" fill="hold"/>
                                        <p:tgtEl>
                                          <p:spTgt spid="3"/>
                                        </p:tgtEl>
                                        <p:attrNameLst>
                                          <p:attrName>ppt_x</p:attrName>
                                          <p:attrName>ppt_y</p:attrName>
                                        </p:attrNameLst>
                                      </p:cBhvr>
                                      <p:rCtr x="9857" y="810"/>
                                    </p:animMotion>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ppt_x"/>
                                          </p:val>
                                        </p:tav>
                                        <p:tav tm="100000">
                                          <p:val>
                                            <p:strVal val="#ppt_x"/>
                                          </p:val>
                                        </p:tav>
                                      </p:tavLst>
                                    </p:anim>
                                    <p:anim calcmode="lin" valueType="num">
                                      <p:cBhvr additive="base">
                                        <p:cTn id="5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5" grpId="2" animBg="1"/>
      <p:bldP spid="18" grpId="0"/>
      <p:bldP spid="4"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36721" y="2019631"/>
            <a:ext cx="5666186" cy="685006"/>
            <a:chOff x="1936721" y="2019631"/>
            <a:chExt cx="5666186" cy="685006"/>
          </a:xfrm>
        </p:grpSpPr>
        <p:sp>
          <p:nvSpPr>
            <p:cNvPr id="29" name="矩形: 圆角 28"/>
            <p:cNvSpPr/>
            <p:nvPr/>
          </p:nvSpPr>
          <p:spPr>
            <a:xfrm>
              <a:off x="1936721" y="2019631"/>
              <a:ext cx="5666186" cy="685006"/>
            </a:xfrm>
            <a:prstGeom prst="roundRect">
              <a:avLst/>
            </a:prstGeom>
            <a:solidFill>
              <a:schemeClr val="bg1">
                <a:alpha val="14000"/>
              </a:schemeClr>
            </a:solid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2498914" y="2126292"/>
              <a:ext cx="4878999" cy="369332"/>
            </a:xfrm>
            <a:prstGeom prst="rect">
              <a:avLst/>
            </a:prstGeom>
            <a:noFill/>
          </p:spPr>
          <p:txBody>
            <a:bodyPr wrap="square" rtlCol="0">
              <a:spAutoFit/>
            </a:bodyPr>
            <a:lstStyle/>
            <a:p>
              <a:pPr lvl="0"/>
              <a:r>
                <a:rPr lang="vi-VN" sz="1800" dirty="0">
                  <a:effectLst/>
                  <a:latin typeface="Times New Roman" panose="02020603050405020304" pitchFamily="18" charset="0"/>
                  <a:ea typeface="Times New Roman" panose="02020603050405020304" pitchFamily="18" charset="0"/>
                </a:rPr>
                <a:t>   Tên dự án: Hệ Thống Quản Lí Khách Sạn</a:t>
              </a:r>
            </a:p>
          </p:txBody>
        </p:sp>
      </p:grpSp>
      <p:grpSp>
        <p:nvGrpSpPr>
          <p:cNvPr id="6" name="组合 5"/>
          <p:cNvGrpSpPr/>
          <p:nvPr/>
        </p:nvGrpSpPr>
        <p:grpSpPr>
          <a:xfrm>
            <a:off x="1936721" y="3512835"/>
            <a:ext cx="5666186" cy="685006"/>
            <a:chOff x="1936721" y="3512835"/>
            <a:chExt cx="5666186" cy="685006"/>
          </a:xfrm>
        </p:grpSpPr>
        <p:sp>
          <p:nvSpPr>
            <p:cNvPr id="36" name="矩形: 圆角 35"/>
            <p:cNvSpPr/>
            <p:nvPr/>
          </p:nvSpPr>
          <p:spPr>
            <a:xfrm>
              <a:off x="1936721" y="3512835"/>
              <a:ext cx="5666186" cy="685006"/>
            </a:xfrm>
            <a:prstGeom prst="roundRect">
              <a:avLst/>
            </a:prstGeom>
            <a:solidFill>
              <a:schemeClr val="bg1">
                <a:alpha val="14000"/>
              </a:schemeClr>
            </a:solid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498914" y="3647589"/>
              <a:ext cx="4878999" cy="369332"/>
            </a:xfrm>
            <a:prstGeom prst="rect">
              <a:avLst/>
            </a:prstGeom>
            <a:noFill/>
          </p:spPr>
          <p:txBody>
            <a:bodyPr wrap="square" rtlCol="0">
              <a:spAutoFit/>
            </a:bodyPr>
            <a:lstStyle/>
            <a:p>
              <a:pPr lvl="0"/>
              <a:r>
                <a:rPr lang="vi-VN" sz="1800" dirty="0">
                  <a:effectLst/>
                  <a:latin typeface="Times New Roman" panose="02020603050405020304" pitchFamily="18" charset="0"/>
                  <a:ea typeface="Times New Roman" panose="02020603050405020304" pitchFamily="18" charset="0"/>
                </a:rPr>
                <a:t>   Quả</a:t>
              </a:r>
              <a:r>
                <a:rPr lang="en-US" sz="1800" dirty="0">
                  <a:effectLst/>
                  <a:latin typeface="Times New Roman" panose="02020603050405020304" pitchFamily="18" charset="0"/>
                  <a:ea typeface="Times New Roman" panose="02020603050405020304" pitchFamily="18" charset="0"/>
                </a:rPr>
                <a:t>n </a:t>
              </a:r>
              <a:r>
                <a:rPr lang="vi-VN" sz="1800" dirty="0">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rPr>
                <a:t>Dự</a:t>
              </a:r>
              <a:r>
                <a:rPr lang="en-US" sz="1800" dirty="0">
                  <a:effectLst/>
                  <a:latin typeface="Times New Roman" panose="02020603050405020304" pitchFamily="18" charset="0"/>
                  <a:ea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rPr>
                <a:t>Á</a:t>
              </a:r>
              <a:r>
                <a:rPr lang="en-US" sz="1800" dirty="0">
                  <a:effectLst/>
                  <a:latin typeface="Times New Roman" panose="02020603050405020304" pitchFamily="18" charset="0"/>
                  <a:ea typeface="Times New Roman" panose="02020603050405020304" pitchFamily="18" charset="0"/>
                </a:rPr>
                <a:t>n: </a:t>
              </a:r>
              <a:r>
                <a:rPr lang="vi-VN" sz="1800" dirty="0">
                  <a:effectLst/>
                  <a:latin typeface="Times New Roman" panose="02020603050405020304" pitchFamily="18" charset="0"/>
                  <a:ea typeface="Times New Roman" panose="02020603050405020304" pitchFamily="18" charset="0"/>
                </a:rPr>
                <a:t>nhó</a:t>
              </a:r>
              <a:r>
                <a:rPr lang="en-US" sz="1800" dirty="0">
                  <a:effectLst/>
                  <a:latin typeface="Times New Roman" panose="02020603050405020304" pitchFamily="18" charset="0"/>
                  <a:ea typeface="Times New Roman" panose="02020603050405020304" pitchFamily="18" charset="0"/>
                </a:rPr>
                <a:t>m Family Coder</a:t>
              </a:r>
              <a:endParaRPr lang="vi-VN" sz="1800" dirty="0">
                <a:effectLst/>
                <a:latin typeface="Times New Roman" panose="02020603050405020304" pitchFamily="18" charset="0"/>
                <a:ea typeface="Times New Roman" panose="02020603050405020304" pitchFamily="18" charset="0"/>
              </a:endParaRPr>
            </a:p>
          </p:txBody>
        </p:sp>
      </p:grpSp>
      <p:grpSp>
        <p:nvGrpSpPr>
          <p:cNvPr id="7" name="组合 6"/>
          <p:cNvGrpSpPr/>
          <p:nvPr/>
        </p:nvGrpSpPr>
        <p:grpSpPr>
          <a:xfrm>
            <a:off x="1936721" y="5006040"/>
            <a:ext cx="6797324" cy="930325"/>
            <a:chOff x="1936721" y="5006040"/>
            <a:chExt cx="5666186" cy="930325"/>
          </a:xfrm>
        </p:grpSpPr>
        <p:sp>
          <p:nvSpPr>
            <p:cNvPr id="39" name="矩形: 圆角 38"/>
            <p:cNvSpPr/>
            <p:nvPr/>
          </p:nvSpPr>
          <p:spPr>
            <a:xfrm>
              <a:off x="1936721" y="5006040"/>
              <a:ext cx="5666186" cy="685006"/>
            </a:xfrm>
            <a:prstGeom prst="roundRect">
              <a:avLst/>
            </a:prstGeom>
            <a:solidFill>
              <a:schemeClr val="bg1">
                <a:alpha val="14000"/>
              </a:schemeClr>
            </a:solidFill>
            <a:ln w="63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2405360" y="5062793"/>
              <a:ext cx="4878999" cy="873572"/>
            </a:xfrm>
            <a:prstGeom prst="rect">
              <a:avLst/>
            </a:prstGeom>
            <a:noFill/>
          </p:spPr>
          <p:txBody>
            <a:bodyPr wrap="square" rtlCol="0">
              <a:spAutoFit/>
            </a:bodyPr>
            <a:lstStyle/>
            <a:p>
              <a:pPr>
                <a:lnSpc>
                  <a:spcPct val="150000"/>
                </a:lnSpc>
              </a:pPr>
              <a:r>
                <a:rPr lang="vi-VN" altLang="zh-CN" dirty="0">
                  <a:latin typeface="Times New Roman" panose="02020603050405020304" pitchFamily="18" charset="0"/>
                  <a:cs typeface="Times New Roman" panose="02020603050405020304" pitchFamily="18" charset="0"/>
                </a:rPr>
                <a:t>Thời gian thực hiện dự án: 6 tuần từ 16/07/2022 – 13/08/2022 </a:t>
              </a:r>
              <a:endParaRPr lang="zh-CN" altLang="en-US" dirty="0">
                <a:latin typeface="Times New Roman" panose="02020603050405020304" pitchFamily="18" charset="0"/>
                <a:cs typeface="Times New Roman" panose="02020603050405020304" pitchFamily="18" charset="0"/>
              </a:endParaRPr>
            </a:p>
          </p:txBody>
        </p:sp>
      </p:grpSp>
      <p:pic>
        <p:nvPicPr>
          <p:cNvPr id="26" name="图片 2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9885195" y="615651"/>
            <a:ext cx="1598818" cy="1598818"/>
          </a:xfrm>
          <a:prstGeom prst="rect">
            <a:avLst/>
          </a:prstGeom>
        </p:spPr>
      </p:pic>
      <p:pic>
        <p:nvPicPr>
          <p:cNvPr id="27" name="图片 26"/>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tretch>
            <a:fillRect/>
          </a:stretch>
        </p:blipFill>
        <p:spPr>
          <a:xfrm>
            <a:off x="10297431" y="825170"/>
            <a:ext cx="1894570" cy="951981"/>
          </a:xfrm>
          <a:prstGeom prst="rect">
            <a:avLst/>
          </a:prstGeom>
        </p:spPr>
      </p:pic>
      <p:grpSp>
        <p:nvGrpSpPr>
          <p:cNvPr id="20" name="组合 19"/>
          <p:cNvGrpSpPr/>
          <p:nvPr/>
        </p:nvGrpSpPr>
        <p:grpSpPr>
          <a:xfrm>
            <a:off x="7972206" y="-381000"/>
            <a:ext cx="1201743" cy="3648516"/>
            <a:chOff x="1482714" y="442291"/>
            <a:chExt cx="1201743" cy="3648516"/>
          </a:xfrm>
          <a:effectLst>
            <a:outerShdw blurRad="88900" dist="63500" dir="8100000" algn="tr" rotWithShape="0">
              <a:prstClr val="black">
                <a:alpha val="40000"/>
              </a:prstClr>
            </a:outerShdw>
          </a:effectLst>
        </p:grpSpPr>
        <p:cxnSp>
          <p:nvCxnSpPr>
            <p:cNvPr id="15" name="直接连接符 14"/>
            <p:cNvCxnSpPr/>
            <p:nvPr/>
          </p:nvCxnSpPr>
          <p:spPr>
            <a:xfrm>
              <a:off x="2083585" y="442291"/>
              <a:ext cx="0" cy="1682161"/>
            </a:xfrm>
            <a:prstGeom prst="line">
              <a:avLst/>
            </a:prstGeom>
            <a:ln w="9525">
              <a:solidFill>
                <a:srgbClr val="AFAC77"/>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82714" y="1808359"/>
              <a:ext cx="1201743" cy="2282448"/>
            </a:xfrm>
            <a:prstGeom prst="rect">
              <a:avLst/>
            </a:prstGeom>
            <a:effectLst>
              <a:outerShdw blurRad="241300" dist="101600" dir="8100000" algn="tr" rotWithShape="0">
                <a:prstClr val="black">
                  <a:alpha val="52000"/>
                </a:prstClr>
              </a:outerShdw>
            </a:effectLst>
          </p:spPr>
        </p:pic>
      </p:grpSp>
      <p:grpSp>
        <p:nvGrpSpPr>
          <p:cNvPr id="21" name="组合 20"/>
          <p:cNvGrpSpPr/>
          <p:nvPr/>
        </p:nvGrpSpPr>
        <p:grpSpPr>
          <a:xfrm>
            <a:off x="8734045" y="-381000"/>
            <a:ext cx="1591055" cy="5247913"/>
            <a:chOff x="2295145" y="-342900"/>
            <a:chExt cx="1591055" cy="5247913"/>
          </a:xfrm>
          <a:effectLst>
            <a:outerShdw blurRad="88900" dist="63500" dir="8100000" algn="tr" rotWithShape="0">
              <a:prstClr val="black">
                <a:alpha val="40000"/>
              </a:prstClr>
            </a:outerShdw>
          </a:effectLst>
        </p:grpSpPr>
        <p:cxnSp>
          <p:nvCxnSpPr>
            <p:cNvPr id="17" name="直接连接符 16"/>
            <p:cNvCxnSpPr/>
            <p:nvPr/>
          </p:nvCxnSpPr>
          <p:spPr>
            <a:xfrm>
              <a:off x="3090672" y="-342900"/>
              <a:ext cx="0" cy="2467352"/>
            </a:xfrm>
            <a:prstGeom prst="line">
              <a:avLst/>
            </a:prstGeom>
            <a:ln w="9525">
              <a:solidFill>
                <a:srgbClr val="AFAC77"/>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5145" y="1883152"/>
              <a:ext cx="1591055" cy="3021861"/>
            </a:xfrm>
            <a:prstGeom prst="rect">
              <a:avLst/>
            </a:prstGeom>
            <a:effectLst>
              <a:outerShdw blurRad="241300" dist="101600" dir="8100000" algn="tr" rotWithShape="0">
                <a:prstClr val="black">
                  <a:alpha val="52000"/>
                </a:prstClr>
              </a:outerShdw>
            </a:effectLst>
          </p:spPr>
        </p:pic>
      </p:grpSp>
      <p:grpSp>
        <p:nvGrpSpPr>
          <p:cNvPr id="22" name="组合 21"/>
          <p:cNvGrpSpPr/>
          <p:nvPr/>
        </p:nvGrpSpPr>
        <p:grpSpPr>
          <a:xfrm>
            <a:off x="9885195" y="-152400"/>
            <a:ext cx="1201743" cy="5774948"/>
            <a:chOff x="3386512" y="-342900"/>
            <a:chExt cx="1201743" cy="5774948"/>
          </a:xfrm>
          <a:effectLst>
            <a:outerShdw blurRad="88900" dist="63500" dir="8100000" algn="tr" rotWithShape="0">
              <a:prstClr val="black">
                <a:alpha val="40000"/>
              </a:prstClr>
            </a:outerShdw>
          </a:effectLst>
        </p:grpSpPr>
        <p:cxnSp>
          <p:nvCxnSpPr>
            <p:cNvPr id="18" name="直接连接符 17"/>
            <p:cNvCxnSpPr/>
            <p:nvPr/>
          </p:nvCxnSpPr>
          <p:spPr>
            <a:xfrm>
              <a:off x="3987383" y="-342900"/>
              <a:ext cx="0" cy="3882011"/>
            </a:xfrm>
            <a:prstGeom prst="line">
              <a:avLst/>
            </a:prstGeom>
            <a:ln w="9525">
              <a:solidFill>
                <a:srgbClr val="AFAC77"/>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386512" y="3149600"/>
              <a:ext cx="1201743" cy="2282448"/>
            </a:xfrm>
            <a:prstGeom prst="rect">
              <a:avLst/>
            </a:prstGeom>
            <a:effectLst>
              <a:outerShdw blurRad="241300" dist="101600" dir="8100000" algn="tr" rotWithShape="0">
                <a:prstClr val="black">
                  <a:alpha val="52000"/>
                </a:prstClr>
              </a:outerShdw>
            </a:effectLst>
          </p:spPr>
        </p:pic>
      </p:grpSp>
      <p:pic>
        <p:nvPicPr>
          <p:cNvPr id="28" name="图片 2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8886" y="1494915"/>
            <a:ext cx="1233738" cy="1439107"/>
          </a:xfrm>
          <a:prstGeom prst="rect">
            <a:avLst/>
          </a:prstGeom>
        </p:spPr>
      </p:pic>
      <p:pic>
        <p:nvPicPr>
          <p:cNvPr id="37" name="图片 3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8886" y="2988119"/>
            <a:ext cx="1233738" cy="1439107"/>
          </a:xfrm>
          <a:prstGeom prst="rect">
            <a:avLst/>
          </a:prstGeom>
        </p:spPr>
      </p:pic>
      <p:pic>
        <p:nvPicPr>
          <p:cNvPr id="40" name="图片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8886" y="4481324"/>
            <a:ext cx="1233738" cy="1439107"/>
          </a:xfrm>
          <a:prstGeom prst="rect">
            <a:avLst/>
          </a:prstGeom>
        </p:spPr>
      </p:pic>
      <p:sp>
        <p:nvSpPr>
          <p:cNvPr id="2" name="TextBox 1">
            <a:extLst>
              <a:ext uri="{FF2B5EF4-FFF2-40B4-BE49-F238E27FC236}">
                <a16:creationId xmlns="" xmlns:a16="http://schemas.microsoft.com/office/drawing/2014/main" id="{A72632EF-5161-140F-EA8B-14444D859CE7}"/>
              </a:ext>
            </a:extLst>
          </p:cNvPr>
          <p:cNvSpPr txBox="1"/>
          <p:nvPr/>
        </p:nvSpPr>
        <p:spPr>
          <a:xfrm>
            <a:off x="1158886" y="780952"/>
            <a:ext cx="2692836" cy="369417"/>
          </a:xfrm>
          <a:prstGeom prst="rect">
            <a:avLst/>
          </a:prstGeom>
          <a:noFill/>
        </p:spPr>
        <p:txBody>
          <a:bodyPr wrap="square" rtlCol="0">
            <a:spAutoFit/>
          </a:bodyPr>
          <a:lstStyle/>
          <a:p>
            <a:r>
              <a:rPr lang="vi-VN" dirty="0">
                <a:solidFill>
                  <a:srgbClr val="FFD13F"/>
                </a:solidFill>
                <a:latin typeface="Times New Roman" panose="02020603050405020304" pitchFamily="18" charset="0"/>
                <a:cs typeface="Times New Roman" panose="02020603050405020304" pitchFamily="18" charset="0"/>
              </a:rPr>
              <a:t>THÔNG TIN DỰ ÁN</a:t>
            </a:r>
          </a:p>
        </p:txBody>
      </p:sp>
    </p:spTree>
    <p:extLst>
      <p:ext uri="{BB962C8B-B14F-4D97-AF65-F5344CB8AC3E}">
        <p14:creationId xmlns:p14="http://schemas.microsoft.com/office/powerpoint/2010/main" val="6971436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50000">
                                          <p:cBhvr additive="base">
                                            <p:cTn id="7" dur="2000" fill="hold"/>
                                            <p:tgtEl>
                                              <p:spTgt spid="20"/>
                                            </p:tgtEl>
                                            <p:attrNameLst>
                                              <p:attrName>ppt_x</p:attrName>
                                            </p:attrNameLst>
                                          </p:cBhvr>
                                          <p:tavLst>
                                            <p:tav tm="0">
                                              <p:val>
                                                <p:strVal val="#ppt_x"/>
                                              </p:val>
                                            </p:tav>
                                            <p:tav tm="100000">
                                              <p:val>
                                                <p:strVal val="#ppt_x"/>
                                              </p:val>
                                            </p:tav>
                                          </p:tavLst>
                                        </p:anim>
                                        <p:anim calcmode="lin" valueType="num" p14:bounceEnd="50000">
                                          <p:cBhvr additive="base">
                                            <p:cTn id="8" dur="20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14:bounceEnd="50000">
                                          <p:cBhvr additive="base">
                                            <p:cTn id="11" dur="2000" fill="hold"/>
                                            <p:tgtEl>
                                              <p:spTgt spid="21"/>
                                            </p:tgtEl>
                                            <p:attrNameLst>
                                              <p:attrName>ppt_x</p:attrName>
                                            </p:attrNameLst>
                                          </p:cBhvr>
                                          <p:tavLst>
                                            <p:tav tm="0">
                                              <p:val>
                                                <p:strVal val="#ppt_x"/>
                                              </p:val>
                                            </p:tav>
                                            <p:tav tm="100000">
                                              <p:val>
                                                <p:strVal val="#ppt_x"/>
                                              </p:val>
                                            </p:tav>
                                          </p:tavLst>
                                        </p:anim>
                                        <p:anim calcmode="lin" valueType="num" p14:bounceEnd="50000">
                                          <p:cBhvr additive="base">
                                            <p:cTn id="12" dur="2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50000">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14:bounceEnd="50000">
                                          <p:cBhvr additive="base">
                                            <p:cTn id="15" dur="2000" fill="hold"/>
                                            <p:tgtEl>
                                              <p:spTgt spid="22"/>
                                            </p:tgtEl>
                                            <p:attrNameLst>
                                              <p:attrName>ppt_x</p:attrName>
                                            </p:attrNameLst>
                                          </p:cBhvr>
                                          <p:tavLst>
                                            <p:tav tm="0">
                                              <p:val>
                                                <p:strVal val="#ppt_x"/>
                                              </p:val>
                                            </p:tav>
                                            <p:tav tm="100000">
                                              <p:val>
                                                <p:strVal val="#ppt_x"/>
                                              </p:val>
                                            </p:tav>
                                          </p:tavLst>
                                        </p:anim>
                                        <p:anim calcmode="lin" valueType="num" p14:bounceEnd="50000">
                                          <p:cBhvr additive="base">
                                            <p:cTn id="16" dur="2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3" decel="7700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2000" fill="hold"/>
                                            <p:tgtEl>
                                              <p:spTgt spid="26"/>
                                            </p:tgtEl>
                                            <p:attrNameLst>
                                              <p:attrName>ppt_x</p:attrName>
                                            </p:attrNameLst>
                                          </p:cBhvr>
                                          <p:tavLst>
                                            <p:tav tm="0">
                                              <p:val>
                                                <p:strVal val="1+#ppt_w/2"/>
                                              </p:val>
                                            </p:tav>
                                            <p:tav tm="100000">
                                              <p:val>
                                                <p:strVal val="#ppt_x"/>
                                              </p:val>
                                            </p:tav>
                                          </p:tavLst>
                                        </p:anim>
                                        <p:anim calcmode="lin" valueType="num">
                                          <p:cBhvr additive="base">
                                            <p:cTn id="20" dur="2000" fill="hold"/>
                                            <p:tgtEl>
                                              <p:spTgt spid="26"/>
                                            </p:tgtEl>
                                            <p:attrNameLst>
                                              <p:attrName>ppt_y</p:attrName>
                                            </p:attrNameLst>
                                          </p:cBhvr>
                                          <p:tavLst>
                                            <p:tav tm="0">
                                              <p:val>
                                                <p:strVal val="0-#ppt_h/2"/>
                                              </p:val>
                                            </p:tav>
                                            <p:tav tm="100000">
                                              <p:val>
                                                <p:strVal val="#ppt_y"/>
                                              </p:val>
                                            </p:tav>
                                          </p:tavLst>
                                        </p:anim>
                                      </p:childTnLst>
                                    </p:cTn>
                                  </p:par>
                                  <p:par>
                                    <p:cTn id="21" presetID="22" presetClass="entr" presetSubtype="2"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right)">
                                          <p:cBhvr>
                                            <p:cTn id="23" dur="2000"/>
                                            <p:tgtEl>
                                              <p:spTgt spid="27"/>
                                            </p:tgtEl>
                                          </p:cBhvr>
                                        </p:animEffect>
                                      </p:childTnLst>
                                    </p:cTn>
                                  </p:par>
                                  <p:par>
                                    <p:cTn id="24" presetID="22" presetClass="entr" presetSubtype="8" fill="hold" nodeType="withEffect">
                                      <p:stCondLst>
                                        <p:cond delay="75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750"/>
                                            <p:tgtEl>
                                              <p:spTgt spid="5"/>
                                            </p:tgtEl>
                                          </p:cBhvr>
                                        </p:animEffect>
                                      </p:childTnLst>
                                    </p:cTn>
                                  </p:par>
                                  <p:par>
                                    <p:cTn id="27" presetID="22" presetClass="entr" presetSubtype="8" fill="hold" nodeType="withEffect">
                                      <p:stCondLst>
                                        <p:cond delay="75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750"/>
                                            <p:tgtEl>
                                              <p:spTgt spid="6"/>
                                            </p:tgtEl>
                                          </p:cBhvr>
                                        </p:animEffect>
                                      </p:childTnLst>
                                    </p:cTn>
                                  </p:par>
                                  <p:par>
                                    <p:cTn id="30" presetID="22" presetClass="entr" presetSubtype="8" fill="hold" nodeType="withEffect">
                                      <p:stCondLst>
                                        <p:cond delay="75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750"/>
                                            <p:tgtEl>
                                              <p:spTgt spid="7"/>
                                            </p:tgtEl>
                                          </p:cBhvr>
                                        </p:animEffect>
                                      </p:childTnLst>
                                    </p:cTn>
                                  </p:par>
                                  <p:par>
                                    <p:cTn id="33" presetID="2" presetClass="entr" presetSubtype="8"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0-#ppt_w/2"/>
                                              </p:val>
                                            </p:tav>
                                            <p:tav tm="100000">
                                              <p:val>
                                                <p:strVal val="#ppt_x"/>
                                              </p:val>
                                            </p:tav>
                                          </p:tavLst>
                                        </p:anim>
                                        <p:anim calcmode="lin" valueType="num">
                                          <p:cBhvr additive="base">
                                            <p:cTn id="36" dur="500" fill="hold"/>
                                            <p:tgtEl>
                                              <p:spTgt spid="28"/>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0-#ppt_w/2"/>
                                              </p:val>
                                            </p:tav>
                                            <p:tav tm="100000">
                                              <p:val>
                                                <p:strVal val="#ppt_x"/>
                                              </p:val>
                                            </p:tav>
                                          </p:tavLst>
                                        </p:anim>
                                        <p:anim calcmode="lin" valueType="num">
                                          <p:cBhvr additive="base">
                                            <p:cTn id="40" dur="500" fill="hold"/>
                                            <p:tgtEl>
                                              <p:spTgt spid="37"/>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0-#ppt_w/2"/>
                                              </p:val>
                                            </p:tav>
                                            <p:tav tm="100000">
                                              <p:val>
                                                <p:strVal val="#ppt_x"/>
                                              </p:val>
                                            </p:tav>
                                          </p:tavLst>
                                        </p:anim>
                                        <p:anim calcmode="lin" valueType="num">
                                          <p:cBhvr additive="base">
                                            <p:cTn id="44"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2000" fill="hold"/>
                                            <p:tgtEl>
                                              <p:spTgt spid="20"/>
                                            </p:tgtEl>
                                            <p:attrNameLst>
                                              <p:attrName>ppt_x</p:attrName>
                                            </p:attrNameLst>
                                          </p:cBhvr>
                                          <p:tavLst>
                                            <p:tav tm="0">
                                              <p:val>
                                                <p:strVal val="#ppt_x"/>
                                              </p:val>
                                            </p:tav>
                                            <p:tav tm="100000">
                                              <p:val>
                                                <p:strVal val="#ppt_x"/>
                                              </p:val>
                                            </p:tav>
                                          </p:tavLst>
                                        </p:anim>
                                        <p:anim calcmode="lin" valueType="num">
                                          <p:cBhvr additive="base">
                                            <p:cTn id="8" dur="20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2000" fill="hold"/>
                                            <p:tgtEl>
                                              <p:spTgt spid="21"/>
                                            </p:tgtEl>
                                            <p:attrNameLst>
                                              <p:attrName>ppt_x</p:attrName>
                                            </p:attrNameLst>
                                          </p:cBhvr>
                                          <p:tavLst>
                                            <p:tav tm="0">
                                              <p:val>
                                                <p:strVal val="#ppt_x"/>
                                              </p:val>
                                            </p:tav>
                                            <p:tav tm="100000">
                                              <p:val>
                                                <p:strVal val="#ppt_x"/>
                                              </p:val>
                                            </p:tav>
                                          </p:tavLst>
                                        </p:anim>
                                        <p:anim calcmode="lin" valueType="num">
                                          <p:cBhvr additive="base">
                                            <p:cTn id="12" dur="2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2000" fill="hold"/>
                                            <p:tgtEl>
                                              <p:spTgt spid="22"/>
                                            </p:tgtEl>
                                            <p:attrNameLst>
                                              <p:attrName>ppt_x</p:attrName>
                                            </p:attrNameLst>
                                          </p:cBhvr>
                                          <p:tavLst>
                                            <p:tav tm="0">
                                              <p:val>
                                                <p:strVal val="#ppt_x"/>
                                              </p:val>
                                            </p:tav>
                                            <p:tav tm="100000">
                                              <p:val>
                                                <p:strVal val="#ppt_x"/>
                                              </p:val>
                                            </p:tav>
                                          </p:tavLst>
                                        </p:anim>
                                        <p:anim calcmode="lin" valueType="num">
                                          <p:cBhvr additive="base">
                                            <p:cTn id="16" dur="2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3" decel="7700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2000" fill="hold"/>
                                            <p:tgtEl>
                                              <p:spTgt spid="26"/>
                                            </p:tgtEl>
                                            <p:attrNameLst>
                                              <p:attrName>ppt_x</p:attrName>
                                            </p:attrNameLst>
                                          </p:cBhvr>
                                          <p:tavLst>
                                            <p:tav tm="0">
                                              <p:val>
                                                <p:strVal val="1+#ppt_w/2"/>
                                              </p:val>
                                            </p:tav>
                                            <p:tav tm="100000">
                                              <p:val>
                                                <p:strVal val="#ppt_x"/>
                                              </p:val>
                                            </p:tav>
                                          </p:tavLst>
                                        </p:anim>
                                        <p:anim calcmode="lin" valueType="num">
                                          <p:cBhvr additive="base">
                                            <p:cTn id="20" dur="2000" fill="hold"/>
                                            <p:tgtEl>
                                              <p:spTgt spid="26"/>
                                            </p:tgtEl>
                                            <p:attrNameLst>
                                              <p:attrName>ppt_y</p:attrName>
                                            </p:attrNameLst>
                                          </p:cBhvr>
                                          <p:tavLst>
                                            <p:tav tm="0">
                                              <p:val>
                                                <p:strVal val="0-#ppt_h/2"/>
                                              </p:val>
                                            </p:tav>
                                            <p:tav tm="100000">
                                              <p:val>
                                                <p:strVal val="#ppt_y"/>
                                              </p:val>
                                            </p:tav>
                                          </p:tavLst>
                                        </p:anim>
                                      </p:childTnLst>
                                    </p:cTn>
                                  </p:par>
                                  <p:par>
                                    <p:cTn id="21" presetID="22" presetClass="entr" presetSubtype="2"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right)">
                                          <p:cBhvr>
                                            <p:cTn id="23" dur="2000"/>
                                            <p:tgtEl>
                                              <p:spTgt spid="27"/>
                                            </p:tgtEl>
                                          </p:cBhvr>
                                        </p:animEffect>
                                      </p:childTnLst>
                                    </p:cTn>
                                  </p:par>
                                  <p:par>
                                    <p:cTn id="24" presetID="22" presetClass="entr" presetSubtype="8" fill="hold" nodeType="withEffect">
                                      <p:stCondLst>
                                        <p:cond delay="75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750"/>
                                            <p:tgtEl>
                                              <p:spTgt spid="5"/>
                                            </p:tgtEl>
                                          </p:cBhvr>
                                        </p:animEffect>
                                      </p:childTnLst>
                                    </p:cTn>
                                  </p:par>
                                  <p:par>
                                    <p:cTn id="27" presetID="22" presetClass="entr" presetSubtype="8" fill="hold" nodeType="withEffect">
                                      <p:stCondLst>
                                        <p:cond delay="75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750"/>
                                            <p:tgtEl>
                                              <p:spTgt spid="6"/>
                                            </p:tgtEl>
                                          </p:cBhvr>
                                        </p:animEffect>
                                      </p:childTnLst>
                                    </p:cTn>
                                  </p:par>
                                  <p:par>
                                    <p:cTn id="30" presetID="22" presetClass="entr" presetSubtype="8" fill="hold" nodeType="withEffect">
                                      <p:stCondLst>
                                        <p:cond delay="75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750"/>
                                            <p:tgtEl>
                                              <p:spTgt spid="7"/>
                                            </p:tgtEl>
                                          </p:cBhvr>
                                        </p:animEffect>
                                      </p:childTnLst>
                                    </p:cTn>
                                  </p:par>
                                  <p:par>
                                    <p:cTn id="33" presetID="2" presetClass="entr" presetSubtype="8"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0-#ppt_w/2"/>
                                              </p:val>
                                            </p:tav>
                                            <p:tav tm="100000">
                                              <p:val>
                                                <p:strVal val="#ppt_x"/>
                                              </p:val>
                                            </p:tav>
                                          </p:tavLst>
                                        </p:anim>
                                        <p:anim calcmode="lin" valueType="num">
                                          <p:cBhvr additive="base">
                                            <p:cTn id="36" dur="500" fill="hold"/>
                                            <p:tgtEl>
                                              <p:spTgt spid="28"/>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0-#ppt_w/2"/>
                                              </p:val>
                                            </p:tav>
                                            <p:tav tm="100000">
                                              <p:val>
                                                <p:strVal val="#ppt_x"/>
                                              </p:val>
                                            </p:tav>
                                          </p:tavLst>
                                        </p:anim>
                                        <p:anim calcmode="lin" valueType="num">
                                          <p:cBhvr additive="base">
                                            <p:cTn id="40" dur="500" fill="hold"/>
                                            <p:tgtEl>
                                              <p:spTgt spid="37"/>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0-#ppt_w/2"/>
                                              </p:val>
                                            </p:tav>
                                            <p:tav tm="100000">
                                              <p:val>
                                                <p:strVal val="#ppt_x"/>
                                              </p:val>
                                            </p:tav>
                                          </p:tavLst>
                                        </p:anim>
                                        <p:anim calcmode="lin" valueType="num">
                                          <p:cBhvr additive="base">
                                            <p:cTn id="44"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a:spLocks/>
          </p:cNvSpPr>
          <p:nvPr/>
        </p:nvSpPr>
        <p:spPr bwMode="auto">
          <a:xfrm>
            <a:off x="3996477" y="3551149"/>
            <a:ext cx="1186342" cy="636023"/>
          </a:xfrm>
          <a:custGeom>
            <a:avLst/>
            <a:gdLst>
              <a:gd name="T0" fmla="*/ 1458 w 1560"/>
              <a:gd name="T1" fmla="*/ 339 h 836"/>
              <a:gd name="T2" fmla="*/ 1459 w 1560"/>
              <a:gd name="T3" fmla="*/ 323 h 836"/>
              <a:gd name="T4" fmla="*/ 1448 w 1560"/>
              <a:gd name="T5" fmla="*/ 212 h 836"/>
              <a:gd name="T6" fmla="*/ 1326 w 1560"/>
              <a:gd name="T7" fmla="*/ 68 h 836"/>
              <a:gd name="T8" fmla="*/ 1082 w 1560"/>
              <a:gd name="T9" fmla="*/ 85 h 836"/>
              <a:gd name="T10" fmla="*/ 1066 w 1560"/>
              <a:gd name="T11" fmla="*/ 99 h 836"/>
              <a:gd name="T12" fmla="*/ 1047 w 1560"/>
              <a:gd name="T13" fmla="*/ 90 h 836"/>
              <a:gd name="T14" fmla="*/ 697 w 1560"/>
              <a:gd name="T15" fmla="*/ 95 h 836"/>
              <a:gd name="T16" fmla="*/ 565 w 1560"/>
              <a:gd name="T17" fmla="*/ 211 h 836"/>
              <a:gd name="T18" fmla="*/ 420 w 1560"/>
              <a:gd name="T19" fmla="*/ 270 h 836"/>
              <a:gd name="T20" fmla="*/ 320 w 1560"/>
              <a:gd name="T21" fmla="*/ 150 h 836"/>
              <a:gd name="T22" fmla="*/ 191 w 1560"/>
              <a:gd name="T23" fmla="*/ 29 h 836"/>
              <a:gd name="T24" fmla="*/ 75 w 1560"/>
              <a:gd name="T25" fmla="*/ 60 h 836"/>
              <a:gd name="T26" fmla="*/ 0 w 1560"/>
              <a:gd name="T27" fmla="*/ 90 h 836"/>
              <a:gd name="T28" fmla="*/ 58 w 1560"/>
              <a:gd name="T29" fmla="*/ 135 h 836"/>
              <a:gd name="T30" fmla="*/ 136 w 1560"/>
              <a:gd name="T31" fmla="*/ 128 h 836"/>
              <a:gd name="T32" fmla="*/ 206 w 1560"/>
              <a:gd name="T33" fmla="*/ 132 h 836"/>
              <a:gd name="T34" fmla="*/ 259 w 1560"/>
              <a:gd name="T35" fmla="*/ 305 h 836"/>
              <a:gd name="T36" fmla="*/ 302 w 1560"/>
              <a:gd name="T37" fmla="*/ 488 h 836"/>
              <a:gd name="T38" fmla="*/ 502 w 1560"/>
              <a:gd name="T39" fmla="*/ 540 h 836"/>
              <a:gd name="T40" fmla="*/ 741 w 1560"/>
              <a:gd name="T41" fmla="*/ 365 h 836"/>
              <a:gd name="T42" fmla="*/ 759 w 1560"/>
              <a:gd name="T43" fmla="*/ 308 h 836"/>
              <a:gd name="T44" fmla="*/ 939 w 1560"/>
              <a:gd name="T45" fmla="*/ 166 h 836"/>
              <a:gd name="T46" fmla="*/ 1239 w 1560"/>
              <a:gd name="T47" fmla="*/ 297 h 836"/>
              <a:gd name="T48" fmla="*/ 1243 w 1560"/>
              <a:gd name="T49" fmla="*/ 483 h 836"/>
              <a:gd name="T50" fmla="*/ 1111 w 1560"/>
              <a:gd name="T51" fmla="*/ 592 h 836"/>
              <a:gd name="T52" fmla="*/ 894 w 1560"/>
              <a:gd name="T53" fmla="*/ 570 h 836"/>
              <a:gd name="T54" fmla="*/ 860 w 1560"/>
              <a:gd name="T55" fmla="*/ 476 h 836"/>
              <a:gd name="T56" fmla="*/ 893 w 1560"/>
              <a:gd name="T57" fmla="*/ 407 h 836"/>
              <a:gd name="T58" fmla="*/ 1001 w 1560"/>
              <a:gd name="T59" fmla="*/ 380 h 836"/>
              <a:gd name="T60" fmla="*/ 1048 w 1560"/>
              <a:gd name="T61" fmla="*/ 437 h 836"/>
              <a:gd name="T62" fmla="*/ 937 w 1560"/>
              <a:gd name="T63" fmla="*/ 459 h 836"/>
              <a:gd name="T64" fmla="*/ 927 w 1560"/>
              <a:gd name="T65" fmla="*/ 480 h 836"/>
              <a:gd name="T66" fmla="*/ 939 w 1560"/>
              <a:gd name="T67" fmla="*/ 520 h 836"/>
              <a:gd name="T68" fmla="*/ 1099 w 1560"/>
              <a:gd name="T69" fmla="*/ 525 h 836"/>
              <a:gd name="T70" fmla="*/ 1182 w 1560"/>
              <a:gd name="T71" fmla="*/ 454 h 836"/>
              <a:gd name="T72" fmla="*/ 1180 w 1560"/>
              <a:gd name="T73" fmla="*/ 330 h 836"/>
              <a:gd name="T74" fmla="*/ 958 w 1560"/>
              <a:gd name="T75" fmla="*/ 248 h 836"/>
              <a:gd name="T76" fmla="*/ 821 w 1560"/>
              <a:gd name="T77" fmla="*/ 335 h 836"/>
              <a:gd name="T78" fmla="*/ 808 w 1560"/>
              <a:gd name="T79" fmla="*/ 388 h 836"/>
              <a:gd name="T80" fmla="*/ 814 w 1560"/>
              <a:gd name="T81" fmla="*/ 421 h 836"/>
              <a:gd name="T82" fmla="*/ 780 w 1560"/>
              <a:gd name="T83" fmla="*/ 426 h 836"/>
              <a:gd name="T84" fmla="*/ 587 w 1560"/>
              <a:gd name="T85" fmla="*/ 562 h 836"/>
              <a:gd name="T86" fmla="*/ 629 w 1560"/>
              <a:gd name="T87" fmla="*/ 686 h 836"/>
              <a:gd name="T88" fmla="*/ 848 w 1560"/>
              <a:gd name="T89" fmla="*/ 700 h 836"/>
              <a:gd name="T90" fmla="*/ 886 w 1560"/>
              <a:gd name="T91" fmla="*/ 691 h 836"/>
              <a:gd name="T92" fmla="*/ 889 w 1560"/>
              <a:gd name="T93" fmla="*/ 730 h 836"/>
              <a:gd name="T94" fmla="*/ 911 w 1560"/>
              <a:gd name="T95" fmla="*/ 776 h 836"/>
              <a:gd name="T96" fmla="*/ 1038 w 1560"/>
              <a:gd name="T97" fmla="*/ 829 h 836"/>
              <a:gd name="T98" fmla="*/ 1194 w 1560"/>
              <a:gd name="T99" fmla="*/ 715 h 836"/>
              <a:gd name="T100" fmla="*/ 1199 w 1560"/>
              <a:gd name="T101" fmla="*/ 682 h 836"/>
              <a:gd name="T102" fmla="*/ 1231 w 1560"/>
              <a:gd name="T103" fmla="*/ 686 h 836"/>
              <a:gd name="T104" fmla="*/ 1438 w 1560"/>
              <a:gd name="T105" fmla="*/ 616 h 836"/>
              <a:gd name="T106" fmla="*/ 1469 w 1560"/>
              <a:gd name="T107" fmla="*/ 350 h 836"/>
              <a:gd name="T108" fmla="*/ 1458 w 1560"/>
              <a:gd name="T109" fmla="*/ 33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0" h="836">
                <a:moveTo>
                  <a:pt x="1458" y="339"/>
                </a:moveTo>
                <a:cubicBezTo>
                  <a:pt x="1459" y="323"/>
                  <a:pt x="1459" y="323"/>
                  <a:pt x="1459" y="323"/>
                </a:cubicBezTo>
                <a:cubicBezTo>
                  <a:pt x="1459" y="322"/>
                  <a:pt x="1463" y="270"/>
                  <a:pt x="1448" y="212"/>
                </a:cubicBezTo>
                <a:cubicBezTo>
                  <a:pt x="1428" y="139"/>
                  <a:pt x="1387" y="91"/>
                  <a:pt x="1326" y="68"/>
                </a:cubicBezTo>
                <a:cubicBezTo>
                  <a:pt x="1171" y="12"/>
                  <a:pt x="1083" y="85"/>
                  <a:pt x="1082" y="85"/>
                </a:cubicBezTo>
                <a:cubicBezTo>
                  <a:pt x="1066" y="99"/>
                  <a:pt x="1066" y="99"/>
                  <a:pt x="1066" y="99"/>
                </a:cubicBezTo>
                <a:cubicBezTo>
                  <a:pt x="1047" y="90"/>
                  <a:pt x="1047" y="90"/>
                  <a:pt x="1047" y="90"/>
                </a:cubicBezTo>
                <a:cubicBezTo>
                  <a:pt x="1044" y="89"/>
                  <a:pt x="839" y="0"/>
                  <a:pt x="697" y="95"/>
                </a:cubicBezTo>
                <a:cubicBezTo>
                  <a:pt x="633" y="139"/>
                  <a:pt x="595" y="179"/>
                  <a:pt x="565" y="211"/>
                </a:cubicBezTo>
                <a:cubicBezTo>
                  <a:pt x="522" y="256"/>
                  <a:pt x="486" y="295"/>
                  <a:pt x="420" y="270"/>
                </a:cubicBezTo>
                <a:cubicBezTo>
                  <a:pt x="360" y="247"/>
                  <a:pt x="339" y="195"/>
                  <a:pt x="320" y="150"/>
                </a:cubicBezTo>
                <a:cubicBezTo>
                  <a:pt x="297" y="93"/>
                  <a:pt x="277" y="44"/>
                  <a:pt x="191" y="29"/>
                </a:cubicBezTo>
                <a:cubicBezTo>
                  <a:pt x="153" y="22"/>
                  <a:pt x="116" y="41"/>
                  <a:pt x="75" y="60"/>
                </a:cubicBezTo>
                <a:cubicBezTo>
                  <a:pt x="51" y="72"/>
                  <a:pt x="26" y="84"/>
                  <a:pt x="0" y="90"/>
                </a:cubicBezTo>
                <a:cubicBezTo>
                  <a:pt x="14" y="108"/>
                  <a:pt x="34" y="126"/>
                  <a:pt x="58" y="135"/>
                </a:cubicBezTo>
                <a:cubicBezTo>
                  <a:pt x="83" y="144"/>
                  <a:pt x="108" y="142"/>
                  <a:pt x="136" y="128"/>
                </a:cubicBezTo>
                <a:cubicBezTo>
                  <a:pt x="161" y="117"/>
                  <a:pt x="185" y="118"/>
                  <a:pt x="206" y="132"/>
                </a:cubicBezTo>
                <a:cubicBezTo>
                  <a:pt x="263" y="171"/>
                  <a:pt x="259" y="304"/>
                  <a:pt x="259" y="305"/>
                </a:cubicBezTo>
                <a:cubicBezTo>
                  <a:pt x="254" y="360"/>
                  <a:pt x="254" y="439"/>
                  <a:pt x="302" y="488"/>
                </a:cubicBezTo>
                <a:cubicBezTo>
                  <a:pt x="341" y="528"/>
                  <a:pt x="408" y="545"/>
                  <a:pt x="502" y="540"/>
                </a:cubicBezTo>
                <a:cubicBezTo>
                  <a:pt x="562" y="385"/>
                  <a:pt x="653" y="363"/>
                  <a:pt x="741" y="365"/>
                </a:cubicBezTo>
                <a:cubicBezTo>
                  <a:pt x="743" y="349"/>
                  <a:pt x="748" y="329"/>
                  <a:pt x="759" y="308"/>
                </a:cubicBezTo>
                <a:cubicBezTo>
                  <a:pt x="796" y="233"/>
                  <a:pt x="876" y="182"/>
                  <a:pt x="939" y="166"/>
                </a:cubicBezTo>
                <a:cubicBezTo>
                  <a:pt x="1080" y="130"/>
                  <a:pt x="1200" y="228"/>
                  <a:pt x="1239" y="297"/>
                </a:cubicBezTo>
                <a:cubicBezTo>
                  <a:pt x="1271" y="354"/>
                  <a:pt x="1272" y="422"/>
                  <a:pt x="1243" y="483"/>
                </a:cubicBezTo>
                <a:cubicBezTo>
                  <a:pt x="1215" y="541"/>
                  <a:pt x="1166" y="582"/>
                  <a:pt x="1111" y="592"/>
                </a:cubicBezTo>
                <a:cubicBezTo>
                  <a:pt x="1031" y="606"/>
                  <a:pt x="944" y="614"/>
                  <a:pt x="894" y="570"/>
                </a:cubicBezTo>
                <a:cubicBezTo>
                  <a:pt x="869" y="548"/>
                  <a:pt x="857" y="516"/>
                  <a:pt x="860" y="476"/>
                </a:cubicBezTo>
                <a:cubicBezTo>
                  <a:pt x="861" y="449"/>
                  <a:pt x="873" y="426"/>
                  <a:pt x="893" y="407"/>
                </a:cubicBezTo>
                <a:cubicBezTo>
                  <a:pt x="929" y="375"/>
                  <a:pt x="973" y="367"/>
                  <a:pt x="1001" y="380"/>
                </a:cubicBezTo>
                <a:cubicBezTo>
                  <a:pt x="1034" y="395"/>
                  <a:pt x="1048" y="437"/>
                  <a:pt x="1048" y="437"/>
                </a:cubicBezTo>
                <a:cubicBezTo>
                  <a:pt x="1018" y="435"/>
                  <a:pt x="961" y="438"/>
                  <a:pt x="937" y="459"/>
                </a:cubicBezTo>
                <a:cubicBezTo>
                  <a:pt x="931" y="464"/>
                  <a:pt x="928" y="471"/>
                  <a:pt x="927" y="480"/>
                </a:cubicBezTo>
                <a:cubicBezTo>
                  <a:pt x="925" y="508"/>
                  <a:pt x="936" y="517"/>
                  <a:pt x="939" y="520"/>
                </a:cubicBezTo>
                <a:cubicBezTo>
                  <a:pt x="971" y="548"/>
                  <a:pt x="1067" y="531"/>
                  <a:pt x="1099" y="525"/>
                </a:cubicBezTo>
                <a:cubicBezTo>
                  <a:pt x="1132" y="519"/>
                  <a:pt x="1164" y="492"/>
                  <a:pt x="1182" y="454"/>
                </a:cubicBezTo>
                <a:cubicBezTo>
                  <a:pt x="1201" y="413"/>
                  <a:pt x="1201" y="368"/>
                  <a:pt x="1180" y="330"/>
                </a:cubicBezTo>
                <a:cubicBezTo>
                  <a:pt x="1159" y="292"/>
                  <a:pt x="1073" y="219"/>
                  <a:pt x="958" y="248"/>
                </a:cubicBezTo>
                <a:cubicBezTo>
                  <a:pt x="890" y="266"/>
                  <a:pt x="842" y="296"/>
                  <a:pt x="821" y="335"/>
                </a:cubicBezTo>
                <a:cubicBezTo>
                  <a:pt x="805" y="363"/>
                  <a:pt x="808" y="387"/>
                  <a:pt x="808" y="388"/>
                </a:cubicBezTo>
                <a:cubicBezTo>
                  <a:pt x="814" y="421"/>
                  <a:pt x="814" y="421"/>
                  <a:pt x="814" y="421"/>
                </a:cubicBezTo>
                <a:cubicBezTo>
                  <a:pt x="780" y="426"/>
                  <a:pt x="780" y="426"/>
                  <a:pt x="780" y="426"/>
                </a:cubicBezTo>
                <a:cubicBezTo>
                  <a:pt x="778" y="427"/>
                  <a:pt x="623" y="451"/>
                  <a:pt x="587" y="562"/>
                </a:cubicBezTo>
                <a:cubicBezTo>
                  <a:pt x="572" y="610"/>
                  <a:pt x="600" y="662"/>
                  <a:pt x="629" y="686"/>
                </a:cubicBezTo>
                <a:cubicBezTo>
                  <a:pt x="693" y="739"/>
                  <a:pt x="803" y="711"/>
                  <a:pt x="848" y="700"/>
                </a:cubicBezTo>
                <a:cubicBezTo>
                  <a:pt x="886" y="691"/>
                  <a:pt x="886" y="691"/>
                  <a:pt x="886" y="691"/>
                </a:cubicBezTo>
                <a:cubicBezTo>
                  <a:pt x="889" y="730"/>
                  <a:pt x="889" y="730"/>
                  <a:pt x="889" y="730"/>
                </a:cubicBezTo>
                <a:cubicBezTo>
                  <a:pt x="889" y="730"/>
                  <a:pt x="892" y="753"/>
                  <a:pt x="911" y="776"/>
                </a:cubicBezTo>
                <a:cubicBezTo>
                  <a:pt x="937" y="808"/>
                  <a:pt x="980" y="826"/>
                  <a:pt x="1038" y="829"/>
                </a:cubicBezTo>
                <a:cubicBezTo>
                  <a:pt x="1172" y="836"/>
                  <a:pt x="1192" y="727"/>
                  <a:pt x="1194" y="715"/>
                </a:cubicBezTo>
                <a:cubicBezTo>
                  <a:pt x="1199" y="682"/>
                  <a:pt x="1199" y="682"/>
                  <a:pt x="1199" y="682"/>
                </a:cubicBezTo>
                <a:cubicBezTo>
                  <a:pt x="1231" y="686"/>
                  <a:pt x="1231" y="686"/>
                  <a:pt x="1231" y="686"/>
                </a:cubicBezTo>
                <a:cubicBezTo>
                  <a:pt x="1233" y="686"/>
                  <a:pt x="1362" y="700"/>
                  <a:pt x="1438" y="616"/>
                </a:cubicBezTo>
                <a:cubicBezTo>
                  <a:pt x="1461" y="591"/>
                  <a:pt x="1560" y="441"/>
                  <a:pt x="1469" y="350"/>
                </a:cubicBezTo>
                <a:lnTo>
                  <a:pt x="1458" y="339"/>
                </a:ln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8" name="椭圆 9"/>
          <p:cNvSpPr/>
          <p:nvPr/>
        </p:nvSpPr>
        <p:spPr>
          <a:xfrm>
            <a:off x="4676362" y="1743015"/>
            <a:ext cx="3038057" cy="3038058"/>
          </a:xfrm>
          <a:prstGeom prst="ellipse">
            <a:avLst/>
          </a:prstGeom>
          <a:gradFill>
            <a:gsLst>
              <a:gs pos="0">
                <a:srgbClr val="E4D9C5"/>
              </a:gs>
              <a:gs pos="100000">
                <a:srgbClr val="F8F2E2"/>
              </a:gs>
            </a:gsLst>
            <a:lin ang="5400000" scaled="1"/>
          </a:gradFill>
          <a:ln w="38100">
            <a:gradFill flip="none" rotWithShape="1">
              <a:gsLst>
                <a:gs pos="0">
                  <a:srgbClr val="D7C8B3"/>
                </a:gs>
                <a:gs pos="100000">
                  <a:srgbClr val="F8F2E2"/>
                </a:gs>
              </a:gsLst>
              <a:lin ang="16200000" scaled="1"/>
              <a:tileRect/>
            </a:gradFill>
          </a:ln>
          <a:effectLst>
            <a:outerShdw blurRad="114300" dist="88900" dir="8100000" algn="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自由: 形状 10"/>
          <p:cNvSpPr>
            <a:spLocks/>
          </p:cNvSpPr>
          <p:nvPr/>
        </p:nvSpPr>
        <p:spPr bwMode="auto">
          <a:xfrm>
            <a:off x="3956610" y="4472601"/>
            <a:ext cx="1408484" cy="585136"/>
          </a:xfrm>
          <a:custGeom>
            <a:avLst/>
            <a:gdLst>
              <a:gd name="connsiteX0" fmla="*/ 2041623 w 2981399"/>
              <a:gd name="connsiteY0" fmla="*/ 240638 h 1238575"/>
              <a:gd name="connsiteX1" fmla="*/ 2101242 w 2981399"/>
              <a:gd name="connsiteY1" fmla="*/ 242798 h 1238575"/>
              <a:gd name="connsiteX2" fmla="*/ 2298601 w 2981399"/>
              <a:gd name="connsiteY2" fmla="*/ 432484 h 1238575"/>
              <a:gd name="connsiteX3" fmla="*/ 2301810 w 2981399"/>
              <a:gd name="connsiteY3" fmla="*/ 454989 h 1238575"/>
              <a:gd name="connsiteX4" fmla="*/ 2324274 w 2981399"/>
              <a:gd name="connsiteY4" fmla="*/ 461419 h 1238575"/>
              <a:gd name="connsiteX5" fmla="*/ 2434988 w 2981399"/>
              <a:gd name="connsiteY5" fmla="*/ 554655 h 1238575"/>
              <a:gd name="connsiteX6" fmla="*/ 2430174 w 2981399"/>
              <a:gd name="connsiteY6" fmla="*/ 725051 h 1238575"/>
              <a:gd name="connsiteX7" fmla="*/ 2277742 w 2981399"/>
              <a:gd name="connsiteY7" fmla="*/ 824717 h 1238575"/>
              <a:gd name="connsiteX8" fmla="*/ 2154192 w 2981399"/>
              <a:gd name="connsiteY8" fmla="*/ 818287 h 1238575"/>
              <a:gd name="connsiteX9" fmla="*/ 2120496 w 2981399"/>
              <a:gd name="connsiteY9" fmla="*/ 810249 h 1238575"/>
              <a:gd name="connsiteX10" fmla="*/ 2110869 w 2981399"/>
              <a:gd name="connsiteY10" fmla="*/ 844007 h 1238575"/>
              <a:gd name="connsiteX11" fmla="*/ 1814028 w 2981399"/>
              <a:gd name="connsiteY11" fmla="*/ 979038 h 1238575"/>
              <a:gd name="connsiteX12" fmla="*/ 1507559 w 2981399"/>
              <a:gd name="connsiteY12" fmla="*/ 763631 h 1238575"/>
              <a:gd name="connsiteX13" fmla="*/ 1499536 w 2981399"/>
              <a:gd name="connsiteY13" fmla="*/ 741126 h 1238575"/>
              <a:gd name="connsiteX14" fmla="*/ 1475468 w 2981399"/>
              <a:gd name="connsiteY14" fmla="*/ 739519 h 1238575"/>
              <a:gd name="connsiteX15" fmla="*/ 1297363 w 2981399"/>
              <a:gd name="connsiteY15" fmla="*/ 641460 h 1238575"/>
              <a:gd name="connsiteX16" fmla="*/ 1292550 w 2981399"/>
              <a:gd name="connsiteY16" fmla="*/ 454989 h 1238575"/>
              <a:gd name="connsiteX17" fmla="*/ 1485095 w 2981399"/>
              <a:gd name="connsiteY17" fmla="*/ 340856 h 1238575"/>
              <a:gd name="connsiteX18" fmla="*/ 1504350 w 2981399"/>
              <a:gd name="connsiteY18" fmla="*/ 342463 h 1238575"/>
              <a:gd name="connsiteX19" fmla="*/ 1637527 w 2981399"/>
              <a:gd name="connsiteY19" fmla="*/ 408371 h 1238575"/>
              <a:gd name="connsiteX20" fmla="*/ 1653573 w 2981399"/>
              <a:gd name="connsiteY20" fmla="*/ 421231 h 1238575"/>
              <a:gd name="connsiteX21" fmla="*/ 1672827 w 2981399"/>
              <a:gd name="connsiteY21" fmla="*/ 413194 h 1238575"/>
              <a:gd name="connsiteX22" fmla="*/ 1804400 w 2981399"/>
              <a:gd name="connsiteY22" fmla="*/ 390689 h 1238575"/>
              <a:gd name="connsiteX23" fmla="*/ 2021014 w 2981399"/>
              <a:gd name="connsiteY23" fmla="*/ 488747 h 1238575"/>
              <a:gd name="connsiteX24" fmla="*/ 2029037 w 2981399"/>
              <a:gd name="connsiteY24" fmla="*/ 610918 h 1238575"/>
              <a:gd name="connsiteX25" fmla="*/ 1826864 w 2981399"/>
              <a:gd name="connsiteY25" fmla="*/ 733089 h 1238575"/>
              <a:gd name="connsiteX26" fmla="*/ 1680850 w 2981399"/>
              <a:gd name="connsiteY26" fmla="*/ 649498 h 1238575"/>
              <a:gd name="connsiteX27" fmla="*/ 1706523 w 2981399"/>
              <a:gd name="connsiteY27" fmla="*/ 586805 h 1238575"/>
              <a:gd name="connsiteX28" fmla="*/ 1764287 w 2981399"/>
              <a:gd name="connsiteY28" fmla="*/ 578768 h 1238575"/>
              <a:gd name="connsiteX29" fmla="*/ 1806005 w 2981399"/>
              <a:gd name="connsiteY29" fmla="*/ 615740 h 1238575"/>
              <a:gd name="connsiteX30" fmla="*/ 1788355 w 2981399"/>
              <a:gd name="connsiteY30" fmla="*/ 509645 h 1238575"/>
              <a:gd name="connsiteX31" fmla="*/ 1674432 w 2981399"/>
              <a:gd name="connsiteY31" fmla="*/ 522505 h 1238575"/>
              <a:gd name="connsiteX32" fmla="*/ 1610250 w 2981399"/>
              <a:gd name="connsiteY32" fmla="*/ 668788 h 1238575"/>
              <a:gd name="connsiteX33" fmla="*/ 1831678 w 2981399"/>
              <a:gd name="connsiteY33" fmla="*/ 805426 h 1238575"/>
              <a:gd name="connsiteX34" fmla="*/ 2094823 w 2981399"/>
              <a:gd name="connsiteY34" fmla="*/ 641460 h 1238575"/>
              <a:gd name="connsiteX35" fmla="*/ 2078778 w 2981399"/>
              <a:gd name="connsiteY35" fmla="*/ 443737 h 1238575"/>
              <a:gd name="connsiteX36" fmla="*/ 1866978 w 2981399"/>
              <a:gd name="connsiteY36" fmla="*/ 321566 h 1238575"/>
              <a:gd name="connsiteX37" fmla="*/ 2041623 w 2981399"/>
              <a:gd name="connsiteY37" fmla="*/ 240638 h 1238575"/>
              <a:gd name="connsiteX38" fmla="*/ 2019284 w 2981399"/>
              <a:gd name="connsiteY38" fmla="*/ 6 h 1238575"/>
              <a:gd name="connsiteX39" fmla="*/ 2106303 w 2981399"/>
              <a:gd name="connsiteY39" fmla="*/ 6555 h 1238575"/>
              <a:gd name="connsiteX40" fmla="*/ 2424175 w 2981399"/>
              <a:gd name="connsiteY40" fmla="*/ 228354 h 1238575"/>
              <a:gd name="connsiteX41" fmla="*/ 2440229 w 2981399"/>
              <a:gd name="connsiteY41" fmla="*/ 262106 h 1238575"/>
              <a:gd name="connsiteX42" fmla="*/ 2473943 w 2981399"/>
              <a:gd name="connsiteY42" fmla="*/ 246034 h 1238575"/>
              <a:gd name="connsiteX43" fmla="*/ 2661776 w 2981399"/>
              <a:gd name="connsiteY43" fmla="*/ 274964 h 1238575"/>
              <a:gd name="connsiteX44" fmla="*/ 2737231 w 2981399"/>
              <a:gd name="connsiteY44" fmla="*/ 426046 h 1238575"/>
              <a:gd name="connsiteX45" fmla="*/ 2734020 w 2981399"/>
              <a:gd name="connsiteY45" fmla="*/ 463012 h 1238575"/>
              <a:gd name="connsiteX46" fmla="*/ 2770944 w 2981399"/>
              <a:gd name="connsiteY46" fmla="*/ 466227 h 1238575"/>
              <a:gd name="connsiteX47" fmla="*/ 2981253 w 2981399"/>
              <a:gd name="connsiteY47" fmla="*/ 662311 h 1238575"/>
              <a:gd name="connsiteX48" fmla="*/ 2762917 w 2981399"/>
              <a:gd name="connsiteY48" fmla="*/ 832679 h 1238575"/>
              <a:gd name="connsiteX49" fmla="*/ 2737231 w 2981399"/>
              <a:gd name="connsiteY49" fmla="*/ 835893 h 1238575"/>
              <a:gd name="connsiteX50" fmla="*/ 2730809 w 2981399"/>
              <a:gd name="connsiteY50" fmla="*/ 860002 h 1238575"/>
              <a:gd name="connsiteX51" fmla="*/ 2568662 w 2981399"/>
              <a:gd name="connsiteY51" fmla="*/ 1068944 h 1238575"/>
              <a:gd name="connsiteX52" fmla="*/ 2284504 w 2981399"/>
              <a:gd name="connsiteY52" fmla="*/ 1062515 h 1238575"/>
              <a:gd name="connsiteX53" fmla="*/ 1887967 w 2981399"/>
              <a:gd name="connsiteY53" fmla="*/ 1170200 h 1238575"/>
              <a:gd name="connsiteX54" fmla="*/ 1955394 w 2981399"/>
              <a:gd name="connsiteY54" fmla="*/ 1052871 h 1238575"/>
              <a:gd name="connsiteX55" fmla="*/ 2170520 w 2981399"/>
              <a:gd name="connsiteY55" fmla="*/ 898576 h 1238575"/>
              <a:gd name="connsiteX56" fmla="*/ 2541370 w 2981399"/>
              <a:gd name="connsiteY56" fmla="*/ 766782 h 1238575"/>
              <a:gd name="connsiteX57" fmla="*/ 2528527 w 2981399"/>
              <a:gd name="connsiteY57" fmla="*/ 522480 h 1238575"/>
              <a:gd name="connsiteX58" fmla="*/ 2376012 w 2981399"/>
              <a:gd name="connsiteY58" fmla="*/ 397115 h 1238575"/>
              <a:gd name="connsiteX59" fmla="*/ 2122357 w 2981399"/>
              <a:gd name="connsiteY59" fmla="*/ 149599 h 1238575"/>
              <a:gd name="connsiteX60" fmla="*/ 1778799 w 2981399"/>
              <a:gd name="connsiteY60" fmla="*/ 313538 h 1238575"/>
              <a:gd name="connsiteX61" fmla="*/ 1658393 w 2981399"/>
              <a:gd name="connsiteY61" fmla="*/ 353719 h 1238575"/>
              <a:gd name="connsiteX62" fmla="*/ 1486613 w 2981399"/>
              <a:gd name="connsiteY62" fmla="*/ 266928 h 1238575"/>
              <a:gd name="connsiteX63" fmla="*/ 1204061 w 2981399"/>
              <a:gd name="connsiteY63" fmla="*/ 418009 h 1238575"/>
              <a:gd name="connsiteX64" fmla="*/ 1221720 w 2981399"/>
              <a:gd name="connsiteY64" fmla="*/ 678383 h 1238575"/>
              <a:gd name="connsiteX65" fmla="*/ 1457716 w 2981399"/>
              <a:gd name="connsiteY65" fmla="*/ 802141 h 1238575"/>
              <a:gd name="connsiteX66" fmla="*/ 1807696 w 2981399"/>
              <a:gd name="connsiteY66" fmla="*/ 1060907 h 1238575"/>
              <a:gd name="connsiteX67" fmla="*/ 1831777 w 2981399"/>
              <a:gd name="connsiteY67" fmla="*/ 1060907 h 1238575"/>
              <a:gd name="connsiteX68" fmla="*/ 1870307 w 2981399"/>
              <a:gd name="connsiteY68" fmla="*/ 1062515 h 1238575"/>
              <a:gd name="connsiteX69" fmla="*/ 1512300 w 2981399"/>
              <a:gd name="connsiteY69" fmla="*/ 1234490 h 1238575"/>
              <a:gd name="connsiteX70" fmla="*/ 1188006 w 2981399"/>
              <a:gd name="connsiteY70" fmla="*/ 1112339 h 1238575"/>
              <a:gd name="connsiteX71" fmla="*/ 1099709 w 2981399"/>
              <a:gd name="connsiteY71" fmla="*/ 1019119 h 1238575"/>
              <a:gd name="connsiteX72" fmla="*/ 1090076 w 2981399"/>
              <a:gd name="connsiteY72" fmla="*/ 1003047 h 1238575"/>
              <a:gd name="connsiteX73" fmla="*/ 1139844 w 2981399"/>
              <a:gd name="connsiteY73" fmla="*/ 840715 h 1238575"/>
              <a:gd name="connsiteX74" fmla="*/ 903848 w 2981399"/>
              <a:gd name="connsiteY74" fmla="*/ 948400 h 1238575"/>
              <a:gd name="connsiteX75" fmla="*/ 777020 w 2981399"/>
              <a:gd name="connsiteY75" fmla="*/ 880896 h 1238575"/>
              <a:gd name="connsiteX76" fmla="*/ 696750 w 2981399"/>
              <a:gd name="connsiteY76" fmla="*/ 787676 h 1238575"/>
              <a:gd name="connsiteX77" fmla="*/ 563500 w 2981399"/>
              <a:gd name="connsiteY77" fmla="*/ 741066 h 1238575"/>
              <a:gd name="connsiteX78" fmla="*/ 282553 w 2981399"/>
              <a:gd name="connsiteY78" fmla="*/ 784461 h 1238575"/>
              <a:gd name="connsiteX79" fmla="*/ 0 w 2981399"/>
              <a:gd name="connsiteY79" fmla="*/ 607664 h 1238575"/>
              <a:gd name="connsiteX80" fmla="*/ 364429 w 2981399"/>
              <a:gd name="connsiteY80" fmla="*/ 578734 h 1238575"/>
              <a:gd name="connsiteX81" fmla="*/ 634139 w 2981399"/>
              <a:gd name="connsiteY81" fmla="*/ 496764 h 1238575"/>
              <a:gd name="connsiteX82" fmla="*/ 749728 w 2981399"/>
              <a:gd name="connsiteY82" fmla="*/ 511230 h 1238575"/>
              <a:gd name="connsiteX83" fmla="*/ 805918 w 2981399"/>
              <a:gd name="connsiteY83" fmla="*/ 467834 h 1238575"/>
              <a:gd name="connsiteX84" fmla="*/ 974486 w 2981399"/>
              <a:gd name="connsiteY84" fmla="*/ 424438 h 1238575"/>
              <a:gd name="connsiteX85" fmla="*/ 1035492 w 2981399"/>
              <a:gd name="connsiteY85" fmla="*/ 438904 h 1238575"/>
              <a:gd name="connsiteX86" fmla="*/ 1342126 w 2981399"/>
              <a:gd name="connsiteY86" fmla="*/ 88524 h 1238575"/>
              <a:gd name="connsiteX87" fmla="*/ 1706555 w 2981399"/>
              <a:gd name="connsiteY87" fmla="*/ 106204 h 1238575"/>
              <a:gd name="connsiteX88" fmla="*/ 1733847 w 2981399"/>
              <a:gd name="connsiteY88" fmla="*/ 117454 h 1238575"/>
              <a:gd name="connsiteX89" fmla="*/ 1751507 w 2981399"/>
              <a:gd name="connsiteY89" fmla="*/ 96560 h 1238575"/>
              <a:gd name="connsiteX90" fmla="*/ 2019284 w 2981399"/>
              <a:gd name="connsiteY90" fmla="*/ 6 h 12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981399" h="1238575">
                <a:moveTo>
                  <a:pt x="2041623" y="240638"/>
                </a:moveTo>
                <a:cubicBezTo>
                  <a:pt x="2062231" y="239181"/>
                  <a:pt x="2082388" y="239985"/>
                  <a:pt x="2101242" y="242798"/>
                </a:cubicBezTo>
                <a:cubicBezTo>
                  <a:pt x="2269719" y="271733"/>
                  <a:pt x="2296996" y="426054"/>
                  <a:pt x="2298601" y="432484"/>
                </a:cubicBezTo>
                <a:cubicBezTo>
                  <a:pt x="2298601" y="432484"/>
                  <a:pt x="2298601" y="432484"/>
                  <a:pt x="2301810" y="454989"/>
                </a:cubicBezTo>
                <a:cubicBezTo>
                  <a:pt x="2301810" y="454989"/>
                  <a:pt x="2301810" y="454989"/>
                  <a:pt x="2324274" y="461419"/>
                </a:cubicBezTo>
                <a:cubicBezTo>
                  <a:pt x="2324274" y="463027"/>
                  <a:pt x="2401292" y="487139"/>
                  <a:pt x="2434988" y="554655"/>
                </a:cubicBezTo>
                <a:cubicBezTo>
                  <a:pt x="2457451" y="601273"/>
                  <a:pt x="2455847" y="657536"/>
                  <a:pt x="2430174" y="725051"/>
                </a:cubicBezTo>
                <a:cubicBezTo>
                  <a:pt x="2407710" y="782921"/>
                  <a:pt x="2356365" y="816679"/>
                  <a:pt x="2277742" y="824717"/>
                </a:cubicBezTo>
                <a:cubicBezTo>
                  <a:pt x="2213560" y="832754"/>
                  <a:pt x="2154192" y="818287"/>
                  <a:pt x="2154192" y="818287"/>
                </a:cubicBezTo>
                <a:cubicBezTo>
                  <a:pt x="2154192" y="818287"/>
                  <a:pt x="2154192" y="818287"/>
                  <a:pt x="2120496" y="810249"/>
                </a:cubicBezTo>
                <a:cubicBezTo>
                  <a:pt x="2120496" y="810249"/>
                  <a:pt x="2120496" y="810249"/>
                  <a:pt x="2110869" y="844007"/>
                </a:cubicBezTo>
                <a:cubicBezTo>
                  <a:pt x="2109264" y="845614"/>
                  <a:pt x="2062732" y="996720"/>
                  <a:pt x="1814028" y="979038"/>
                </a:cubicBezTo>
                <a:cubicBezTo>
                  <a:pt x="1578159" y="962962"/>
                  <a:pt x="1509163" y="771669"/>
                  <a:pt x="1507559" y="763631"/>
                </a:cubicBezTo>
                <a:cubicBezTo>
                  <a:pt x="1507559" y="763631"/>
                  <a:pt x="1507559" y="763631"/>
                  <a:pt x="1499536" y="741126"/>
                </a:cubicBezTo>
                <a:cubicBezTo>
                  <a:pt x="1499536" y="741126"/>
                  <a:pt x="1499536" y="741126"/>
                  <a:pt x="1475468" y="739519"/>
                </a:cubicBezTo>
                <a:cubicBezTo>
                  <a:pt x="1388822" y="731481"/>
                  <a:pt x="1327850" y="697723"/>
                  <a:pt x="1297363" y="641460"/>
                </a:cubicBezTo>
                <a:cubicBezTo>
                  <a:pt x="1262063" y="578768"/>
                  <a:pt x="1270086" y="501607"/>
                  <a:pt x="1292550" y="454989"/>
                </a:cubicBezTo>
                <a:cubicBezTo>
                  <a:pt x="1324640" y="390689"/>
                  <a:pt x="1414495" y="337641"/>
                  <a:pt x="1485095" y="340856"/>
                </a:cubicBezTo>
                <a:cubicBezTo>
                  <a:pt x="1491513" y="340856"/>
                  <a:pt x="1497932" y="340856"/>
                  <a:pt x="1504350" y="342463"/>
                </a:cubicBezTo>
                <a:cubicBezTo>
                  <a:pt x="1565323" y="355323"/>
                  <a:pt x="1637527" y="408371"/>
                  <a:pt x="1637527" y="408371"/>
                </a:cubicBezTo>
                <a:cubicBezTo>
                  <a:pt x="1637527" y="408371"/>
                  <a:pt x="1637527" y="408371"/>
                  <a:pt x="1653573" y="421231"/>
                </a:cubicBezTo>
                <a:cubicBezTo>
                  <a:pt x="1653573" y="421231"/>
                  <a:pt x="1653573" y="421231"/>
                  <a:pt x="1672827" y="413194"/>
                </a:cubicBezTo>
                <a:cubicBezTo>
                  <a:pt x="1672827" y="413194"/>
                  <a:pt x="1732196" y="390689"/>
                  <a:pt x="1804400" y="390689"/>
                </a:cubicBezTo>
                <a:cubicBezTo>
                  <a:pt x="1897464" y="389081"/>
                  <a:pt x="1969669" y="422839"/>
                  <a:pt x="2021014" y="488747"/>
                </a:cubicBezTo>
                <a:cubicBezTo>
                  <a:pt x="2046687" y="520897"/>
                  <a:pt x="2048292" y="565907"/>
                  <a:pt x="2029037" y="610918"/>
                </a:cubicBezTo>
                <a:cubicBezTo>
                  <a:pt x="2003364" y="665573"/>
                  <a:pt x="1937578" y="726658"/>
                  <a:pt x="1826864" y="733089"/>
                </a:cubicBezTo>
                <a:cubicBezTo>
                  <a:pt x="1743427" y="737911"/>
                  <a:pt x="1692082" y="692901"/>
                  <a:pt x="1680850" y="649498"/>
                </a:cubicBezTo>
                <a:cubicBezTo>
                  <a:pt x="1677641" y="636638"/>
                  <a:pt x="1672827" y="604488"/>
                  <a:pt x="1706523" y="586805"/>
                </a:cubicBezTo>
                <a:cubicBezTo>
                  <a:pt x="1728987" y="575552"/>
                  <a:pt x="1748241" y="573945"/>
                  <a:pt x="1764287" y="578768"/>
                </a:cubicBezTo>
                <a:cubicBezTo>
                  <a:pt x="1791564" y="588413"/>
                  <a:pt x="1804400" y="615740"/>
                  <a:pt x="1806005" y="615740"/>
                </a:cubicBezTo>
                <a:cubicBezTo>
                  <a:pt x="1806005" y="615740"/>
                  <a:pt x="1865373" y="556262"/>
                  <a:pt x="1788355" y="509645"/>
                </a:cubicBezTo>
                <a:cubicBezTo>
                  <a:pt x="1756264" y="490354"/>
                  <a:pt x="1714546" y="501607"/>
                  <a:pt x="1674432" y="522505"/>
                </a:cubicBezTo>
                <a:cubicBezTo>
                  <a:pt x="1619877" y="549832"/>
                  <a:pt x="1594205" y="606095"/>
                  <a:pt x="1610250" y="668788"/>
                </a:cubicBezTo>
                <a:cubicBezTo>
                  <a:pt x="1629505" y="739519"/>
                  <a:pt x="1706523" y="813464"/>
                  <a:pt x="1831678" y="805426"/>
                </a:cubicBezTo>
                <a:cubicBezTo>
                  <a:pt x="1950414" y="798996"/>
                  <a:pt x="2051501" y="736304"/>
                  <a:pt x="2094823" y="641460"/>
                </a:cubicBezTo>
                <a:cubicBezTo>
                  <a:pt x="2126914" y="572337"/>
                  <a:pt x="2120496" y="498392"/>
                  <a:pt x="2078778" y="443737"/>
                </a:cubicBezTo>
                <a:cubicBezTo>
                  <a:pt x="2019410" y="368184"/>
                  <a:pt x="1942391" y="334426"/>
                  <a:pt x="1866978" y="321566"/>
                </a:cubicBezTo>
                <a:cubicBezTo>
                  <a:pt x="1913911" y="269724"/>
                  <a:pt x="1979797" y="245008"/>
                  <a:pt x="2041623" y="240638"/>
                </a:cubicBezTo>
                <a:close/>
                <a:moveTo>
                  <a:pt x="2019284" y="6"/>
                </a:moveTo>
                <a:cubicBezTo>
                  <a:pt x="2046025" y="126"/>
                  <a:pt x="2074997" y="2135"/>
                  <a:pt x="2106303" y="6555"/>
                </a:cubicBezTo>
                <a:cubicBezTo>
                  <a:pt x="2329455" y="38699"/>
                  <a:pt x="2420964" y="220318"/>
                  <a:pt x="2424175" y="228354"/>
                </a:cubicBezTo>
                <a:cubicBezTo>
                  <a:pt x="2424175" y="228354"/>
                  <a:pt x="2424175" y="228354"/>
                  <a:pt x="2440229" y="262106"/>
                </a:cubicBezTo>
                <a:cubicBezTo>
                  <a:pt x="2440229" y="262106"/>
                  <a:pt x="2440229" y="262106"/>
                  <a:pt x="2473943" y="246034"/>
                </a:cubicBezTo>
                <a:cubicBezTo>
                  <a:pt x="2475548" y="244427"/>
                  <a:pt x="2565451" y="202638"/>
                  <a:pt x="2661776" y="274964"/>
                </a:cubicBezTo>
                <a:cubicBezTo>
                  <a:pt x="2740441" y="331218"/>
                  <a:pt x="2737231" y="422831"/>
                  <a:pt x="2737231" y="426046"/>
                </a:cubicBezTo>
                <a:cubicBezTo>
                  <a:pt x="2737231" y="426046"/>
                  <a:pt x="2737231" y="426046"/>
                  <a:pt x="2734020" y="463012"/>
                </a:cubicBezTo>
                <a:cubicBezTo>
                  <a:pt x="2734020" y="463012"/>
                  <a:pt x="2734020" y="463012"/>
                  <a:pt x="2770944" y="466227"/>
                </a:cubicBezTo>
                <a:cubicBezTo>
                  <a:pt x="2780577" y="466227"/>
                  <a:pt x="2987675" y="480692"/>
                  <a:pt x="2981253" y="662311"/>
                </a:cubicBezTo>
                <a:cubicBezTo>
                  <a:pt x="2978043" y="805355"/>
                  <a:pt x="2764523" y="832679"/>
                  <a:pt x="2762917" y="832679"/>
                </a:cubicBezTo>
                <a:cubicBezTo>
                  <a:pt x="2762917" y="832679"/>
                  <a:pt x="2762917" y="832679"/>
                  <a:pt x="2737231" y="835893"/>
                </a:cubicBezTo>
                <a:cubicBezTo>
                  <a:pt x="2737231" y="835893"/>
                  <a:pt x="2737231" y="835893"/>
                  <a:pt x="2730809" y="860002"/>
                </a:cubicBezTo>
                <a:cubicBezTo>
                  <a:pt x="2730809" y="861609"/>
                  <a:pt x="2690674" y="1006261"/>
                  <a:pt x="2568662" y="1068944"/>
                </a:cubicBezTo>
                <a:cubicBezTo>
                  <a:pt x="2491602" y="1109125"/>
                  <a:pt x="2396883" y="1105910"/>
                  <a:pt x="2284504" y="1062515"/>
                </a:cubicBezTo>
                <a:cubicBezTo>
                  <a:pt x="2284504" y="1062515"/>
                  <a:pt x="2157676" y="1229668"/>
                  <a:pt x="1887967" y="1170200"/>
                </a:cubicBezTo>
                <a:cubicBezTo>
                  <a:pt x="1928102" y="1120375"/>
                  <a:pt x="1948972" y="1072158"/>
                  <a:pt x="1955394" y="1052871"/>
                </a:cubicBezTo>
                <a:cubicBezTo>
                  <a:pt x="2090249" y="1023941"/>
                  <a:pt x="2148044" y="943578"/>
                  <a:pt x="2170520" y="898576"/>
                </a:cubicBezTo>
                <a:cubicBezTo>
                  <a:pt x="2278082" y="916255"/>
                  <a:pt x="2483575" y="916255"/>
                  <a:pt x="2541370" y="766782"/>
                </a:cubicBezTo>
                <a:cubicBezTo>
                  <a:pt x="2575084" y="679990"/>
                  <a:pt x="2568662" y="588377"/>
                  <a:pt x="2528527" y="522480"/>
                </a:cubicBezTo>
                <a:cubicBezTo>
                  <a:pt x="2485181" y="453369"/>
                  <a:pt x="2409726" y="411580"/>
                  <a:pt x="2376012" y="397115"/>
                </a:cubicBezTo>
                <a:cubicBezTo>
                  <a:pt x="2355142" y="318360"/>
                  <a:pt x="2286109" y="176922"/>
                  <a:pt x="2122357" y="149599"/>
                </a:cubicBezTo>
                <a:cubicBezTo>
                  <a:pt x="1987502" y="127098"/>
                  <a:pt x="1847831" y="201031"/>
                  <a:pt x="1778799" y="313538"/>
                </a:cubicBezTo>
                <a:cubicBezTo>
                  <a:pt x="1733847" y="315146"/>
                  <a:pt x="1690501" y="344076"/>
                  <a:pt x="1658393" y="353719"/>
                </a:cubicBezTo>
                <a:cubicBezTo>
                  <a:pt x="1629495" y="334433"/>
                  <a:pt x="1563673" y="281393"/>
                  <a:pt x="1486613" y="266928"/>
                </a:cubicBezTo>
                <a:cubicBezTo>
                  <a:pt x="1380656" y="249249"/>
                  <a:pt x="1255434" y="316753"/>
                  <a:pt x="1204061" y="418009"/>
                </a:cubicBezTo>
                <a:cubicBezTo>
                  <a:pt x="1171952" y="483906"/>
                  <a:pt x="1171952" y="591592"/>
                  <a:pt x="1221720" y="678383"/>
                </a:cubicBezTo>
                <a:cubicBezTo>
                  <a:pt x="1250618" y="731422"/>
                  <a:pt x="1329283" y="782854"/>
                  <a:pt x="1457716" y="802141"/>
                </a:cubicBezTo>
                <a:cubicBezTo>
                  <a:pt x="1485008" y="863216"/>
                  <a:pt x="1565279" y="1043228"/>
                  <a:pt x="1807696" y="1060907"/>
                </a:cubicBezTo>
                <a:cubicBezTo>
                  <a:pt x="1815723" y="1060907"/>
                  <a:pt x="1823750" y="1060907"/>
                  <a:pt x="1831777" y="1060907"/>
                </a:cubicBezTo>
                <a:cubicBezTo>
                  <a:pt x="1844621" y="1062515"/>
                  <a:pt x="1857464" y="1062515"/>
                  <a:pt x="1870307" y="1062515"/>
                </a:cubicBezTo>
                <a:cubicBezTo>
                  <a:pt x="1836594" y="1131626"/>
                  <a:pt x="1740269" y="1263420"/>
                  <a:pt x="1512300" y="1234490"/>
                </a:cubicBezTo>
                <a:cubicBezTo>
                  <a:pt x="1350153" y="1213596"/>
                  <a:pt x="1247407" y="1155735"/>
                  <a:pt x="1188006" y="1112339"/>
                </a:cubicBezTo>
                <a:cubicBezTo>
                  <a:pt x="1125395" y="1064122"/>
                  <a:pt x="1099709" y="1019119"/>
                  <a:pt x="1099709" y="1019119"/>
                </a:cubicBezTo>
                <a:cubicBezTo>
                  <a:pt x="1099709" y="1019119"/>
                  <a:pt x="1099709" y="1019119"/>
                  <a:pt x="1090076" y="1003047"/>
                </a:cubicBezTo>
                <a:cubicBezTo>
                  <a:pt x="1245801" y="951615"/>
                  <a:pt x="1139844" y="840715"/>
                  <a:pt x="1139844" y="840715"/>
                </a:cubicBezTo>
                <a:cubicBezTo>
                  <a:pt x="1086865" y="938757"/>
                  <a:pt x="979303" y="962865"/>
                  <a:pt x="903848" y="948400"/>
                </a:cubicBezTo>
                <a:cubicBezTo>
                  <a:pt x="865318" y="940364"/>
                  <a:pt x="812340" y="917863"/>
                  <a:pt x="777020" y="880896"/>
                </a:cubicBezTo>
                <a:cubicBezTo>
                  <a:pt x="746517" y="847144"/>
                  <a:pt x="722436" y="814999"/>
                  <a:pt x="696750" y="787676"/>
                </a:cubicBezTo>
                <a:cubicBezTo>
                  <a:pt x="671063" y="760353"/>
                  <a:pt x="640560" y="720171"/>
                  <a:pt x="563500" y="741066"/>
                </a:cubicBezTo>
                <a:cubicBezTo>
                  <a:pt x="481624" y="761960"/>
                  <a:pt x="423829" y="827857"/>
                  <a:pt x="282553" y="784461"/>
                </a:cubicBezTo>
                <a:cubicBezTo>
                  <a:pt x="46557" y="710528"/>
                  <a:pt x="0" y="607664"/>
                  <a:pt x="0" y="607664"/>
                </a:cubicBezTo>
                <a:cubicBezTo>
                  <a:pt x="0" y="607664"/>
                  <a:pt x="242418" y="683205"/>
                  <a:pt x="364429" y="578734"/>
                </a:cubicBezTo>
                <a:cubicBezTo>
                  <a:pt x="512127" y="451761"/>
                  <a:pt x="590792" y="490335"/>
                  <a:pt x="634139" y="496764"/>
                </a:cubicBezTo>
                <a:cubicBezTo>
                  <a:pt x="675879" y="501586"/>
                  <a:pt x="724042" y="519266"/>
                  <a:pt x="749728" y="511230"/>
                </a:cubicBezTo>
                <a:cubicBezTo>
                  <a:pt x="777020" y="504801"/>
                  <a:pt x="786653" y="487121"/>
                  <a:pt x="805918" y="467834"/>
                </a:cubicBezTo>
                <a:cubicBezTo>
                  <a:pt x="865318" y="408366"/>
                  <a:pt x="937562" y="418009"/>
                  <a:pt x="974486" y="424438"/>
                </a:cubicBezTo>
                <a:cubicBezTo>
                  <a:pt x="1006595" y="429260"/>
                  <a:pt x="1033887" y="438904"/>
                  <a:pt x="1035492" y="438904"/>
                </a:cubicBezTo>
                <a:cubicBezTo>
                  <a:pt x="1035492" y="438904"/>
                  <a:pt x="1070811" y="173708"/>
                  <a:pt x="1342126" y="88524"/>
                </a:cubicBezTo>
                <a:cubicBezTo>
                  <a:pt x="1529959" y="30663"/>
                  <a:pt x="1704950" y="106204"/>
                  <a:pt x="1706555" y="106204"/>
                </a:cubicBezTo>
                <a:cubicBezTo>
                  <a:pt x="1706555" y="106204"/>
                  <a:pt x="1706555" y="106204"/>
                  <a:pt x="1733847" y="117454"/>
                </a:cubicBezTo>
                <a:cubicBezTo>
                  <a:pt x="1733847" y="117454"/>
                  <a:pt x="1733847" y="117454"/>
                  <a:pt x="1751507" y="96560"/>
                </a:cubicBezTo>
                <a:cubicBezTo>
                  <a:pt x="1754316" y="90935"/>
                  <a:pt x="1832103" y="-829"/>
                  <a:pt x="2019284" y="6"/>
                </a:cubicBez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10" name="Freeform 7"/>
          <p:cNvSpPr>
            <a:spLocks/>
          </p:cNvSpPr>
          <p:nvPr/>
        </p:nvSpPr>
        <p:spPr bwMode="auto">
          <a:xfrm>
            <a:off x="5572559" y="4447158"/>
            <a:ext cx="1186342" cy="636023"/>
          </a:xfrm>
          <a:custGeom>
            <a:avLst/>
            <a:gdLst>
              <a:gd name="T0" fmla="*/ 1458 w 1560"/>
              <a:gd name="T1" fmla="*/ 339 h 836"/>
              <a:gd name="T2" fmla="*/ 1459 w 1560"/>
              <a:gd name="T3" fmla="*/ 323 h 836"/>
              <a:gd name="T4" fmla="*/ 1448 w 1560"/>
              <a:gd name="T5" fmla="*/ 212 h 836"/>
              <a:gd name="T6" fmla="*/ 1326 w 1560"/>
              <a:gd name="T7" fmla="*/ 68 h 836"/>
              <a:gd name="T8" fmla="*/ 1082 w 1560"/>
              <a:gd name="T9" fmla="*/ 85 h 836"/>
              <a:gd name="T10" fmla="*/ 1066 w 1560"/>
              <a:gd name="T11" fmla="*/ 99 h 836"/>
              <a:gd name="T12" fmla="*/ 1047 w 1560"/>
              <a:gd name="T13" fmla="*/ 90 h 836"/>
              <a:gd name="T14" fmla="*/ 697 w 1560"/>
              <a:gd name="T15" fmla="*/ 95 h 836"/>
              <a:gd name="T16" fmla="*/ 565 w 1560"/>
              <a:gd name="T17" fmla="*/ 211 h 836"/>
              <a:gd name="T18" fmla="*/ 420 w 1560"/>
              <a:gd name="T19" fmla="*/ 270 h 836"/>
              <a:gd name="T20" fmla="*/ 320 w 1560"/>
              <a:gd name="T21" fmla="*/ 150 h 836"/>
              <a:gd name="T22" fmla="*/ 191 w 1560"/>
              <a:gd name="T23" fmla="*/ 29 h 836"/>
              <a:gd name="T24" fmla="*/ 75 w 1560"/>
              <a:gd name="T25" fmla="*/ 60 h 836"/>
              <a:gd name="T26" fmla="*/ 0 w 1560"/>
              <a:gd name="T27" fmla="*/ 90 h 836"/>
              <a:gd name="T28" fmla="*/ 58 w 1560"/>
              <a:gd name="T29" fmla="*/ 135 h 836"/>
              <a:gd name="T30" fmla="*/ 136 w 1560"/>
              <a:gd name="T31" fmla="*/ 128 h 836"/>
              <a:gd name="T32" fmla="*/ 206 w 1560"/>
              <a:gd name="T33" fmla="*/ 132 h 836"/>
              <a:gd name="T34" fmla="*/ 259 w 1560"/>
              <a:gd name="T35" fmla="*/ 305 h 836"/>
              <a:gd name="T36" fmla="*/ 302 w 1560"/>
              <a:gd name="T37" fmla="*/ 488 h 836"/>
              <a:gd name="T38" fmla="*/ 502 w 1560"/>
              <a:gd name="T39" fmla="*/ 540 h 836"/>
              <a:gd name="T40" fmla="*/ 741 w 1560"/>
              <a:gd name="T41" fmla="*/ 365 h 836"/>
              <a:gd name="T42" fmla="*/ 759 w 1560"/>
              <a:gd name="T43" fmla="*/ 308 h 836"/>
              <a:gd name="T44" fmla="*/ 939 w 1560"/>
              <a:gd name="T45" fmla="*/ 166 h 836"/>
              <a:gd name="T46" fmla="*/ 1239 w 1560"/>
              <a:gd name="T47" fmla="*/ 297 h 836"/>
              <a:gd name="T48" fmla="*/ 1243 w 1560"/>
              <a:gd name="T49" fmla="*/ 483 h 836"/>
              <a:gd name="T50" fmla="*/ 1111 w 1560"/>
              <a:gd name="T51" fmla="*/ 592 h 836"/>
              <a:gd name="T52" fmla="*/ 894 w 1560"/>
              <a:gd name="T53" fmla="*/ 570 h 836"/>
              <a:gd name="T54" fmla="*/ 860 w 1560"/>
              <a:gd name="T55" fmla="*/ 476 h 836"/>
              <a:gd name="T56" fmla="*/ 893 w 1560"/>
              <a:gd name="T57" fmla="*/ 407 h 836"/>
              <a:gd name="T58" fmla="*/ 1001 w 1560"/>
              <a:gd name="T59" fmla="*/ 380 h 836"/>
              <a:gd name="T60" fmla="*/ 1048 w 1560"/>
              <a:gd name="T61" fmla="*/ 437 h 836"/>
              <a:gd name="T62" fmla="*/ 937 w 1560"/>
              <a:gd name="T63" fmla="*/ 459 h 836"/>
              <a:gd name="T64" fmla="*/ 927 w 1560"/>
              <a:gd name="T65" fmla="*/ 480 h 836"/>
              <a:gd name="T66" fmla="*/ 939 w 1560"/>
              <a:gd name="T67" fmla="*/ 520 h 836"/>
              <a:gd name="T68" fmla="*/ 1099 w 1560"/>
              <a:gd name="T69" fmla="*/ 525 h 836"/>
              <a:gd name="T70" fmla="*/ 1182 w 1560"/>
              <a:gd name="T71" fmla="*/ 454 h 836"/>
              <a:gd name="T72" fmla="*/ 1180 w 1560"/>
              <a:gd name="T73" fmla="*/ 330 h 836"/>
              <a:gd name="T74" fmla="*/ 958 w 1560"/>
              <a:gd name="T75" fmla="*/ 248 h 836"/>
              <a:gd name="T76" fmla="*/ 821 w 1560"/>
              <a:gd name="T77" fmla="*/ 335 h 836"/>
              <a:gd name="T78" fmla="*/ 808 w 1560"/>
              <a:gd name="T79" fmla="*/ 388 h 836"/>
              <a:gd name="T80" fmla="*/ 814 w 1560"/>
              <a:gd name="T81" fmla="*/ 421 h 836"/>
              <a:gd name="T82" fmla="*/ 780 w 1560"/>
              <a:gd name="T83" fmla="*/ 426 h 836"/>
              <a:gd name="T84" fmla="*/ 587 w 1560"/>
              <a:gd name="T85" fmla="*/ 562 h 836"/>
              <a:gd name="T86" fmla="*/ 629 w 1560"/>
              <a:gd name="T87" fmla="*/ 686 h 836"/>
              <a:gd name="T88" fmla="*/ 848 w 1560"/>
              <a:gd name="T89" fmla="*/ 700 h 836"/>
              <a:gd name="T90" fmla="*/ 886 w 1560"/>
              <a:gd name="T91" fmla="*/ 691 h 836"/>
              <a:gd name="T92" fmla="*/ 889 w 1560"/>
              <a:gd name="T93" fmla="*/ 730 h 836"/>
              <a:gd name="T94" fmla="*/ 911 w 1560"/>
              <a:gd name="T95" fmla="*/ 776 h 836"/>
              <a:gd name="T96" fmla="*/ 1038 w 1560"/>
              <a:gd name="T97" fmla="*/ 829 h 836"/>
              <a:gd name="T98" fmla="*/ 1194 w 1560"/>
              <a:gd name="T99" fmla="*/ 715 h 836"/>
              <a:gd name="T100" fmla="*/ 1199 w 1560"/>
              <a:gd name="T101" fmla="*/ 682 h 836"/>
              <a:gd name="T102" fmla="*/ 1231 w 1560"/>
              <a:gd name="T103" fmla="*/ 686 h 836"/>
              <a:gd name="T104" fmla="*/ 1438 w 1560"/>
              <a:gd name="T105" fmla="*/ 616 h 836"/>
              <a:gd name="T106" fmla="*/ 1469 w 1560"/>
              <a:gd name="T107" fmla="*/ 350 h 836"/>
              <a:gd name="T108" fmla="*/ 1458 w 1560"/>
              <a:gd name="T109" fmla="*/ 33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0" h="836">
                <a:moveTo>
                  <a:pt x="1458" y="339"/>
                </a:moveTo>
                <a:cubicBezTo>
                  <a:pt x="1459" y="323"/>
                  <a:pt x="1459" y="323"/>
                  <a:pt x="1459" y="323"/>
                </a:cubicBezTo>
                <a:cubicBezTo>
                  <a:pt x="1459" y="322"/>
                  <a:pt x="1463" y="270"/>
                  <a:pt x="1448" y="212"/>
                </a:cubicBezTo>
                <a:cubicBezTo>
                  <a:pt x="1428" y="139"/>
                  <a:pt x="1387" y="91"/>
                  <a:pt x="1326" y="68"/>
                </a:cubicBezTo>
                <a:cubicBezTo>
                  <a:pt x="1171" y="12"/>
                  <a:pt x="1083" y="85"/>
                  <a:pt x="1082" y="85"/>
                </a:cubicBezTo>
                <a:cubicBezTo>
                  <a:pt x="1066" y="99"/>
                  <a:pt x="1066" y="99"/>
                  <a:pt x="1066" y="99"/>
                </a:cubicBezTo>
                <a:cubicBezTo>
                  <a:pt x="1047" y="90"/>
                  <a:pt x="1047" y="90"/>
                  <a:pt x="1047" y="90"/>
                </a:cubicBezTo>
                <a:cubicBezTo>
                  <a:pt x="1044" y="89"/>
                  <a:pt x="839" y="0"/>
                  <a:pt x="697" y="95"/>
                </a:cubicBezTo>
                <a:cubicBezTo>
                  <a:pt x="633" y="139"/>
                  <a:pt x="595" y="179"/>
                  <a:pt x="565" y="211"/>
                </a:cubicBezTo>
                <a:cubicBezTo>
                  <a:pt x="522" y="256"/>
                  <a:pt x="486" y="295"/>
                  <a:pt x="420" y="270"/>
                </a:cubicBezTo>
                <a:cubicBezTo>
                  <a:pt x="360" y="247"/>
                  <a:pt x="339" y="195"/>
                  <a:pt x="320" y="150"/>
                </a:cubicBezTo>
                <a:cubicBezTo>
                  <a:pt x="297" y="93"/>
                  <a:pt x="277" y="44"/>
                  <a:pt x="191" y="29"/>
                </a:cubicBezTo>
                <a:cubicBezTo>
                  <a:pt x="153" y="22"/>
                  <a:pt x="116" y="41"/>
                  <a:pt x="75" y="60"/>
                </a:cubicBezTo>
                <a:cubicBezTo>
                  <a:pt x="51" y="72"/>
                  <a:pt x="26" y="84"/>
                  <a:pt x="0" y="90"/>
                </a:cubicBezTo>
                <a:cubicBezTo>
                  <a:pt x="14" y="108"/>
                  <a:pt x="34" y="126"/>
                  <a:pt x="58" y="135"/>
                </a:cubicBezTo>
                <a:cubicBezTo>
                  <a:pt x="83" y="144"/>
                  <a:pt x="108" y="142"/>
                  <a:pt x="136" y="128"/>
                </a:cubicBezTo>
                <a:cubicBezTo>
                  <a:pt x="161" y="117"/>
                  <a:pt x="185" y="118"/>
                  <a:pt x="206" y="132"/>
                </a:cubicBezTo>
                <a:cubicBezTo>
                  <a:pt x="263" y="171"/>
                  <a:pt x="259" y="304"/>
                  <a:pt x="259" y="305"/>
                </a:cubicBezTo>
                <a:cubicBezTo>
                  <a:pt x="254" y="360"/>
                  <a:pt x="254" y="439"/>
                  <a:pt x="302" y="488"/>
                </a:cubicBezTo>
                <a:cubicBezTo>
                  <a:pt x="341" y="528"/>
                  <a:pt x="408" y="545"/>
                  <a:pt x="502" y="540"/>
                </a:cubicBezTo>
                <a:cubicBezTo>
                  <a:pt x="562" y="385"/>
                  <a:pt x="653" y="363"/>
                  <a:pt x="741" y="365"/>
                </a:cubicBezTo>
                <a:cubicBezTo>
                  <a:pt x="743" y="349"/>
                  <a:pt x="748" y="329"/>
                  <a:pt x="759" y="308"/>
                </a:cubicBezTo>
                <a:cubicBezTo>
                  <a:pt x="796" y="233"/>
                  <a:pt x="876" y="182"/>
                  <a:pt x="939" y="166"/>
                </a:cubicBezTo>
                <a:cubicBezTo>
                  <a:pt x="1080" y="130"/>
                  <a:pt x="1200" y="228"/>
                  <a:pt x="1239" y="297"/>
                </a:cubicBezTo>
                <a:cubicBezTo>
                  <a:pt x="1271" y="354"/>
                  <a:pt x="1272" y="422"/>
                  <a:pt x="1243" y="483"/>
                </a:cubicBezTo>
                <a:cubicBezTo>
                  <a:pt x="1215" y="541"/>
                  <a:pt x="1166" y="582"/>
                  <a:pt x="1111" y="592"/>
                </a:cubicBezTo>
                <a:cubicBezTo>
                  <a:pt x="1031" y="606"/>
                  <a:pt x="944" y="614"/>
                  <a:pt x="894" y="570"/>
                </a:cubicBezTo>
                <a:cubicBezTo>
                  <a:pt x="869" y="548"/>
                  <a:pt x="857" y="516"/>
                  <a:pt x="860" y="476"/>
                </a:cubicBezTo>
                <a:cubicBezTo>
                  <a:pt x="861" y="449"/>
                  <a:pt x="873" y="426"/>
                  <a:pt x="893" y="407"/>
                </a:cubicBezTo>
                <a:cubicBezTo>
                  <a:pt x="929" y="375"/>
                  <a:pt x="973" y="367"/>
                  <a:pt x="1001" y="380"/>
                </a:cubicBezTo>
                <a:cubicBezTo>
                  <a:pt x="1034" y="395"/>
                  <a:pt x="1048" y="437"/>
                  <a:pt x="1048" y="437"/>
                </a:cubicBezTo>
                <a:cubicBezTo>
                  <a:pt x="1018" y="435"/>
                  <a:pt x="961" y="438"/>
                  <a:pt x="937" y="459"/>
                </a:cubicBezTo>
                <a:cubicBezTo>
                  <a:pt x="931" y="464"/>
                  <a:pt x="928" y="471"/>
                  <a:pt x="927" y="480"/>
                </a:cubicBezTo>
                <a:cubicBezTo>
                  <a:pt x="925" y="508"/>
                  <a:pt x="936" y="517"/>
                  <a:pt x="939" y="520"/>
                </a:cubicBezTo>
                <a:cubicBezTo>
                  <a:pt x="971" y="548"/>
                  <a:pt x="1067" y="531"/>
                  <a:pt x="1099" y="525"/>
                </a:cubicBezTo>
                <a:cubicBezTo>
                  <a:pt x="1132" y="519"/>
                  <a:pt x="1164" y="492"/>
                  <a:pt x="1182" y="454"/>
                </a:cubicBezTo>
                <a:cubicBezTo>
                  <a:pt x="1201" y="413"/>
                  <a:pt x="1201" y="368"/>
                  <a:pt x="1180" y="330"/>
                </a:cubicBezTo>
                <a:cubicBezTo>
                  <a:pt x="1159" y="292"/>
                  <a:pt x="1073" y="219"/>
                  <a:pt x="958" y="248"/>
                </a:cubicBezTo>
                <a:cubicBezTo>
                  <a:pt x="890" y="266"/>
                  <a:pt x="842" y="296"/>
                  <a:pt x="821" y="335"/>
                </a:cubicBezTo>
                <a:cubicBezTo>
                  <a:pt x="805" y="363"/>
                  <a:pt x="808" y="387"/>
                  <a:pt x="808" y="388"/>
                </a:cubicBezTo>
                <a:cubicBezTo>
                  <a:pt x="814" y="421"/>
                  <a:pt x="814" y="421"/>
                  <a:pt x="814" y="421"/>
                </a:cubicBezTo>
                <a:cubicBezTo>
                  <a:pt x="780" y="426"/>
                  <a:pt x="780" y="426"/>
                  <a:pt x="780" y="426"/>
                </a:cubicBezTo>
                <a:cubicBezTo>
                  <a:pt x="778" y="427"/>
                  <a:pt x="623" y="451"/>
                  <a:pt x="587" y="562"/>
                </a:cubicBezTo>
                <a:cubicBezTo>
                  <a:pt x="572" y="610"/>
                  <a:pt x="600" y="662"/>
                  <a:pt x="629" y="686"/>
                </a:cubicBezTo>
                <a:cubicBezTo>
                  <a:pt x="693" y="739"/>
                  <a:pt x="803" y="711"/>
                  <a:pt x="848" y="700"/>
                </a:cubicBezTo>
                <a:cubicBezTo>
                  <a:pt x="886" y="691"/>
                  <a:pt x="886" y="691"/>
                  <a:pt x="886" y="691"/>
                </a:cubicBezTo>
                <a:cubicBezTo>
                  <a:pt x="889" y="730"/>
                  <a:pt x="889" y="730"/>
                  <a:pt x="889" y="730"/>
                </a:cubicBezTo>
                <a:cubicBezTo>
                  <a:pt x="889" y="730"/>
                  <a:pt x="892" y="753"/>
                  <a:pt x="911" y="776"/>
                </a:cubicBezTo>
                <a:cubicBezTo>
                  <a:pt x="937" y="808"/>
                  <a:pt x="980" y="826"/>
                  <a:pt x="1038" y="829"/>
                </a:cubicBezTo>
                <a:cubicBezTo>
                  <a:pt x="1172" y="836"/>
                  <a:pt x="1192" y="727"/>
                  <a:pt x="1194" y="715"/>
                </a:cubicBezTo>
                <a:cubicBezTo>
                  <a:pt x="1199" y="682"/>
                  <a:pt x="1199" y="682"/>
                  <a:pt x="1199" y="682"/>
                </a:cubicBezTo>
                <a:cubicBezTo>
                  <a:pt x="1231" y="686"/>
                  <a:pt x="1231" y="686"/>
                  <a:pt x="1231" y="686"/>
                </a:cubicBezTo>
                <a:cubicBezTo>
                  <a:pt x="1233" y="686"/>
                  <a:pt x="1362" y="700"/>
                  <a:pt x="1438" y="616"/>
                </a:cubicBezTo>
                <a:cubicBezTo>
                  <a:pt x="1461" y="591"/>
                  <a:pt x="1560" y="441"/>
                  <a:pt x="1469" y="350"/>
                </a:cubicBezTo>
                <a:lnTo>
                  <a:pt x="1458" y="339"/>
                </a:ln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1" name="自由: 形状 12"/>
          <p:cNvSpPr>
            <a:spLocks/>
          </p:cNvSpPr>
          <p:nvPr/>
        </p:nvSpPr>
        <p:spPr bwMode="auto">
          <a:xfrm flipH="1">
            <a:off x="6704782" y="3957049"/>
            <a:ext cx="1408487" cy="585133"/>
          </a:xfrm>
          <a:custGeom>
            <a:avLst/>
            <a:gdLst>
              <a:gd name="connsiteX0" fmla="*/ 2041623 w 2981399"/>
              <a:gd name="connsiteY0" fmla="*/ 240638 h 1238575"/>
              <a:gd name="connsiteX1" fmla="*/ 2101242 w 2981399"/>
              <a:gd name="connsiteY1" fmla="*/ 242798 h 1238575"/>
              <a:gd name="connsiteX2" fmla="*/ 2298601 w 2981399"/>
              <a:gd name="connsiteY2" fmla="*/ 432484 h 1238575"/>
              <a:gd name="connsiteX3" fmla="*/ 2301810 w 2981399"/>
              <a:gd name="connsiteY3" fmla="*/ 454989 h 1238575"/>
              <a:gd name="connsiteX4" fmla="*/ 2324274 w 2981399"/>
              <a:gd name="connsiteY4" fmla="*/ 461419 h 1238575"/>
              <a:gd name="connsiteX5" fmla="*/ 2434988 w 2981399"/>
              <a:gd name="connsiteY5" fmla="*/ 554655 h 1238575"/>
              <a:gd name="connsiteX6" fmla="*/ 2430174 w 2981399"/>
              <a:gd name="connsiteY6" fmla="*/ 725051 h 1238575"/>
              <a:gd name="connsiteX7" fmla="*/ 2277742 w 2981399"/>
              <a:gd name="connsiteY7" fmla="*/ 824717 h 1238575"/>
              <a:gd name="connsiteX8" fmla="*/ 2154192 w 2981399"/>
              <a:gd name="connsiteY8" fmla="*/ 818287 h 1238575"/>
              <a:gd name="connsiteX9" fmla="*/ 2120496 w 2981399"/>
              <a:gd name="connsiteY9" fmla="*/ 810249 h 1238575"/>
              <a:gd name="connsiteX10" fmla="*/ 2110869 w 2981399"/>
              <a:gd name="connsiteY10" fmla="*/ 844007 h 1238575"/>
              <a:gd name="connsiteX11" fmla="*/ 1814028 w 2981399"/>
              <a:gd name="connsiteY11" fmla="*/ 979038 h 1238575"/>
              <a:gd name="connsiteX12" fmla="*/ 1507559 w 2981399"/>
              <a:gd name="connsiteY12" fmla="*/ 763631 h 1238575"/>
              <a:gd name="connsiteX13" fmla="*/ 1499536 w 2981399"/>
              <a:gd name="connsiteY13" fmla="*/ 741126 h 1238575"/>
              <a:gd name="connsiteX14" fmla="*/ 1475468 w 2981399"/>
              <a:gd name="connsiteY14" fmla="*/ 739519 h 1238575"/>
              <a:gd name="connsiteX15" fmla="*/ 1297363 w 2981399"/>
              <a:gd name="connsiteY15" fmla="*/ 641460 h 1238575"/>
              <a:gd name="connsiteX16" fmla="*/ 1292550 w 2981399"/>
              <a:gd name="connsiteY16" fmla="*/ 454989 h 1238575"/>
              <a:gd name="connsiteX17" fmla="*/ 1485095 w 2981399"/>
              <a:gd name="connsiteY17" fmla="*/ 340856 h 1238575"/>
              <a:gd name="connsiteX18" fmla="*/ 1504350 w 2981399"/>
              <a:gd name="connsiteY18" fmla="*/ 342463 h 1238575"/>
              <a:gd name="connsiteX19" fmla="*/ 1637527 w 2981399"/>
              <a:gd name="connsiteY19" fmla="*/ 408371 h 1238575"/>
              <a:gd name="connsiteX20" fmla="*/ 1653573 w 2981399"/>
              <a:gd name="connsiteY20" fmla="*/ 421231 h 1238575"/>
              <a:gd name="connsiteX21" fmla="*/ 1672827 w 2981399"/>
              <a:gd name="connsiteY21" fmla="*/ 413194 h 1238575"/>
              <a:gd name="connsiteX22" fmla="*/ 1804400 w 2981399"/>
              <a:gd name="connsiteY22" fmla="*/ 390689 h 1238575"/>
              <a:gd name="connsiteX23" fmla="*/ 2021014 w 2981399"/>
              <a:gd name="connsiteY23" fmla="*/ 488747 h 1238575"/>
              <a:gd name="connsiteX24" fmla="*/ 2029037 w 2981399"/>
              <a:gd name="connsiteY24" fmla="*/ 610918 h 1238575"/>
              <a:gd name="connsiteX25" fmla="*/ 1826864 w 2981399"/>
              <a:gd name="connsiteY25" fmla="*/ 733089 h 1238575"/>
              <a:gd name="connsiteX26" fmla="*/ 1680850 w 2981399"/>
              <a:gd name="connsiteY26" fmla="*/ 649498 h 1238575"/>
              <a:gd name="connsiteX27" fmla="*/ 1706523 w 2981399"/>
              <a:gd name="connsiteY27" fmla="*/ 586805 h 1238575"/>
              <a:gd name="connsiteX28" fmla="*/ 1764287 w 2981399"/>
              <a:gd name="connsiteY28" fmla="*/ 578768 h 1238575"/>
              <a:gd name="connsiteX29" fmla="*/ 1806005 w 2981399"/>
              <a:gd name="connsiteY29" fmla="*/ 615740 h 1238575"/>
              <a:gd name="connsiteX30" fmla="*/ 1788355 w 2981399"/>
              <a:gd name="connsiteY30" fmla="*/ 509645 h 1238575"/>
              <a:gd name="connsiteX31" fmla="*/ 1674432 w 2981399"/>
              <a:gd name="connsiteY31" fmla="*/ 522505 h 1238575"/>
              <a:gd name="connsiteX32" fmla="*/ 1610250 w 2981399"/>
              <a:gd name="connsiteY32" fmla="*/ 668788 h 1238575"/>
              <a:gd name="connsiteX33" fmla="*/ 1831678 w 2981399"/>
              <a:gd name="connsiteY33" fmla="*/ 805426 h 1238575"/>
              <a:gd name="connsiteX34" fmla="*/ 2094823 w 2981399"/>
              <a:gd name="connsiteY34" fmla="*/ 641460 h 1238575"/>
              <a:gd name="connsiteX35" fmla="*/ 2078778 w 2981399"/>
              <a:gd name="connsiteY35" fmla="*/ 443737 h 1238575"/>
              <a:gd name="connsiteX36" fmla="*/ 1866978 w 2981399"/>
              <a:gd name="connsiteY36" fmla="*/ 321566 h 1238575"/>
              <a:gd name="connsiteX37" fmla="*/ 2041623 w 2981399"/>
              <a:gd name="connsiteY37" fmla="*/ 240638 h 1238575"/>
              <a:gd name="connsiteX38" fmla="*/ 2019284 w 2981399"/>
              <a:gd name="connsiteY38" fmla="*/ 6 h 1238575"/>
              <a:gd name="connsiteX39" fmla="*/ 2106303 w 2981399"/>
              <a:gd name="connsiteY39" fmla="*/ 6555 h 1238575"/>
              <a:gd name="connsiteX40" fmla="*/ 2424175 w 2981399"/>
              <a:gd name="connsiteY40" fmla="*/ 228354 h 1238575"/>
              <a:gd name="connsiteX41" fmla="*/ 2440229 w 2981399"/>
              <a:gd name="connsiteY41" fmla="*/ 262106 h 1238575"/>
              <a:gd name="connsiteX42" fmla="*/ 2473943 w 2981399"/>
              <a:gd name="connsiteY42" fmla="*/ 246034 h 1238575"/>
              <a:gd name="connsiteX43" fmla="*/ 2661776 w 2981399"/>
              <a:gd name="connsiteY43" fmla="*/ 274964 h 1238575"/>
              <a:gd name="connsiteX44" fmla="*/ 2737231 w 2981399"/>
              <a:gd name="connsiteY44" fmla="*/ 426046 h 1238575"/>
              <a:gd name="connsiteX45" fmla="*/ 2734020 w 2981399"/>
              <a:gd name="connsiteY45" fmla="*/ 463012 h 1238575"/>
              <a:gd name="connsiteX46" fmla="*/ 2770944 w 2981399"/>
              <a:gd name="connsiteY46" fmla="*/ 466227 h 1238575"/>
              <a:gd name="connsiteX47" fmla="*/ 2981253 w 2981399"/>
              <a:gd name="connsiteY47" fmla="*/ 662311 h 1238575"/>
              <a:gd name="connsiteX48" fmla="*/ 2762917 w 2981399"/>
              <a:gd name="connsiteY48" fmla="*/ 832679 h 1238575"/>
              <a:gd name="connsiteX49" fmla="*/ 2737231 w 2981399"/>
              <a:gd name="connsiteY49" fmla="*/ 835893 h 1238575"/>
              <a:gd name="connsiteX50" fmla="*/ 2730809 w 2981399"/>
              <a:gd name="connsiteY50" fmla="*/ 860002 h 1238575"/>
              <a:gd name="connsiteX51" fmla="*/ 2568662 w 2981399"/>
              <a:gd name="connsiteY51" fmla="*/ 1068944 h 1238575"/>
              <a:gd name="connsiteX52" fmla="*/ 2284504 w 2981399"/>
              <a:gd name="connsiteY52" fmla="*/ 1062515 h 1238575"/>
              <a:gd name="connsiteX53" fmla="*/ 1887967 w 2981399"/>
              <a:gd name="connsiteY53" fmla="*/ 1170200 h 1238575"/>
              <a:gd name="connsiteX54" fmla="*/ 1955394 w 2981399"/>
              <a:gd name="connsiteY54" fmla="*/ 1052871 h 1238575"/>
              <a:gd name="connsiteX55" fmla="*/ 2170520 w 2981399"/>
              <a:gd name="connsiteY55" fmla="*/ 898576 h 1238575"/>
              <a:gd name="connsiteX56" fmla="*/ 2541370 w 2981399"/>
              <a:gd name="connsiteY56" fmla="*/ 766782 h 1238575"/>
              <a:gd name="connsiteX57" fmla="*/ 2528527 w 2981399"/>
              <a:gd name="connsiteY57" fmla="*/ 522480 h 1238575"/>
              <a:gd name="connsiteX58" fmla="*/ 2376012 w 2981399"/>
              <a:gd name="connsiteY58" fmla="*/ 397115 h 1238575"/>
              <a:gd name="connsiteX59" fmla="*/ 2122357 w 2981399"/>
              <a:gd name="connsiteY59" fmla="*/ 149599 h 1238575"/>
              <a:gd name="connsiteX60" fmla="*/ 1778799 w 2981399"/>
              <a:gd name="connsiteY60" fmla="*/ 313538 h 1238575"/>
              <a:gd name="connsiteX61" fmla="*/ 1658393 w 2981399"/>
              <a:gd name="connsiteY61" fmla="*/ 353719 h 1238575"/>
              <a:gd name="connsiteX62" fmla="*/ 1486613 w 2981399"/>
              <a:gd name="connsiteY62" fmla="*/ 266928 h 1238575"/>
              <a:gd name="connsiteX63" fmla="*/ 1204061 w 2981399"/>
              <a:gd name="connsiteY63" fmla="*/ 418009 h 1238575"/>
              <a:gd name="connsiteX64" fmla="*/ 1221720 w 2981399"/>
              <a:gd name="connsiteY64" fmla="*/ 678383 h 1238575"/>
              <a:gd name="connsiteX65" fmla="*/ 1457716 w 2981399"/>
              <a:gd name="connsiteY65" fmla="*/ 802141 h 1238575"/>
              <a:gd name="connsiteX66" fmla="*/ 1807696 w 2981399"/>
              <a:gd name="connsiteY66" fmla="*/ 1060907 h 1238575"/>
              <a:gd name="connsiteX67" fmla="*/ 1831777 w 2981399"/>
              <a:gd name="connsiteY67" fmla="*/ 1060907 h 1238575"/>
              <a:gd name="connsiteX68" fmla="*/ 1870307 w 2981399"/>
              <a:gd name="connsiteY68" fmla="*/ 1062515 h 1238575"/>
              <a:gd name="connsiteX69" fmla="*/ 1512300 w 2981399"/>
              <a:gd name="connsiteY69" fmla="*/ 1234490 h 1238575"/>
              <a:gd name="connsiteX70" fmla="*/ 1188006 w 2981399"/>
              <a:gd name="connsiteY70" fmla="*/ 1112339 h 1238575"/>
              <a:gd name="connsiteX71" fmla="*/ 1099709 w 2981399"/>
              <a:gd name="connsiteY71" fmla="*/ 1019119 h 1238575"/>
              <a:gd name="connsiteX72" fmla="*/ 1090076 w 2981399"/>
              <a:gd name="connsiteY72" fmla="*/ 1003047 h 1238575"/>
              <a:gd name="connsiteX73" fmla="*/ 1139844 w 2981399"/>
              <a:gd name="connsiteY73" fmla="*/ 840715 h 1238575"/>
              <a:gd name="connsiteX74" fmla="*/ 903848 w 2981399"/>
              <a:gd name="connsiteY74" fmla="*/ 948400 h 1238575"/>
              <a:gd name="connsiteX75" fmla="*/ 777020 w 2981399"/>
              <a:gd name="connsiteY75" fmla="*/ 880896 h 1238575"/>
              <a:gd name="connsiteX76" fmla="*/ 696750 w 2981399"/>
              <a:gd name="connsiteY76" fmla="*/ 787676 h 1238575"/>
              <a:gd name="connsiteX77" fmla="*/ 563500 w 2981399"/>
              <a:gd name="connsiteY77" fmla="*/ 741066 h 1238575"/>
              <a:gd name="connsiteX78" fmla="*/ 282553 w 2981399"/>
              <a:gd name="connsiteY78" fmla="*/ 784461 h 1238575"/>
              <a:gd name="connsiteX79" fmla="*/ 0 w 2981399"/>
              <a:gd name="connsiteY79" fmla="*/ 607664 h 1238575"/>
              <a:gd name="connsiteX80" fmla="*/ 364429 w 2981399"/>
              <a:gd name="connsiteY80" fmla="*/ 578734 h 1238575"/>
              <a:gd name="connsiteX81" fmla="*/ 634139 w 2981399"/>
              <a:gd name="connsiteY81" fmla="*/ 496764 h 1238575"/>
              <a:gd name="connsiteX82" fmla="*/ 749728 w 2981399"/>
              <a:gd name="connsiteY82" fmla="*/ 511230 h 1238575"/>
              <a:gd name="connsiteX83" fmla="*/ 805918 w 2981399"/>
              <a:gd name="connsiteY83" fmla="*/ 467834 h 1238575"/>
              <a:gd name="connsiteX84" fmla="*/ 974486 w 2981399"/>
              <a:gd name="connsiteY84" fmla="*/ 424438 h 1238575"/>
              <a:gd name="connsiteX85" fmla="*/ 1035492 w 2981399"/>
              <a:gd name="connsiteY85" fmla="*/ 438904 h 1238575"/>
              <a:gd name="connsiteX86" fmla="*/ 1342126 w 2981399"/>
              <a:gd name="connsiteY86" fmla="*/ 88524 h 1238575"/>
              <a:gd name="connsiteX87" fmla="*/ 1706555 w 2981399"/>
              <a:gd name="connsiteY87" fmla="*/ 106204 h 1238575"/>
              <a:gd name="connsiteX88" fmla="*/ 1733847 w 2981399"/>
              <a:gd name="connsiteY88" fmla="*/ 117454 h 1238575"/>
              <a:gd name="connsiteX89" fmla="*/ 1751507 w 2981399"/>
              <a:gd name="connsiteY89" fmla="*/ 96560 h 1238575"/>
              <a:gd name="connsiteX90" fmla="*/ 2019284 w 2981399"/>
              <a:gd name="connsiteY90" fmla="*/ 6 h 12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981399" h="1238575">
                <a:moveTo>
                  <a:pt x="2041623" y="240638"/>
                </a:moveTo>
                <a:cubicBezTo>
                  <a:pt x="2062231" y="239181"/>
                  <a:pt x="2082388" y="239985"/>
                  <a:pt x="2101242" y="242798"/>
                </a:cubicBezTo>
                <a:cubicBezTo>
                  <a:pt x="2269719" y="271733"/>
                  <a:pt x="2296996" y="426054"/>
                  <a:pt x="2298601" y="432484"/>
                </a:cubicBezTo>
                <a:cubicBezTo>
                  <a:pt x="2298601" y="432484"/>
                  <a:pt x="2298601" y="432484"/>
                  <a:pt x="2301810" y="454989"/>
                </a:cubicBezTo>
                <a:cubicBezTo>
                  <a:pt x="2301810" y="454989"/>
                  <a:pt x="2301810" y="454989"/>
                  <a:pt x="2324274" y="461419"/>
                </a:cubicBezTo>
                <a:cubicBezTo>
                  <a:pt x="2324274" y="463027"/>
                  <a:pt x="2401292" y="487139"/>
                  <a:pt x="2434988" y="554655"/>
                </a:cubicBezTo>
                <a:cubicBezTo>
                  <a:pt x="2457451" y="601273"/>
                  <a:pt x="2455847" y="657536"/>
                  <a:pt x="2430174" y="725051"/>
                </a:cubicBezTo>
                <a:cubicBezTo>
                  <a:pt x="2407710" y="782921"/>
                  <a:pt x="2356365" y="816679"/>
                  <a:pt x="2277742" y="824717"/>
                </a:cubicBezTo>
                <a:cubicBezTo>
                  <a:pt x="2213560" y="832754"/>
                  <a:pt x="2154192" y="818287"/>
                  <a:pt x="2154192" y="818287"/>
                </a:cubicBezTo>
                <a:cubicBezTo>
                  <a:pt x="2154192" y="818287"/>
                  <a:pt x="2154192" y="818287"/>
                  <a:pt x="2120496" y="810249"/>
                </a:cubicBezTo>
                <a:cubicBezTo>
                  <a:pt x="2120496" y="810249"/>
                  <a:pt x="2120496" y="810249"/>
                  <a:pt x="2110869" y="844007"/>
                </a:cubicBezTo>
                <a:cubicBezTo>
                  <a:pt x="2109264" y="845614"/>
                  <a:pt x="2062732" y="996720"/>
                  <a:pt x="1814028" y="979038"/>
                </a:cubicBezTo>
                <a:cubicBezTo>
                  <a:pt x="1578159" y="962962"/>
                  <a:pt x="1509163" y="771669"/>
                  <a:pt x="1507559" y="763631"/>
                </a:cubicBezTo>
                <a:cubicBezTo>
                  <a:pt x="1507559" y="763631"/>
                  <a:pt x="1507559" y="763631"/>
                  <a:pt x="1499536" y="741126"/>
                </a:cubicBezTo>
                <a:cubicBezTo>
                  <a:pt x="1499536" y="741126"/>
                  <a:pt x="1499536" y="741126"/>
                  <a:pt x="1475468" y="739519"/>
                </a:cubicBezTo>
                <a:cubicBezTo>
                  <a:pt x="1388822" y="731481"/>
                  <a:pt x="1327850" y="697723"/>
                  <a:pt x="1297363" y="641460"/>
                </a:cubicBezTo>
                <a:cubicBezTo>
                  <a:pt x="1262063" y="578768"/>
                  <a:pt x="1270086" y="501607"/>
                  <a:pt x="1292550" y="454989"/>
                </a:cubicBezTo>
                <a:cubicBezTo>
                  <a:pt x="1324640" y="390689"/>
                  <a:pt x="1414495" y="337641"/>
                  <a:pt x="1485095" y="340856"/>
                </a:cubicBezTo>
                <a:cubicBezTo>
                  <a:pt x="1491513" y="340856"/>
                  <a:pt x="1497932" y="340856"/>
                  <a:pt x="1504350" y="342463"/>
                </a:cubicBezTo>
                <a:cubicBezTo>
                  <a:pt x="1565323" y="355323"/>
                  <a:pt x="1637527" y="408371"/>
                  <a:pt x="1637527" y="408371"/>
                </a:cubicBezTo>
                <a:cubicBezTo>
                  <a:pt x="1637527" y="408371"/>
                  <a:pt x="1637527" y="408371"/>
                  <a:pt x="1653573" y="421231"/>
                </a:cubicBezTo>
                <a:cubicBezTo>
                  <a:pt x="1653573" y="421231"/>
                  <a:pt x="1653573" y="421231"/>
                  <a:pt x="1672827" y="413194"/>
                </a:cubicBezTo>
                <a:cubicBezTo>
                  <a:pt x="1672827" y="413194"/>
                  <a:pt x="1732196" y="390689"/>
                  <a:pt x="1804400" y="390689"/>
                </a:cubicBezTo>
                <a:cubicBezTo>
                  <a:pt x="1897464" y="389081"/>
                  <a:pt x="1969669" y="422839"/>
                  <a:pt x="2021014" y="488747"/>
                </a:cubicBezTo>
                <a:cubicBezTo>
                  <a:pt x="2046687" y="520897"/>
                  <a:pt x="2048292" y="565907"/>
                  <a:pt x="2029037" y="610918"/>
                </a:cubicBezTo>
                <a:cubicBezTo>
                  <a:pt x="2003364" y="665573"/>
                  <a:pt x="1937578" y="726658"/>
                  <a:pt x="1826864" y="733089"/>
                </a:cubicBezTo>
                <a:cubicBezTo>
                  <a:pt x="1743427" y="737911"/>
                  <a:pt x="1692082" y="692901"/>
                  <a:pt x="1680850" y="649498"/>
                </a:cubicBezTo>
                <a:cubicBezTo>
                  <a:pt x="1677641" y="636638"/>
                  <a:pt x="1672827" y="604488"/>
                  <a:pt x="1706523" y="586805"/>
                </a:cubicBezTo>
                <a:cubicBezTo>
                  <a:pt x="1728987" y="575552"/>
                  <a:pt x="1748241" y="573945"/>
                  <a:pt x="1764287" y="578768"/>
                </a:cubicBezTo>
                <a:cubicBezTo>
                  <a:pt x="1791564" y="588413"/>
                  <a:pt x="1804400" y="615740"/>
                  <a:pt x="1806005" y="615740"/>
                </a:cubicBezTo>
                <a:cubicBezTo>
                  <a:pt x="1806005" y="615740"/>
                  <a:pt x="1865373" y="556262"/>
                  <a:pt x="1788355" y="509645"/>
                </a:cubicBezTo>
                <a:cubicBezTo>
                  <a:pt x="1756264" y="490354"/>
                  <a:pt x="1714546" y="501607"/>
                  <a:pt x="1674432" y="522505"/>
                </a:cubicBezTo>
                <a:cubicBezTo>
                  <a:pt x="1619877" y="549832"/>
                  <a:pt x="1594205" y="606095"/>
                  <a:pt x="1610250" y="668788"/>
                </a:cubicBezTo>
                <a:cubicBezTo>
                  <a:pt x="1629505" y="739519"/>
                  <a:pt x="1706523" y="813464"/>
                  <a:pt x="1831678" y="805426"/>
                </a:cubicBezTo>
                <a:cubicBezTo>
                  <a:pt x="1950414" y="798996"/>
                  <a:pt x="2051501" y="736304"/>
                  <a:pt x="2094823" y="641460"/>
                </a:cubicBezTo>
                <a:cubicBezTo>
                  <a:pt x="2126914" y="572337"/>
                  <a:pt x="2120496" y="498392"/>
                  <a:pt x="2078778" y="443737"/>
                </a:cubicBezTo>
                <a:cubicBezTo>
                  <a:pt x="2019410" y="368184"/>
                  <a:pt x="1942391" y="334426"/>
                  <a:pt x="1866978" y="321566"/>
                </a:cubicBezTo>
                <a:cubicBezTo>
                  <a:pt x="1913911" y="269724"/>
                  <a:pt x="1979797" y="245008"/>
                  <a:pt x="2041623" y="240638"/>
                </a:cubicBezTo>
                <a:close/>
                <a:moveTo>
                  <a:pt x="2019284" y="6"/>
                </a:moveTo>
                <a:cubicBezTo>
                  <a:pt x="2046025" y="126"/>
                  <a:pt x="2074997" y="2135"/>
                  <a:pt x="2106303" y="6555"/>
                </a:cubicBezTo>
                <a:cubicBezTo>
                  <a:pt x="2329455" y="38699"/>
                  <a:pt x="2420964" y="220318"/>
                  <a:pt x="2424175" y="228354"/>
                </a:cubicBezTo>
                <a:cubicBezTo>
                  <a:pt x="2424175" y="228354"/>
                  <a:pt x="2424175" y="228354"/>
                  <a:pt x="2440229" y="262106"/>
                </a:cubicBezTo>
                <a:cubicBezTo>
                  <a:pt x="2440229" y="262106"/>
                  <a:pt x="2440229" y="262106"/>
                  <a:pt x="2473943" y="246034"/>
                </a:cubicBezTo>
                <a:cubicBezTo>
                  <a:pt x="2475548" y="244427"/>
                  <a:pt x="2565451" y="202638"/>
                  <a:pt x="2661776" y="274964"/>
                </a:cubicBezTo>
                <a:cubicBezTo>
                  <a:pt x="2740441" y="331218"/>
                  <a:pt x="2737231" y="422831"/>
                  <a:pt x="2737231" y="426046"/>
                </a:cubicBezTo>
                <a:cubicBezTo>
                  <a:pt x="2737231" y="426046"/>
                  <a:pt x="2737231" y="426046"/>
                  <a:pt x="2734020" y="463012"/>
                </a:cubicBezTo>
                <a:cubicBezTo>
                  <a:pt x="2734020" y="463012"/>
                  <a:pt x="2734020" y="463012"/>
                  <a:pt x="2770944" y="466227"/>
                </a:cubicBezTo>
                <a:cubicBezTo>
                  <a:pt x="2780577" y="466227"/>
                  <a:pt x="2987675" y="480692"/>
                  <a:pt x="2981253" y="662311"/>
                </a:cubicBezTo>
                <a:cubicBezTo>
                  <a:pt x="2978043" y="805355"/>
                  <a:pt x="2764523" y="832679"/>
                  <a:pt x="2762917" y="832679"/>
                </a:cubicBezTo>
                <a:cubicBezTo>
                  <a:pt x="2762917" y="832679"/>
                  <a:pt x="2762917" y="832679"/>
                  <a:pt x="2737231" y="835893"/>
                </a:cubicBezTo>
                <a:cubicBezTo>
                  <a:pt x="2737231" y="835893"/>
                  <a:pt x="2737231" y="835893"/>
                  <a:pt x="2730809" y="860002"/>
                </a:cubicBezTo>
                <a:cubicBezTo>
                  <a:pt x="2730809" y="861609"/>
                  <a:pt x="2690674" y="1006261"/>
                  <a:pt x="2568662" y="1068944"/>
                </a:cubicBezTo>
                <a:cubicBezTo>
                  <a:pt x="2491602" y="1109125"/>
                  <a:pt x="2396883" y="1105910"/>
                  <a:pt x="2284504" y="1062515"/>
                </a:cubicBezTo>
                <a:cubicBezTo>
                  <a:pt x="2284504" y="1062515"/>
                  <a:pt x="2157676" y="1229668"/>
                  <a:pt x="1887967" y="1170200"/>
                </a:cubicBezTo>
                <a:cubicBezTo>
                  <a:pt x="1928102" y="1120375"/>
                  <a:pt x="1948972" y="1072158"/>
                  <a:pt x="1955394" y="1052871"/>
                </a:cubicBezTo>
                <a:cubicBezTo>
                  <a:pt x="2090249" y="1023941"/>
                  <a:pt x="2148044" y="943578"/>
                  <a:pt x="2170520" y="898576"/>
                </a:cubicBezTo>
                <a:cubicBezTo>
                  <a:pt x="2278082" y="916255"/>
                  <a:pt x="2483575" y="916255"/>
                  <a:pt x="2541370" y="766782"/>
                </a:cubicBezTo>
                <a:cubicBezTo>
                  <a:pt x="2575084" y="679990"/>
                  <a:pt x="2568662" y="588377"/>
                  <a:pt x="2528527" y="522480"/>
                </a:cubicBezTo>
                <a:cubicBezTo>
                  <a:pt x="2485181" y="453369"/>
                  <a:pt x="2409726" y="411580"/>
                  <a:pt x="2376012" y="397115"/>
                </a:cubicBezTo>
                <a:cubicBezTo>
                  <a:pt x="2355142" y="318360"/>
                  <a:pt x="2286109" y="176922"/>
                  <a:pt x="2122357" y="149599"/>
                </a:cubicBezTo>
                <a:cubicBezTo>
                  <a:pt x="1987502" y="127098"/>
                  <a:pt x="1847831" y="201031"/>
                  <a:pt x="1778799" y="313538"/>
                </a:cubicBezTo>
                <a:cubicBezTo>
                  <a:pt x="1733847" y="315146"/>
                  <a:pt x="1690501" y="344076"/>
                  <a:pt x="1658393" y="353719"/>
                </a:cubicBezTo>
                <a:cubicBezTo>
                  <a:pt x="1629495" y="334433"/>
                  <a:pt x="1563673" y="281393"/>
                  <a:pt x="1486613" y="266928"/>
                </a:cubicBezTo>
                <a:cubicBezTo>
                  <a:pt x="1380656" y="249249"/>
                  <a:pt x="1255434" y="316753"/>
                  <a:pt x="1204061" y="418009"/>
                </a:cubicBezTo>
                <a:cubicBezTo>
                  <a:pt x="1171952" y="483906"/>
                  <a:pt x="1171952" y="591592"/>
                  <a:pt x="1221720" y="678383"/>
                </a:cubicBezTo>
                <a:cubicBezTo>
                  <a:pt x="1250618" y="731422"/>
                  <a:pt x="1329283" y="782854"/>
                  <a:pt x="1457716" y="802141"/>
                </a:cubicBezTo>
                <a:cubicBezTo>
                  <a:pt x="1485008" y="863216"/>
                  <a:pt x="1565279" y="1043228"/>
                  <a:pt x="1807696" y="1060907"/>
                </a:cubicBezTo>
                <a:cubicBezTo>
                  <a:pt x="1815723" y="1060907"/>
                  <a:pt x="1823750" y="1060907"/>
                  <a:pt x="1831777" y="1060907"/>
                </a:cubicBezTo>
                <a:cubicBezTo>
                  <a:pt x="1844621" y="1062515"/>
                  <a:pt x="1857464" y="1062515"/>
                  <a:pt x="1870307" y="1062515"/>
                </a:cubicBezTo>
                <a:cubicBezTo>
                  <a:pt x="1836594" y="1131626"/>
                  <a:pt x="1740269" y="1263420"/>
                  <a:pt x="1512300" y="1234490"/>
                </a:cubicBezTo>
                <a:cubicBezTo>
                  <a:pt x="1350153" y="1213596"/>
                  <a:pt x="1247407" y="1155735"/>
                  <a:pt x="1188006" y="1112339"/>
                </a:cubicBezTo>
                <a:cubicBezTo>
                  <a:pt x="1125395" y="1064122"/>
                  <a:pt x="1099709" y="1019119"/>
                  <a:pt x="1099709" y="1019119"/>
                </a:cubicBezTo>
                <a:cubicBezTo>
                  <a:pt x="1099709" y="1019119"/>
                  <a:pt x="1099709" y="1019119"/>
                  <a:pt x="1090076" y="1003047"/>
                </a:cubicBezTo>
                <a:cubicBezTo>
                  <a:pt x="1245801" y="951615"/>
                  <a:pt x="1139844" y="840715"/>
                  <a:pt x="1139844" y="840715"/>
                </a:cubicBezTo>
                <a:cubicBezTo>
                  <a:pt x="1086865" y="938757"/>
                  <a:pt x="979303" y="962865"/>
                  <a:pt x="903848" y="948400"/>
                </a:cubicBezTo>
                <a:cubicBezTo>
                  <a:pt x="865318" y="940364"/>
                  <a:pt x="812340" y="917863"/>
                  <a:pt x="777020" y="880896"/>
                </a:cubicBezTo>
                <a:cubicBezTo>
                  <a:pt x="746517" y="847144"/>
                  <a:pt x="722436" y="814999"/>
                  <a:pt x="696750" y="787676"/>
                </a:cubicBezTo>
                <a:cubicBezTo>
                  <a:pt x="671063" y="760353"/>
                  <a:pt x="640560" y="720171"/>
                  <a:pt x="563500" y="741066"/>
                </a:cubicBezTo>
                <a:cubicBezTo>
                  <a:pt x="481624" y="761960"/>
                  <a:pt x="423829" y="827857"/>
                  <a:pt x="282553" y="784461"/>
                </a:cubicBezTo>
                <a:cubicBezTo>
                  <a:pt x="46557" y="710528"/>
                  <a:pt x="0" y="607664"/>
                  <a:pt x="0" y="607664"/>
                </a:cubicBezTo>
                <a:cubicBezTo>
                  <a:pt x="0" y="607664"/>
                  <a:pt x="242418" y="683205"/>
                  <a:pt x="364429" y="578734"/>
                </a:cubicBezTo>
                <a:cubicBezTo>
                  <a:pt x="512127" y="451761"/>
                  <a:pt x="590792" y="490335"/>
                  <a:pt x="634139" y="496764"/>
                </a:cubicBezTo>
                <a:cubicBezTo>
                  <a:pt x="675879" y="501586"/>
                  <a:pt x="724042" y="519266"/>
                  <a:pt x="749728" y="511230"/>
                </a:cubicBezTo>
                <a:cubicBezTo>
                  <a:pt x="777020" y="504801"/>
                  <a:pt x="786653" y="487121"/>
                  <a:pt x="805918" y="467834"/>
                </a:cubicBezTo>
                <a:cubicBezTo>
                  <a:pt x="865318" y="408366"/>
                  <a:pt x="937562" y="418009"/>
                  <a:pt x="974486" y="424438"/>
                </a:cubicBezTo>
                <a:cubicBezTo>
                  <a:pt x="1006595" y="429260"/>
                  <a:pt x="1033887" y="438904"/>
                  <a:pt x="1035492" y="438904"/>
                </a:cubicBezTo>
                <a:cubicBezTo>
                  <a:pt x="1035492" y="438904"/>
                  <a:pt x="1070811" y="173708"/>
                  <a:pt x="1342126" y="88524"/>
                </a:cubicBezTo>
                <a:cubicBezTo>
                  <a:pt x="1529959" y="30663"/>
                  <a:pt x="1704950" y="106204"/>
                  <a:pt x="1706555" y="106204"/>
                </a:cubicBezTo>
                <a:cubicBezTo>
                  <a:pt x="1706555" y="106204"/>
                  <a:pt x="1706555" y="106204"/>
                  <a:pt x="1733847" y="117454"/>
                </a:cubicBezTo>
                <a:cubicBezTo>
                  <a:pt x="1733847" y="117454"/>
                  <a:pt x="1733847" y="117454"/>
                  <a:pt x="1751507" y="96560"/>
                </a:cubicBezTo>
                <a:cubicBezTo>
                  <a:pt x="1754316" y="90935"/>
                  <a:pt x="1832103" y="-829"/>
                  <a:pt x="2019284" y="6"/>
                </a:cubicBezTo>
                <a:close/>
              </a:path>
            </a:pathLst>
          </a:custGeom>
          <a:gradFill>
            <a:gsLst>
              <a:gs pos="0">
                <a:schemeClr val="bg1"/>
              </a:gs>
              <a:gs pos="100000">
                <a:schemeClr val="bg1">
                  <a:lumMod val="85000"/>
                </a:schemeClr>
              </a:gs>
            </a:gsLst>
            <a:lin ang="16200000" scaled="1"/>
          </a:gradFill>
          <a:ln>
            <a:noFill/>
          </a:ln>
          <a:effectLst>
            <a:outerShdw blurRad="114300" dist="88900" dir="8100000" algn="tr" rotWithShape="0">
              <a:prstClr val="black">
                <a:alpha val="62000"/>
              </a:prstClr>
            </a:outerShdw>
          </a:effectLst>
        </p:spPr>
        <p:txBody>
          <a:bodyPr vert="horz" wrap="square" lIns="91440" tIns="45720" rIns="91440" bIns="45720" numCol="1" anchor="t" anchorCtr="0" compatLnSpc="1">
            <a:prstTxWarp prst="textNoShape">
              <a:avLst/>
            </a:prstTxWarp>
            <a:noAutofit/>
          </a:bodyPr>
          <a:lstStyle/>
          <a:p>
            <a:endParaRPr lang="zh-CN" altLang="en-US"/>
          </a:p>
        </p:txBody>
      </p:sp>
      <p:sp>
        <p:nvSpPr>
          <p:cNvPr id="12" name="文本框 37"/>
          <p:cNvSpPr txBox="1"/>
          <p:nvPr/>
        </p:nvSpPr>
        <p:spPr>
          <a:xfrm>
            <a:off x="4913850" y="2840495"/>
            <a:ext cx="2666114" cy="430887"/>
          </a:xfrm>
          <a:prstGeom prst="rect">
            <a:avLst/>
          </a:prstGeom>
          <a:noFill/>
        </p:spPr>
        <p:txBody>
          <a:bodyPr wrap="none" rtlCol="0" anchor="ctr">
            <a:spAutoFit/>
          </a:bodyPr>
          <a:lstStyle/>
          <a:p>
            <a:pPr algn="ctr"/>
            <a:r>
              <a:rPr lang="en-US" altLang="zh-CN" sz="2200" b="1" dirty="0" err="1">
                <a:solidFill>
                  <a:srgbClr val="D23145"/>
                </a:solidFill>
                <a:latin typeface="Arial" panose="020B0604020202020204" pitchFamily="34" charset="0"/>
                <a:cs typeface="Arial" panose="020B0604020202020204" pitchFamily="34" charset="0"/>
              </a:rPr>
              <a:t>2.Product</a:t>
            </a:r>
            <a:r>
              <a:rPr lang="en-US" altLang="zh-CN" sz="2200" b="1" dirty="0">
                <a:solidFill>
                  <a:srgbClr val="D23145"/>
                </a:solidFill>
                <a:latin typeface="Arial" panose="020B0604020202020204" pitchFamily="34" charset="0"/>
                <a:cs typeface="Arial" panose="020B0604020202020204" pitchFamily="34" charset="0"/>
              </a:rPr>
              <a:t> Backlog</a:t>
            </a:r>
            <a:endParaRPr lang="zh-CN" altLang="en-US" sz="2200" b="1" dirty="0">
              <a:solidFill>
                <a:srgbClr val="D23145"/>
              </a:solidFill>
              <a:latin typeface="Arial" panose="020B0604020202020204" pitchFamily="34" charset="0"/>
              <a:cs typeface="Arial" panose="020B0604020202020204" pitchFamily="34" charset="0"/>
            </a:endParaRPr>
          </a:p>
        </p:txBody>
      </p:sp>
      <p:grpSp>
        <p:nvGrpSpPr>
          <p:cNvPr id="13" name="组合 17"/>
          <p:cNvGrpSpPr/>
          <p:nvPr/>
        </p:nvGrpSpPr>
        <p:grpSpPr>
          <a:xfrm>
            <a:off x="7754619" y="-366411"/>
            <a:ext cx="894037" cy="4323460"/>
            <a:chOff x="7392812" y="-278296"/>
            <a:chExt cx="894037" cy="4323460"/>
          </a:xfrm>
        </p:grpSpPr>
        <p:cxnSp>
          <p:nvCxnSpPr>
            <p:cNvPr id="14" name="直接连接符 15"/>
            <p:cNvCxnSpPr/>
            <p:nvPr/>
          </p:nvCxnSpPr>
          <p:spPr>
            <a:xfrm>
              <a:off x="7839830" y="-278296"/>
              <a:ext cx="0" cy="2806914"/>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图片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16" name="组合 18"/>
          <p:cNvGrpSpPr/>
          <p:nvPr/>
        </p:nvGrpSpPr>
        <p:grpSpPr>
          <a:xfrm>
            <a:off x="6605154" y="-278296"/>
            <a:ext cx="894037" cy="2757219"/>
            <a:chOff x="7392812" y="1287945"/>
            <a:chExt cx="894037" cy="2757219"/>
          </a:xfrm>
        </p:grpSpPr>
        <p:cxnSp>
          <p:nvCxnSpPr>
            <p:cNvPr id="17" name="直接连接符 19"/>
            <p:cNvCxnSpPr/>
            <p:nvPr/>
          </p:nvCxnSpPr>
          <p:spPr>
            <a:xfrm>
              <a:off x="7839830" y="1287945"/>
              <a:ext cx="0" cy="1240673"/>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图片 2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19" name="组合 21"/>
          <p:cNvGrpSpPr/>
          <p:nvPr/>
        </p:nvGrpSpPr>
        <p:grpSpPr>
          <a:xfrm>
            <a:off x="4598984" y="-391886"/>
            <a:ext cx="814928" cy="6231494"/>
            <a:chOff x="7392812" y="-2791255"/>
            <a:chExt cx="894037" cy="6836419"/>
          </a:xfrm>
        </p:grpSpPr>
        <p:cxnSp>
          <p:nvCxnSpPr>
            <p:cNvPr id="20" name="直接连接符 22"/>
            <p:cNvCxnSpPr/>
            <p:nvPr/>
          </p:nvCxnSpPr>
          <p:spPr>
            <a:xfrm>
              <a:off x="7839831" y="-2791255"/>
              <a:ext cx="0" cy="5319872"/>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图片 2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22" name="组合 25"/>
          <p:cNvGrpSpPr/>
          <p:nvPr/>
        </p:nvGrpSpPr>
        <p:grpSpPr>
          <a:xfrm>
            <a:off x="4144700" y="-278296"/>
            <a:ext cx="1032304" cy="3645676"/>
            <a:chOff x="7392812" y="887789"/>
            <a:chExt cx="894037" cy="3157375"/>
          </a:xfrm>
        </p:grpSpPr>
        <p:cxnSp>
          <p:nvCxnSpPr>
            <p:cNvPr id="23" name="直接连接符 26"/>
            <p:cNvCxnSpPr/>
            <p:nvPr/>
          </p:nvCxnSpPr>
          <p:spPr>
            <a:xfrm>
              <a:off x="7839831" y="887789"/>
              <a:ext cx="0" cy="1640828"/>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图片 2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grpSp>
        <p:nvGrpSpPr>
          <p:cNvPr id="25" name="组合 30"/>
          <p:cNvGrpSpPr/>
          <p:nvPr/>
        </p:nvGrpSpPr>
        <p:grpSpPr>
          <a:xfrm>
            <a:off x="3405373" y="-79513"/>
            <a:ext cx="534482" cy="3508513"/>
            <a:chOff x="7392812" y="-1823580"/>
            <a:chExt cx="894037" cy="5868744"/>
          </a:xfrm>
        </p:grpSpPr>
        <p:cxnSp>
          <p:nvCxnSpPr>
            <p:cNvPr id="26" name="直接连接符 31"/>
            <p:cNvCxnSpPr/>
            <p:nvPr/>
          </p:nvCxnSpPr>
          <p:spPr>
            <a:xfrm>
              <a:off x="7839831" y="-1823580"/>
              <a:ext cx="0" cy="4352198"/>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图片 32"/>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392812" y="2478923"/>
              <a:ext cx="894037" cy="1566241"/>
            </a:xfrm>
            <a:prstGeom prst="rect">
              <a:avLst/>
            </a:prstGeom>
            <a:effectLst>
              <a:outerShdw blurRad="177800" dist="177800" dir="8100000" algn="tr" rotWithShape="0">
                <a:prstClr val="black">
                  <a:alpha val="40000"/>
                </a:prstClr>
              </a:outerShdw>
            </a:effectLst>
          </p:spPr>
        </p:pic>
      </p:grpSp>
      <p:sp>
        <p:nvSpPr>
          <p:cNvPr id="28" name="文本框 38"/>
          <p:cNvSpPr txBox="1"/>
          <p:nvPr/>
        </p:nvSpPr>
        <p:spPr>
          <a:xfrm>
            <a:off x="4410186" y="2003762"/>
            <a:ext cx="503664" cy="461665"/>
          </a:xfrm>
          <a:prstGeom prst="rect">
            <a:avLst/>
          </a:prstGeom>
          <a:noFill/>
        </p:spPr>
        <p:txBody>
          <a:bodyPr wrap="none" rtlCol="0" anchor="ctr">
            <a:spAutoFit/>
          </a:bodyPr>
          <a:lstStyle/>
          <a:p>
            <a:pPr algn="ctr"/>
            <a:r>
              <a:rPr lang="en-US" altLang="zh-CN" sz="2400" dirty="0">
                <a:solidFill>
                  <a:schemeClr val="bg1"/>
                </a:solidFill>
                <a:latin typeface="Impact" panose="020B0806030902050204" pitchFamily="34" charset="0"/>
              </a:rPr>
              <a:t>02</a:t>
            </a:r>
            <a:endParaRPr lang="zh-CN" altLang="en-US" sz="2400" dirty="0">
              <a:solidFill>
                <a:schemeClr val="bg1"/>
              </a:solidFill>
              <a:latin typeface="Impact" panose="020B0806030902050204" pitchFamily="34" charset="0"/>
            </a:endParaRPr>
          </a:p>
        </p:txBody>
      </p:sp>
    </p:spTree>
    <p:extLst>
      <p:ext uri="{BB962C8B-B14F-4D97-AF65-F5344CB8AC3E}">
        <p14:creationId xmlns:p14="http://schemas.microsoft.com/office/powerpoint/2010/main" val="311618900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fltVal val="0"/>
                                              </p:val>
                                            </p:tav>
                                            <p:tav tm="100000">
                                              <p:val>
                                                <p:strVal val="#ppt_w"/>
                                              </p:val>
                                            </p:tav>
                                          </p:tavLst>
                                        </p:anim>
                                        <p:anim calcmode="lin" valueType="num">
                                          <p:cBhvr>
                                            <p:cTn id="13" dur="1000" fill="hold"/>
                                            <p:tgtEl>
                                              <p:spTgt spid="12"/>
                                            </p:tgtEl>
                                            <p:attrNameLst>
                                              <p:attrName>ppt_h</p:attrName>
                                            </p:attrNameLst>
                                          </p:cBhvr>
                                          <p:tavLst>
                                            <p:tav tm="0">
                                              <p:val>
                                                <p:fltVal val="0"/>
                                              </p:val>
                                            </p:tav>
                                            <p:tav tm="100000">
                                              <p:val>
                                                <p:strVal val="#ppt_h"/>
                                              </p:val>
                                            </p:tav>
                                          </p:tavLst>
                                        </p:anim>
                                        <p:animEffect transition="in" filter="fade">
                                          <p:cBhvr>
                                            <p:cTn id="14" dur="1000"/>
                                            <p:tgtEl>
                                              <p:spTgt spid="12"/>
                                            </p:tgtEl>
                                          </p:cBhvr>
                                        </p:animEffect>
                                      </p:childTnLst>
                                    </p:cTn>
                                  </p:par>
                                  <p:par>
                                    <p:cTn id="15" presetID="53" presetClass="entr" presetSubtype="16" fill="hold" grpId="1" nodeType="withEffect">
                                      <p:stCondLst>
                                        <p:cond delay="500"/>
                                      </p:stCondLst>
                                      <p:childTnLst>
                                        <p:set>
                                          <p:cBhvr>
                                            <p:cTn id="16" dur="1" fill="hold">
                                              <p:stCondLst>
                                                <p:cond delay="0"/>
                                              </p:stCondLst>
                                            </p:cTn>
                                            <p:tgtEl>
                                              <p:spTgt spid="7"/>
                                            </p:tgtEl>
                                            <p:attrNameLst>
                                              <p:attrName>style.visibility</p:attrName>
                                            </p:attrNameLst>
                                          </p:cBhvr>
                                          <p:to>
                                            <p:strVal val="visible"/>
                                          </p:to>
                                        </p:set>
                                        <p:anim calcmode="lin" valueType="num">
                                          <p:cBhvr>
                                            <p:cTn id="17" dur="3000" fill="hold"/>
                                            <p:tgtEl>
                                              <p:spTgt spid="7"/>
                                            </p:tgtEl>
                                            <p:attrNameLst>
                                              <p:attrName>ppt_w</p:attrName>
                                            </p:attrNameLst>
                                          </p:cBhvr>
                                          <p:tavLst>
                                            <p:tav tm="0">
                                              <p:val>
                                                <p:fltVal val="0"/>
                                              </p:val>
                                            </p:tav>
                                            <p:tav tm="100000">
                                              <p:val>
                                                <p:strVal val="#ppt_w"/>
                                              </p:val>
                                            </p:tav>
                                          </p:tavLst>
                                        </p:anim>
                                        <p:anim calcmode="lin" valueType="num">
                                          <p:cBhvr>
                                            <p:cTn id="18" dur="3000" fill="hold"/>
                                            <p:tgtEl>
                                              <p:spTgt spid="7"/>
                                            </p:tgtEl>
                                            <p:attrNameLst>
                                              <p:attrName>ppt_h</p:attrName>
                                            </p:attrNameLst>
                                          </p:cBhvr>
                                          <p:tavLst>
                                            <p:tav tm="0">
                                              <p:val>
                                                <p:fltVal val="0"/>
                                              </p:val>
                                            </p:tav>
                                            <p:tav tm="100000">
                                              <p:val>
                                                <p:strVal val="#ppt_h"/>
                                              </p:val>
                                            </p:tav>
                                          </p:tavLst>
                                        </p:anim>
                                        <p:animEffect transition="in" filter="fade">
                                          <p:cBhvr>
                                            <p:cTn id="19" dur="3000"/>
                                            <p:tgtEl>
                                              <p:spTgt spid="7"/>
                                            </p:tgtEl>
                                          </p:cBhvr>
                                        </p:animEffect>
                                      </p:childTnLst>
                                    </p:cTn>
                                  </p:par>
                                  <p:par>
                                    <p:cTn id="20" presetID="35" presetClass="path" presetSubtype="0" decel="71000" fill="hold" grpId="0" nodeType="withEffect">
                                      <p:stCondLst>
                                        <p:cond delay="500"/>
                                      </p:stCondLst>
                                      <p:childTnLst>
                                        <p:animMotion origin="layout" path="M -2.29167E-6 -3.7037E-7 L -0.25377 -3.7037E-7 " pathEditMode="relative" rAng="0" ptsTypes="AA">
                                          <p:cBhvr>
                                            <p:cTn id="21" dur="3000" spd="-100000" fill="hold"/>
                                            <p:tgtEl>
                                              <p:spTgt spid="7"/>
                                            </p:tgtEl>
                                            <p:attrNameLst>
                                              <p:attrName>ppt_x</p:attrName>
                                              <p:attrName>ppt_y</p:attrName>
                                            </p:attrNameLst>
                                          </p:cBhvr>
                                          <p:rCtr x="-12695" y="0"/>
                                        </p:animMotion>
                                      </p:childTnLst>
                                    </p:cTn>
                                  </p:par>
                                  <p:par>
                                    <p:cTn id="22" presetID="53" presetClass="entr" presetSubtype="16" fill="hold" grpId="0" nodeType="withEffect">
                                      <p:stCondLst>
                                        <p:cond delay="750"/>
                                      </p:stCondLst>
                                      <p:childTnLst>
                                        <p:set>
                                          <p:cBhvr>
                                            <p:cTn id="23" dur="1" fill="hold">
                                              <p:stCondLst>
                                                <p:cond delay="0"/>
                                              </p:stCondLst>
                                            </p:cTn>
                                            <p:tgtEl>
                                              <p:spTgt spid="11"/>
                                            </p:tgtEl>
                                            <p:attrNameLst>
                                              <p:attrName>style.visibility</p:attrName>
                                            </p:attrNameLst>
                                          </p:cBhvr>
                                          <p:to>
                                            <p:strVal val="visible"/>
                                          </p:to>
                                        </p:set>
                                        <p:anim calcmode="lin" valueType="num">
                                          <p:cBhvr>
                                            <p:cTn id="24" dur="3000" fill="hold"/>
                                            <p:tgtEl>
                                              <p:spTgt spid="11"/>
                                            </p:tgtEl>
                                            <p:attrNameLst>
                                              <p:attrName>ppt_w</p:attrName>
                                            </p:attrNameLst>
                                          </p:cBhvr>
                                          <p:tavLst>
                                            <p:tav tm="0">
                                              <p:val>
                                                <p:fltVal val="0"/>
                                              </p:val>
                                            </p:tav>
                                            <p:tav tm="100000">
                                              <p:val>
                                                <p:strVal val="#ppt_w"/>
                                              </p:val>
                                            </p:tav>
                                          </p:tavLst>
                                        </p:anim>
                                        <p:anim calcmode="lin" valueType="num">
                                          <p:cBhvr>
                                            <p:cTn id="25" dur="3000" fill="hold"/>
                                            <p:tgtEl>
                                              <p:spTgt spid="11"/>
                                            </p:tgtEl>
                                            <p:attrNameLst>
                                              <p:attrName>ppt_h</p:attrName>
                                            </p:attrNameLst>
                                          </p:cBhvr>
                                          <p:tavLst>
                                            <p:tav tm="0">
                                              <p:val>
                                                <p:fltVal val="0"/>
                                              </p:val>
                                            </p:tav>
                                            <p:tav tm="100000">
                                              <p:val>
                                                <p:strVal val="#ppt_h"/>
                                              </p:val>
                                            </p:tav>
                                          </p:tavLst>
                                        </p:anim>
                                        <p:animEffect transition="in" filter="fade">
                                          <p:cBhvr>
                                            <p:cTn id="26" dur="3000"/>
                                            <p:tgtEl>
                                              <p:spTgt spid="11"/>
                                            </p:tgtEl>
                                          </p:cBhvr>
                                        </p:animEffect>
                                      </p:childTnLst>
                                    </p:cTn>
                                  </p:par>
                                  <p:par>
                                    <p:cTn id="27" presetID="35" presetClass="path" presetSubtype="0" decel="71000" fill="hold" grpId="1" nodeType="withEffect">
                                      <p:stCondLst>
                                        <p:cond delay="750"/>
                                      </p:stCondLst>
                                      <p:childTnLst>
                                        <p:animMotion origin="layout" path="M -2.29167E-6 4.07407E-6 L 0.15065 4.07407E-6 " pathEditMode="relative" rAng="0" ptsTypes="AA">
                                          <p:cBhvr>
                                            <p:cTn id="28" dur="3000" spd="-100000" fill="hold"/>
                                            <p:tgtEl>
                                              <p:spTgt spid="11"/>
                                            </p:tgtEl>
                                            <p:attrNameLst>
                                              <p:attrName>ppt_x</p:attrName>
                                              <p:attrName>ppt_y</p:attrName>
                                            </p:attrNameLst>
                                          </p:cBhvr>
                                          <p:rCtr x="7526" y="0"/>
                                        </p:animMotion>
                                      </p:childTnLst>
                                    </p:cTn>
                                  </p:par>
                                  <p:par>
                                    <p:cTn id="29" presetID="53" presetClass="entr" presetSubtype="16"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 calcmode="lin" valueType="num">
                                          <p:cBhvr>
                                            <p:cTn id="31" dur="3000" fill="hold"/>
                                            <p:tgtEl>
                                              <p:spTgt spid="9"/>
                                            </p:tgtEl>
                                            <p:attrNameLst>
                                              <p:attrName>ppt_w</p:attrName>
                                            </p:attrNameLst>
                                          </p:cBhvr>
                                          <p:tavLst>
                                            <p:tav tm="0">
                                              <p:val>
                                                <p:fltVal val="0"/>
                                              </p:val>
                                            </p:tav>
                                            <p:tav tm="100000">
                                              <p:val>
                                                <p:strVal val="#ppt_w"/>
                                              </p:val>
                                            </p:tav>
                                          </p:tavLst>
                                        </p:anim>
                                        <p:anim calcmode="lin" valueType="num">
                                          <p:cBhvr>
                                            <p:cTn id="32" dur="3000" fill="hold"/>
                                            <p:tgtEl>
                                              <p:spTgt spid="9"/>
                                            </p:tgtEl>
                                            <p:attrNameLst>
                                              <p:attrName>ppt_h</p:attrName>
                                            </p:attrNameLst>
                                          </p:cBhvr>
                                          <p:tavLst>
                                            <p:tav tm="0">
                                              <p:val>
                                                <p:fltVal val="0"/>
                                              </p:val>
                                            </p:tav>
                                            <p:tav tm="100000">
                                              <p:val>
                                                <p:strVal val="#ppt_h"/>
                                              </p:val>
                                            </p:tav>
                                          </p:tavLst>
                                        </p:anim>
                                        <p:animEffect transition="in" filter="fade">
                                          <p:cBhvr>
                                            <p:cTn id="33" dur="3000"/>
                                            <p:tgtEl>
                                              <p:spTgt spid="9"/>
                                            </p:tgtEl>
                                          </p:cBhvr>
                                        </p:animEffect>
                                      </p:childTnLst>
                                    </p:cTn>
                                  </p:par>
                                  <p:par>
                                    <p:cTn id="34" presetID="35" presetClass="path" presetSubtype="0" decel="71000" fill="hold" grpId="1" nodeType="withEffect">
                                      <p:stCondLst>
                                        <p:cond delay="1000"/>
                                      </p:stCondLst>
                                      <p:childTnLst>
                                        <p:animMotion origin="layout" path="M -1.66667E-6 4.07407E-6 L -0.15013 4.07407E-6 " pathEditMode="relative" rAng="0" ptsTypes="AA">
                                          <p:cBhvr>
                                            <p:cTn id="35" dur="3000" spd="-100000" fill="hold"/>
                                            <p:tgtEl>
                                              <p:spTgt spid="9"/>
                                            </p:tgtEl>
                                            <p:attrNameLst>
                                              <p:attrName>ppt_x</p:attrName>
                                              <p:attrName>ppt_y</p:attrName>
                                            </p:attrNameLst>
                                          </p:cBhvr>
                                          <p:rCtr x="-7513" y="0"/>
                                        </p:animMotion>
                                      </p:childTnLst>
                                    </p:cTn>
                                  </p:par>
                                  <p:par>
                                    <p:cTn id="36" presetID="53" presetClass="entr" presetSubtype="16" fill="hold" grpId="0" nodeType="withEffect">
                                      <p:stCondLst>
                                        <p:cond delay="2250"/>
                                      </p:stCondLst>
                                      <p:childTnLst>
                                        <p:set>
                                          <p:cBhvr>
                                            <p:cTn id="37" dur="1" fill="hold">
                                              <p:stCondLst>
                                                <p:cond delay="0"/>
                                              </p:stCondLst>
                                            </p:cTn>
                                            <p:tgtEl>
                                              <p:spTgt spid="10"/>
                                            </p:tgtEl>
                                            <p:attrNameLst>
                                              <p:attrName>style.visibility</p:attrName>
                                            </p:attrNameLst>
                                          </p:cBhvr>
                                          <p:to>
                                            <p:strVal val="visible"/>
                                          </p:to>
                                        </p:set>
                                        <p:anim calcmode="lin" valueType="num">
                                          <p:cBhvr>
                                            <p:cTn id="38" dur="3000" fill="hold"/>
                                            <p:tgtEl>
                                              <p:spTgt spid="10"/>
                                            </p:tgtEl>
                                            <p:attrNameLst>
                                              <p:attrName>ppt_w</p:attrName>
                                            </p:attrNameLst>
                                          </p:cBhvr>
                                          <p:tavLst>
                                            <p:tav tm="0">
                                              <p:val>
                                                <p:fltVal val="0"/>
                                              </p:val>
                                            </p:tav>
                                            <p:tav tm="100000">
                                              <p:val>
                                                <p:strVal val="#ppt_w"/>
                                              </p:val>
                                            </p:tav>
                                          </p:tavLst>
                                        </p:anim>
                                        <p:anim calcmode="lin" valueType="num">
                                          <p:cBhvr>
                                            <p:cTn id="39" dur="3000" fill="hold"/>
                                            <p:tgtEl>
                                              <p:spTgt spid="10"/>
                                            </p:tgtEl>
                                            <p:attrNameLst>
                                              <p:attrName>ppt_h</p:attrName>
                                            </p:attrNameLst>
                                          </p:cBhvr>
                                          <p:tavLst>
                                            <p:tav tm="0">
                                              <p:val>
                                                <p:fltVal val="0"/>
                                              </p:val>
                                            </p:tav>
                                            <p:tav tm="100000">
                                              <p:val>
                                                <p:strVal val="#ppt_h"/>
                                              </p:val>
                                            </p:tav>
                                          </p:tavLst>
                                        </p:anim>
                                        <p:animEffect transition="in" filter="fade">
                                          <p:cBhvr>
                                            <p:cTn id="40" dur="3000"/>
                                            <p:tgtEl>
                                              <p:spTgt spid="10"/>
                                            </p:tgtEl>
                                          </p:cBhvr>
                                        </p:animEffect>
                                      </p:childTnLst>
                                    </p:cTn>
                                  </p:par>
                                  <p:par>
                                    <p:cTn id="41" presetID="35" presetClass="path" presetSubtype="0" decel="71000" fill="hold" grpId="1" nodeType="withEffect">
                                      <p:stCondLst>
                                        <p:cond delay="2250"/>
                                      </p:stCondLst>
                                      <p:childTnLst>
                                        <p:animMotion origin="layout" path="M -2.29167E-6 4.07407E-6 L 0.15065 4.07407E-6 " pathEditMode="relative" rAng="0" ptsTypes="AA">
                                          <p:cBhvr>
                                            <p:cTn id="42" dur="3000" spd="-100000" fill="hold"/>
                                            <p:tgtEl>
                                              <p:spTgt spid="10"/>
                                            </p:tgtEl>
                                            <p:attrNameLst>
                                              <p:attrName>ppt_x</p:attrName>
                                              <p:attrName>ppt_y</p:attrName>
                                            </p:attrNameLst>
                                          </p:cBhvr>
                                          <p:rCtr x="7526" y="0"/>
                                        </p:animMotion>
                                      </p:childTnLst>
                                    </p:cTn>
                                  </p:par>
                                  <p:par>
                                    <p:cTn id="43" presetID="2" presetClass="entr" presetSubtype="1" fill="hold" nodeType="withEffect" p14:presetBounceEnd="50000">
                                      <p:stCondLst>
                                        <p:cond delay="1250"/>
                                      </p:stCondLst>
                                      <p:childTnLst>
                                        <p:set>
                                          <p:cBhvr>
                                            <p:cTn id="44" dur="1" fill="hold">
                                              <p:stCondLst>
                                                <p:cond delay="0"/>
                                              </p:stCondLst>
                                            </p:cTn>
                                            <p:tgtEl>
                                              <p:spTgt spid="22"/>
                                            </p:tgtEl>
                                            <p:attrNameLst>
                                              <p:attrName>style.visibility</p:attrName>
                                            </p:attrNameLst>
                                          </p:cBhvr>
                                          <p:to>
                                            <p:strVal val="visible"/>
                                          </p:to>
                                        </p:set>
                                        <p:anim calcmode="lin" valueType="num" p14:bounceEnd="50000">
                                          <p:cBhvr additive="base">
                                            <p:cTn id="45" dur="2500" fill="hold"/>
                                            <p:tgtEl>
                                              <p:spTgt spid="22"/>
                                            </p:tgtEl>
                                            <p:attrNameLst>
                                              <p:attrName>ppt_x</p:attrName>
                                            </p:attrNameLst>
                                          </p:cBhvr>
                                          <p:tavLst>
                                            <p:tav tm="0">
                                              <p:val>
                                                <p:strVal val="#ppt_x"/>
                                              </p:val>
                                            </p:tav>
                                            <p:tav tm="100000">
                                              <p:val>
                                                <p:strVal val="#ppt_x"/>
                                              </p:val>
                                            </p:tav>
                                          </p:tavLst>
                                        </p:anim>
                                        <p:anim calcmode="lin" valueType="num" p14:bounceEnd="50000">
                                          <p:cBhvr additive="base">
                                            <p:cTn id="46" dur="2500" fill="hold"/>
                                            <p:tgtEl>
                                              <p:spTgt spid="22"/>
                                            </p:tgtEl>
                                            <p:attrNameLst>
                                              <p:attrName>ppt_y</p:attrName>
                                            </p:attrNameLst>
                                          </p:cBhvr>
                                          <p:tavLst>
                                            <p:tav tm="0">
                                              <p:val>
                                                <p:strVal val="0-#ppt_h/2"/>
                                              </p:val>
                                            </p:tav>
                                            <p:tav tm="100000">
                                              <p:val>
                                                <p:strVal val="#ppt_y"/>
                                              </p:val>
                                            </p:tav>
                                          </p:tavLst>
                                        </p:anim>
                                      </p:childTnLst>
                                    </p:cTn>
                                  </p:par>
                                  <p:par>
                                    <p:cTn id="47" presetID="53" presetClass="entr" presetSubtype="16" fill="hold" grpId="0" nodeType="withEffect">
                                      <p:stCondLst>
                                        <p:cond delay="2750"/>
                                      </p:stCondLst>
                                      <p:childTnLst>
                                        <p:set>
                                          <p:cBhvr>
                                            <p:cTn id="48" dur="1" fill="hold">
                                              <p:stCondLst>
                                                <p:cond delay="0"/>
                                              </p:stCondLst>
                                            </p:cTn>
                                            <p:tgtEl>
                                              <p:spTgt spid="28"/>
                                            </p:tgtEl>
                                            <p:attrNameLst>
                                              <p:attrName>style.visibility</p:attrName>
                                            </p:attrNameLst>
                                          </p:cBhvr>
                                          <p:to>
                                            <p:strVal val="visible"/>
                                          </p:to>
                                        </p:set>
                                        <p:anim calcmode="lin" valueType="num">
                                          <p:cBhvr>
                                            <p:cTn id="49" dur="500" fill="hold"/>
                                            <p:tgtEl>
                                              <p:spTgt spid="28"/>
                                            </p:tgtEl>
                                            <p:attrNameLst>
                                              <p:attrName>ppt_w</p:attrName>
                                            </p:attrNameLst>
                                          </p:cBhvr>
                                          <p:tavLst>
                                            <p:tav tm="0">
                                              <p:val>
                                                <p:fltVal val="0"/>
                                              </p:val>
                                            </p:tav>
                                            <p:tav tm="100000">
                                              <p:val>
                                                <p:strVal val="#ppt_w"/>
                                              </p:val>
                                            </p:tav>
                                          </p:tavLst>
                                        </p:anim>
                                        <p:anim calcmode="lin" valueType="num">
                                          <p:cBhvr>
                                            <p:cTn id="50" dur="500" fill="hold"/>
                                            <p:tgtEl>
                                              <p:spTgt spid="28"/>
                                            </p:tgtEl>
                                            <p:attrNameLst>
                                              <p:attrName>ppt_h</p:attrName>
                                            </p:attrNameLst>
                                          </p:cBhvr>
                                          <p:tavLst>
                                            <p:tav tm="0">
                                              <p:val>
                                                <p:fltVal val="0"/>
                                              </p:val>
                                            </p:tav>
                                            <p:tav tm="100000">
                                              <p:val>
                                                <p:strVal val="#ppt_h"/>
                                              </p:val>
                                            </p:tav>
                                          </p:tavLst>
                                        </p:anim>
                                        <p:animEffect transition="in" filter="fade">
                                          <p:cBhvr>
                                            <p:cTn id="51" dur="500"/>
                                            <p:tgtEl>
                                              <p:spTgt spid="28"/>
                                            </p:tgtEl>
                                          </p:cBhvr>
                                        </p:animEffect>
                                      </p:childTnLst>
                                    </p:cTn>
                                  </p:par>
                                  <p:par>
                                    <p:cTn id="52" presetID="2" presetClass="entr" presetSubtype="1" fill="hold" nodeType="withEffect" p14:presetBounceEnd="50000">
                                      <p:stCondLst>
                                        <p:cond delay="1750"/>
                                      </p:stCondLst>
                                      <p:childTnLst>
                                        <p:set>
                                          <p:cBhvr>
                                            <p:cTn id="53" dur="1" fill="hold">
                                              <p:stCondLst>
                                                <p:cond delay="0"/>
                                              </p:stCondLst>
                                            </p:cTn>
                                            <p:tgtEl>
                                              <p:spTgt spid="13"/>
                                            </p:tgtEl>
                                            <p:attrNameLst>
                                              <p:attrName>style.visibility</p:attrName>
                                            </p:attrNameLst>
                                          </p:cBhvr>
                                          <p:to>
                                            <p:strVal val="visible"/>
                                          </p:to>
                                        </p:set>
                                        <p:anim calcmode="lin" valueType="num" p14:bounceEnd="50000">
                                          <p:cBhvr additive="base">
                                            <p:cTn id="54" dur="2500" fill="hold"/>
                                            <p:tgtEl>
                                              <p:spTgt spid="13"/>
                                            </p:tgtEl>
                                            <p:attrNameLst>
                                              <p:attrName>ppt_x</p:attrName>
                                            </p:attrNameLst>
                                          </p:cBhvr>
                                          <p:tavLst>
                                            <p:tav tm="0">
                                              <p:val>
                                                <p:strVal val="#ppt_x"/>
                                              </p:val>
                                            </p:tav>
                                            <p:tav tm="100000">
                                              <p:val>
                                                <p:strVal val="#ppt_x"/>
                                              </p:val>
                                            </p:tav>
                                          </p:tavLst>
                                        </p:anim>
                                        <p:anim calcmode="lin" valueType="num" p14:bounceEnd="50000">
                                          <p:cBhvr additive="base">
                                            <p:cTn id="55" dur="2500" fill="hold"/>
                                            <p:tgtEl>
                                              <p:spTgt spid="13"/>
                                            </p:tgtEl>
                                            <p:attrNameLst>
                                              <p:attrName>ppt_y</p:attrName>
                                            </p:attrNameLst>
                                          </p:cBhvr>
                                          <p:tavLst>
                                            <p:tav tm="0">
                                              <p:val>
                                                <p:strVal val="0-#ppt_h/2"/>
                                              </p:val>
                                            </p:tav>
                                            <p:tav tm="100000">
                                              <p:val>
                                                <p:strVal val="#ppt_y"/>
                                              </p:val>
                                            </p:tav>
                                          </p:tavLst>
                                        </p:anim>
                                      </p:childTnLst>
                                    </p:cTn>
                                  </p:par>
                                  <p:par>
                                    <p:cTn id="56" presetID="2" presetClass="entr" presetSubtype="1" fill="hold" nodeType="withEffect" p14:presetBounceEnd="50000">
                                      <p:stCondLst>
                                        <p:cond delay="2000"/>
                                      </p:stCondLst>
                                      <p:childTnLst>
                                        <p:set>
                                          <p:cBhvr>
                                            <p:cTn id="57" dur="1" fill="hold">
                                              <p:stCondLst>
                                                <p:cond delay="0"/>
                                              </p:stCondLst>
                                            </p:cTn>
                                            <p:tgtEl>
                                              <p:spTgt spid="25"/>
                                            </p:tgtEl>
                                            <p:attrNameLst>
                                              <p:attrName>style.visibility</p:attrName>
                                            </p:attrNameLst>
                                          </p:cBhvr>
                                          <p:to>
                                            <p:strVal val="visible"/>
                                          </p:to>
                                        </p:set>
                                        <p:anim calcmode="lin" valueType="num" p14:bounceEnd="50000">
                                          <p:cBhvr additive="base">
                                            <p:cTn id="58" dur="2500" fill="hold"/>
                                            <p:tgtEl>
                                              <p:spTgt spid="25"/>
                                            </p:tgtEl>
                                            <p:attrNameLst>
                                              <p:attrName>ppt_x</p:attrName>
                                            </p:attrNameLst>
                                          </p:cBhvr>
                                          <p:tavLst>
                                            <p:tav tm="0">
                                              <p:val>
                                                <p:strVal val="#ppt_x"/>
                                              </p:val>
                                            </p:tav>
                                            <p:tav tm="100000">
                                              <p:val>
                                                <p:strVal val="#ppt_x"/>
                                              </p:val>
                                            </p:tav>
                                          </p:tavLst>
                                        </p:anim>
                                        <p:anim calcmode="lin" valueType="num" p14:bounceEnd="50000">
                                          <p:cBhvr additive="base">
                                            <p:cTn id="59" dur="2500" fill="hold"/>
                                            <p:tgtEl>
                                              <p:spTgt spid="25"/>
                                            </p:tgtEl>
                                            <p:attrNameLst>
                                              <p:attrName>ppt_y</p:attrName>
                                            </p:attrNameLst>
                                          </p:cBhvr>
                                          <p:tavLst>
                                            <p:tav tm="0">
                                              <p:val>
                                                <p:strVal val="0-#ppt_h/2"/>
                                              </p:val>
                                            </p:tav>
                                            <p:tav tm="100000">
                                              <p:val>
                                                <p:strVal val="#ppt_y"/>
                                              </p:val>
                                            </p:tav>
                                          </p:tavLst>
                                        </p:anim>
                                      </p:childTnLst>
                                    </p:cTn>
                                  </p:par>
                                  <p:par>
                                    <p:cTn id="60" presetID="2" presetClass="entr" presetSubtype="1" fill="hold" nodeType="withEffect" p14:presetBounceEnd="50000">
                                      <p:stCondLst>
                                        <p:cond delay="2250"/>
                                      </p:stCondLst>
                                      <p:childTnLst>
                                        <p:set>
                                          <p:cBhvr>
                                            <p:cTn id="61" dur="1" fill="hold">
                                              <p:stCondLst>
                                                <p:cond delay="0"/>
                                              </p:stCondLst>
                                            </p:cTn>
                                            <p:tgtEl>
                                              <p:spTgt spid="19"/>
                                            </p:tgtEl>
                                            <p:attrNameLst>
                                              <p:attrName>style.visibility</p:attrName>
                                            </p:attrNameLst>
                                          </p:cBhvr>
                                          <p:to>
                                            <p:strVal val="visible"/>
                                          </p:to>
                                        </p:set>
                                        <p:anim calcmode="lin" valueType="num" p14:bounceEnd="50000">
                                          <p:cBhvr additive="base">
                                            <p:cTn id="62" dur="2500" fill="hold"/>
                                            <p:tgtEl>
                                              <p:spTgt spid="19"/>
                                            </p:tgtEl>
                                            <p:attrNameLst>
                                              <p:attrName>ppt_x</p:attrName>
                                            </p:attrNameLst>
                                          </p:cBhvr>
                                          <p:tavLst>
                                            <p:tav tm="0">
                                              <p:val>
                                                <p:strVal val="#ppt_x"/>
                                              </p:val>
                                            </p:tav>
                                            <p:tav tm="100000">
                                              <p:val>
                                                <p:strVal val="#ppt_x"/>
                                              </p:val>
                                            </p:tav>
                                          </p:tavLst>
                                        </p:anim>
                                        <p:anim calcmode="lin" valueType="num" p14:bounceEnd="50000">
                                          <p:cBhvr additive="base">
                                            <p:cTn id="63" dur="2500" fill="hold"/>
                                            <p:tgtEl>
                                              <p:spTgt spid="19"/>
                                            </p:tgtEl>
                                            <p:attrNameLst>
                                              <p:attrName>ppt_y</p:attrName>
                                            </p:attrNameLst>
                                          </p:cBhvr>
                                          <p:tavLst>
                                            <p:tav tm="0">
                                              <p:val>
                                                <p:strVal val="0-#ppt_h/2"/>
                                              </p:val>
                                            </p:tav>
                                            <p:tav tm="100000">
                                              <p:val>
                                                <p:strVal val="#ppt_y"/>
                                              </p:val>
                                            </p:tav>
                                          </p:tavLst>
                                        </p:anim>
                                      </p:childTnLst>
                                    </p:cTn>
                                  </p:par>
                                  <p:par>
                                    <p:cTn id="64" presetID="2" presetClass="entr" presetSubtype="1" fill="hold" nodeType="withEffect" p14:presetBounceEnd="50000">
                                      <p:stCondLst>
                                        <p:cond delay="2750"/>
                                      </p:stCondLst>
                                      <p:childTnLst>
                                        <p:set>
                                          <p:cBhvr>
                                            <p:cTn id="65" dur="1" fill="hold">
                                              <p:stCondLst>
                                                <p:cond delay="0"/>
                                              </p:stCondLst>
                                            </p:cTn>
                                            <p:tgtEl>
                                              <p:spTgt spid="16"/>
                                            </p:tgtEl>
                                            <p:attrNameLst>
                                              <p:attrName>style.visibility</p:attrName>
                                            </p:attrNameLst>
                                          </p:cBhvr>
                                          <p:to>
                                            <p:strVal val="visible"/>
                                          </p:to>
                                        </p:set>
                                        <p:anim calcmode="lin" valueType="num" p14:bounceEnd="50000">
                                          <p:cBhvr additive="base">
                                            <p:cTn id="66" dur="2500" fill="hold"/>
                                            <p:tgtEl>
                                              <p:spTgt spid="16"/>
                                            </p:tgtEl>
                                            <p:attrNameLst>
                                              <p:attrName>ppt_x</p:attrName>
                                            </p:attrNameLst>
                                          </p:cBhvr>
                                          <p:tavLst>
                                            <p:tav tm="0">
                                              <p:val>
                                                <p:strVal val="#ppt_x"/>
                                              </p:val>
                                            </p:tav>
                                            <p:tav tm="100000">
                                              <p:val>
                                                <p:strVal val="#ppt_x"/>
                                              </p:val>
                                            </p:tav>
                                          </p:tavLst>
                                        </p:anim>
                                        <p:anim calcmode="lin" valueType="num" p14:bounceEnd="50000">
                                          <p:cBhvr additive="base">
                                            <p:cTn id="67" dur="2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9" grpId="0" animBg="1"/>
          <p:bldP spid="9" grpId="1" animBg="1"/>
          <p:bldP spid="10" grpId="0" animBg="1"/>
          <p:bldP spid="10" grpId="1" animBg="1"/>
          <p:bldP spid="11" grpId="0" animBg="1"/>
          <p:bldP spid="11" grpId="1" animBg="1"/>
          <p:bldP spid="12" grpId="0"/>
          <p:bldP spid="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fltVal val="0"/>
                                              </p:val>
                                            </p:tav>
                                            <p:tav tm="100000">
                                              <p:val>
                                                <p:strVal val="#ppt_w"/>
                                              </p:val>
                                            </p:tav>
                                          </p:tavLst>
                                        </p:anim>
                                        <p:anim calcmode="lin" valueType="num">
                                          <p:cBhvr>
                                            <p:cTn id="13" dur="1000" fill="hold"/>
                                            <p:tgtEl>
                                              <p:spTgt spid="12"/>
                                            </p:tgtEl>
                                            <p:attrNameLst>
                                              <p:attrName>ppt_h</p:attrName>
                                            </p:attrNameLst>
                                          </p:cBhvr>
                                          <p:tavLst>
                                            <p:tav tm="0">
                                              <p:val>
                                                <p:fltVal val="0"/>
                                              </p:val>
                                            </p:tav>
                                            <p:tav tm="100000">
                                              <p:val>
                                                <p:strVal val="#ppt_h"/>
                                              </p:val>
                                            </p:tav>
                                          </p:tavLst>
                                        </p:anim>
                                        <p:animEffect transition="in" filter="fade">
                                          <p:cBhvr>
                                            <p:cTn id="14" dur="1000"/>
                                            <p:tgtEl>
                                              <p:spTgt spid="12"/>
                                            </p:tgtEl>
                                          </p:cBhvr>
                                        </p:animEffect>
                                      </p:childTnLst>
                                    </p:cTn>
                                  </p:par>
                                  <p:par>
                                    <p:cTn id="15" presetID="53" presetClass="entr" presetSubtype="16" fill="hold" grpId="1" nodeType="withEffect">
                                      <p:stCondLst>
                                        <p:cond delay="500"/>
                                      </p:stCondLst>
                                      <p:childTnLst>
                                        <p:set>
                                          <p:cBhvr>
                                            <p:cTn id="16" dur="1" fill="hold">
                                              <p:stCondLst>
                                                <p:cond delay="0"/>
                                              </p:stCondLst>
                                            </p:cTn>
                                            <p:tgtEl>
                                              <p:spTgt spid="7"/>
                                            </p:tgtEl>
                                            <p:attrNameLst>
                                              <p:attrName>style.visibility</p:attrName>
                                            </p:attrNameLst>
                                          </p:cBhvr>
                                          <p:to>
                                            <p:strVal val="visible"/>
                                          </p:to>
                                        </p:set>
                                        <p:anim calcmode="lin" valueType="num">
                                          <p:cBhvr>
                                            <p:cTn id="17" dur="3000" fill="hold"/>
                                            <p:tgtEl>
                                              <p:spTgt spid="7"/>
                                            </p:tgtEl>
                                            <p:attrNameLst>
                                              <p:attrName>ppt_w</p:attrName>
                                            </p:attrNameLst>
                                          </p:cBhvr>
                                          <p:tavLst>
                                            <p:tav tm="0">
                                              <p:val>
                                                <p:fltVal val="0"/>
                                              </p:val>
                                            </p:tav>
                                            <p:tav tm="100000">
                                              <p:val>
                                                <p:strVal val="#ppt_w"/>
                                              </p:val>
                                            </p:tav>
                                          </p:tavLst>
                                        </p:anim>
                                        <p:anim calcmode="lin" valueType="num">
                                          <p:cBhvr>
                                            <p:cTn id="18" dur="3000" fill="hold"/>
                                            <p:tgtEl>
                                              <p:spTgt spid="7"/>
                                            </p:tgtEl>
                                            <p:attrNameLst>
                                              <p:attrName>ppt_h</p:attrName>
                                            </p:attrNameLst>
                                          </p:cBhvr>
                                          <p:tavLst>
                                            <p:tav tm="0">
                                              <p:val>
                                                <p:fltVal val="0"/>
                                              </p:val>
                                            </p:tav>
                                            <p:tav tm="100000">
                                              <p:val>
                                                <p:strVal val="#ppt_h"/>
                                              </p:val>
                                            </p:tav>
                                          </p:tavLst>
                                        </p:anim>
                                        <p:animEffect transition="in" filter="fade">
                                          <p:cBhvr>
                                            <p:cTn id="19" dur="3000"/>
                                            <p:tgtEl>
                                              <p:spTgt spid="7"/>
                                            </p:tgtEl>
                                          </p:cBhvr>
                                        </p:animEffect>
                                      </p:childTnLst>
                                    </p:cTn>
                                  </p:par>
                                  <p:par>
                                    <p:cTn id="20" presetID="35" presetClass="path" presetSubtype="0" decel="71000" fill="hold" grpId="0" nodeType="withEffect">
                                      <p:stCondLst>
                                        <p:cond delay="500"/>
                                      </p:stCondLst>
                                      <p:childTnLst>
                                        <p:animMotion origin="layout" path="M -2.29167E-6 -3.7037E-7 L -0.25377 -3.7037E-7 " pathEditMode="relative" rAng="0" ptsTypes="AA">
                                          <p:cBhvr>
                                            <p:cTn id="21" dur="3000" spd="-100000" fill="hold"/>
                                            <p:tgtEl>
                                              <p:spTgt spid="7"/>
                                            </p:tgtEl>
                                            <p:attrNameLst>
                                              <p:attrName>ppt_x</p:attrName>
                                              <p:attrName>ppt_y</p:attrName>
                                            </p:attrNameLst>
                                          </p:cBhvr>
                                          <p:rCtr x="-12695" y="0"/>
                                        </p:animMotion>
                                      </p:childTnLst>
                                    </p:cTn>
                                  </p:par>
                                  <p:par>
                                    <p:cTn id="22" presetID="53" presetClass="entr" presetSubtype="16" fill="hold" grpId="0" nodeType="withEffect">
                                      <p:stCondLst>
                                        <p:cond delay="750"/>
                                      </p:stCondLst>
                                      <p:childTnLst>
                                        <p:set>
                                          <p:cBhvr>
                                            <p:cTn id="23" dur="1" fill="hold">
                                              <p:stCondLst>
                                                <p:cond delay="0"/>
                                              </p:stCondLst>
                                            </p:cTn>
                                            <p:tgtEl>
                                              <p:spTgt spid="11"/>
                                            </p:tgtEl>
                                            <p:attrNameLst>
                                              <p:attrName>style.visibility</p:attrName>
                                            </p:attrNameLst>
                                          </p:cBhvr>
                                          <p:to>
                                            <p:strVal val="visible"/>
                                          </p:to>
                                        </p:set>
                                        <p:anim calcmode="lin" valueType="num">
                                          <p:cBhvr>
                                            <p:cTn id="24" dur="3000" fill="hold"/>
                                            <p:tgtEl>
                                              <p:spTgt spid="11"/>
                                            </p:tgtEl>
                                            <p:attrNameLst>
                                              <p:attrName>ppt_w</p:attrName>
                                            </p:attrNameLst>
                                          </p:cBhvr>
                                          <p:tavLst>
                                            <p:tav tm="0">
                                              <p:val>
                                                <p:fltVal val="0"/>
                                              </p:val>
                                            </p:tav>
                                            <p:tav tm="100000">
                                              <p:val>
                                                <p:strVal val="#ppt_w"/>
                                              </p:val>
                                            </p:tav>
                                          </p:tavLst>
                                        </p:anim>
                                        <p:anim calcmode="lin" valueType="num">
                                          <p:cBhvr>
                                            <p:cTn id="25" dur="3000" fill="hold"/>
                                            <p:tgtEl>
                                              <p:spTgt spid="11"/>
                                            </p:tgtEl>
                                            <p:attrNameLst>
                                              <p:attrName>ppt_h</p:attrName>
                                            </p:attrNameLst>
                                          </p:cBhvr>
                                          <p:tavLst>
                                            <p:tav tm="0">
                                              <p:val>
                                                <p:fltVal val="0"/>
                                              </p:val>
                                            </p:tav>
                                            <p:tav tm="100000">
                                              <p:val>
                                                <p:strVal val="#ppt_h"/>
                                              </p:val>
                                            </p:tav>
                                          </p:tavLst>
                                        </p:anim>
                                        <p:animEffect transition="in" filter="fade">
                                          <p:cBhvr>
                                            <p:cTn id="26" dur="3000"/>
                                            <p:tgtEl>
                                              <p:spTgt spid="11"/>
                                            </p:tgtEl>
                                          </p:cBhvr>
                                        </p:animEffect>
                                      </p:childTnLst>
                                    </p:cTn>
                                  </p:par>
                                  <p:par>
                                    <p:cTn id="27" presetID="35" presetClass="path" presetSubtype="0" decel="71000" fill="hold" grpId="1" nodeType="withEffect">
                                      <p:stCondLst>
                                        <p:cond delay="750"/>
                                      </p:stCondLst>
                                      <p:childTnLst>
                                        <p:animMotion origin="layout" path="M -2.29167E-6 4.07407E-6 L 0.15065 4.07407E-6 " pathEditMode="relative" rAng="0" ptsTypes="AA">
                                          <p:cBhvr>
                                            <p:cTn id="28" dur="3000" spd="-100000" fill="hold"/>
                                            <p:tgtEl>
                                              <p:spTgt spid="11"/>
                                            </p:tgtEl>
                                            <p:attrNameLst>
                                              <p:attrName>ppt_x</p:attrName>
                                              <p:attrName>ppt_y</p:attrName>
                                            </p:attrNameLst>
                                          </p:cBhvr>
                                          <p:rCtr x="7526" y="0"/>
                                        </p:animMotion>
                                      </p:childTnLst>
                                    </p:cTn>
                                  </p:par>
                                  <p:par>
                                    <p:cTn id="29" presetID="53" presetClass="entr" presetSubtype="16"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 calcmode="lin" valueType="num">
                                          <p:cBhvr>
                                            <p:cTn id="31" dur="3000" fill="hold"/>
                                            <p:tgtEl>
                                              <p:spTgt spid="9"/>
                                            </p:tgtEl>
                                            <p:attrNameLst>
                                              <p:attrName>ppt_w</p:attrName>
                                            </p:attrNameLst>
                                          </p:cBhvr>
                                          <p:tavLst>
                                            <p:tav tm="0">
                                              <p:val>
                                                <p:fltVal val="0"/>
                                              </p:val>
                                            </p:tav>
                                            <p:tav tm="100000">
                                              <p:val>
                                                <p:strVal val="#ppt_w"/>
                                              </p:val>
                                            </p:tav>
                                          </p:tavLst>
                                        </p:anim>
                                        <p:anim calcmode="lin" valueType="num">
                                          <p:cBhvr>
                                            <p:cTn id="32" dur="3000" fill="hold"/>
                                            <p:tgtEl>
                                              <p:spTgt spid="9"/>
                                            </p:tgtEl>
                                            <p:attrNameLst>
                                              <p:attrName>ppt_h</p:attrName>
                                            </p:attrNameLst>
                                          </p:cBhvr>
                                          <p:tavLst>
                                            <p:tav tm="0">
                                              <p:val>
                                                <p:fltVal val="0"/>
                                              </p:val>
                                            </p:tav>
                                            <p:tav tm="100000">
                                              <p:val>
                                                <p:strVal val="#ppt_h"/>
                                              </p:val>
                                            </p:tav>
                                          </p:tavLst>
                                        </p:anim>
                                        <p:animEffect transition="in" filter="fade">
                                          <p:cBhvr>
                                            <p:cTn id="33" dur="3000"/>
                                            <p:tgtEl>
                                              <p:spTgt spid="9"/>
                                            </p:tgtEl>
                                          </p:cBhvr>
                                        </p:animEffect>
                                      </p:childTnLst>
                                    </p:cTn>
                                  </p:par>
                                  <p:par>
                                    <p:cTn id="34" presetID="35" presetClass="path" presetSubtype="0" decel="71000" fill="hold" grpId="1" nodeType="withEffect">
                                      <p:stCondLst>
                                        <p:cond delay="1000"/>
                                      </p:stCondLst>
                                      <p:childTnLst>
                                        <p:animMotion origin="layout" path="M -1.66667E-6 4.07407E-6 L -0.15013 4.07407E-6 " pathEditMode="relative" rAng="0" ptsTypes="AA">
                                          <p:cBhvr>
                                            <p:cTn id="35" dur="3000" spd="-100000" fill="hold"/>
                                            <p:tgtEl>
                                              <p:spTgt spid="9"/>
                                            </p:tgtEl>
                                            <p:attrNameLst>
                                              <p:attrName>ppt_x</p:attrName>
                                              <p:attrName>ppt_y</p:attrName>
                                            </p:attrNameLst>
                                          </p:cBhvr>
                                          <p:rCtr x="-7513" y="0"/>
                                        </p:animMotion>
                                      </p:childTnLst>
                                    </p:cTn>
                                  </p:par>
                                  <p:par>
                                    <p:cTn id="36" presetID="53" presetClass="entr" presetSubtype="16" fill="hold" grpId="0" nodeType="withEffect">
                                      <p:stCondLst>
                                        <p:cond delay="2250"/>
                                      </p:stCondLst>
                                      <p:childTnLst>
                                        <p:set>
                                          <p:cBhvr>
                                            <p:cTn id="37" dur="1" fill="hold">
                                              <p:stCondLst>
                                                <p:cond delay="0"/>
                                              </p:stCondLst>
                                            </p:cTn>
                                            <p:tgtEl>
                                              <p:spTgt spid="10"/>
                                            </p:tgtEl>
                                            <p:attrNameLst>
                                              <p:attrName>style.visibility</p:attrName>
                                            </p:attrNameLst>
                                          </p:cBhvr>
                                          <p:to>
                                            <p:strVal val="visible"/>
                                          </p:to>
                                        </p:set>
                                        <p:anim calcmode="lin" valueType="num">
                                          <p:cBhvr>
                                            <p:cTn id="38" dur="3000" fill="hold"/>
                                            <p:tgtEl>
                                              <p:spTgt spid="10"/>
                                            </p:tgtEl>
                                            <p:attrNameLst>
                                              <p:attrName>ppt_w</p:attrName>
                                            </p:attrNameLst>
                                          </p:cBhvr>
                                          <p:tavLst>
                                            <p:tav tm="0">
                                              <p:val>
                                                <p:fltVal val="0"/>
                                              </p:val>
                                            </p:tav>
                                            <p:tav tm="100000">
                                              <p:val>
                                                <p:strVal val="#ppt_w"/>
                                              </p:val>
                                            </p:tav>
                                          </p:tavLst>
                                        </p:anim>
                                        <p:anim calcmode="lin" valueType="num">
                                          <p:cBhvr>
                                            <p:cTn id="39" dur="3000" fill="hold"/>
                                            <p:tgtEl>
                                              <p:spTgt spid="10"/>
                                            </p:tgtEl>
                                            <p:attrNameLst>
                                              <p:attrName>ppt_h</p:attrName>
                                            </p:attrNameLst>
                                          </p:cBhvr>
                                          <p:tavLst>
                                            <p:tav tm="0">
                                              <p:val>
                                                <p:fltVal val="0"/>
                                              </p:val>
                                            </p:tav>
                                            <p:tav tm="100000">
                                              <p:val>
                                                <p:strVal val="#ppt_h"/>
                                              </p:val>
                                            </p:tav>
                                          </p:tavLst>
                                        </p:anim>
                                        <p:animEffect transition="in" filter="fade">
                                          <p:cBhvr>
                                            <p:cTn id="40" dur="3000"/>
                                            <p:tgtEl>
                                              <p:spTgt spid="10"/>
                                            </p:tgtEl>
                                          </p:cBhvr>
                                        </p:animEffect>
                                      </p:childTnLst>
                                    </p:cTn>
                                  </p:par>
                                  <p:par>
                                    <p:cTn id="41" presetID="35" presetClass="path" presetSubtype="0" decel="71000" fill="hold" grpId="1" nodeType="withEffect">
                                      <p:stCondLst>
                                        <p:cond delay="2250"/>
                                      </p:stCondLst>
                                      <p:childTnLst>
                                        <p:animMotion origin="layout" path="M -2.29167E-6 4.07407E-6 L 0.15065 4.07407E-6 " pathEditMode="relative" rAng="0" ptsTypes="AA">
                                          <p:cBhvr>
                                            <p:cTn id="42" dur="3000" spd="-100000" fill="hold"/>
                                            <p:tgtEl>
                                              <p:spTgt spid="10"/>
                                            </p:tgtEl>
                                            <p:attrNameLst>
                                              <p:attrName>ppt_x</p:attrName>
                                              <p:attrName>ppt_y</p:attrName>
                                            </p:attrNameLst>
                                          </p:cBhvr>
                                          <p:rCtr x="7526" y="0"/>
                                        </p:animMotion>
                                      </p:childTnLst>
                                    </p:cTn>
                                  </p:par>
                                  <p:par>
                                    <p:cTn id="43" presetID="2" presetClass="entr" presetSubtype="1" fill="hold" nodeType="withEffect">
                                      <p:stCondLst>
                                        <p:cond delay="125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2500" fill="hold"/>
                                            <p:tgtEl>
                                              <p:spTgt spid="22"/>
                                            </p:tgtEl>
                                            <p:attrNameLst>
                                              <p:attrName>ppt_x</p:attrName>
                                            </p:attrNameLst>
                                          </p:cBhvr>
                                          <p:tavLst>
                                            <p:tav tm="0">
                                              <p:val>
                                                <p:strVal val="#ppt_x"/>
                                              </p:val>
                                            </p:tav>
                                            <p:tav tm="100000">
                                              <p:val>
                                                <p:strVal val="#ppt_x"/>
                                              </p:val>
                                            </p:tav>
                                          </p:tavLst>
                                        </p:anim>
                                        <p:anim calcmode="lin" valueType="num">
                                          <p:cBhvr additive="base">
                                            <p:cTn id="46" dur="2500" fill="hold"/>
                                            <p:tgtEl>
                                              <p:spTgt spid="22"/>
                                            </p:tgtEl>
                                            <p:attrNameLst>
                                              <p:attrName>ppt_y</p:attrName>
                                            </p:attrNameLst>
                                          </p:cBhvr>
                                          <p:tavLst>
                                            <p:tav tm="0">
                                              <p:val>
                                                <p:strVal val="0-#ppt_h/2"/>
                                              </p:val>
                                            </p:tav>
                                            <p:tav tm="100000">
                                              <p:val>
                                                <p:strVal val="#ppt_y"/>
                                              </p:val>
                                            </p:tav>
                                          </p:tavLst>
                                        </p:anim>
                                      </p:childTnLst>
                                    </p:cTn>
                                  </p:par>
                                  <p:par>
                                    <p:cTn id="47" presetID="53" presetClass="entr" presetSubtype="16" fill="hold" grpId="0" nodeType="withEffect">
                                      <p:stCondLst>
                                        <p:cond delay="2750"/>
                                      </p:stCondLst>
                                      <p:childTnLst>
                                        <p:set>
                                          <p:cBhvr>
                                            <p:cTn id="48" dur="1" fill="hold">
                                              <p:stCondLst>
                                                <p:cond delay="0"/>
                                              </p:stCondLst>
                                            </p:cTn>
                                            <p:tgtEl>
                                              <p:spTgt spid="28"/>
                                            </p:tgtEl>
                                            <p:attrNameLst>
                                              <p:attrName>style.visibility</p:attrName>
                                            </p:attrNameLst>
                                          </p:cBhvr>
                                          <p:to>
                                            <p:strVal val="visible"/>
                                          </p:to>
                                        </p:set>
                                        <p:anim calcmode="lin" valueType="num">
                                          <p:cBhvr>
                                            <p:cTn id="49" dur="500" fill="hold"/>
                                            <p:tgtEl>
                                              <p:spTgt spid="28"/>
                                            </p:tgtEl>
                                            <p:attrNameLst>
                                              <p:attrName>ppt_w</p:attrName>
                                            </p:attrNameLst>
                                          </p:cBhvr>
                                          <p:tavLst>
                                            <p:tav tm="0">
                                              <p:val>
                                                <p:fltVal val="0"/>
                                              </p:val>
                                            </p:tav>
                                            <p:tav tm="100000">
                                              <p:val>
                                                <p:strVal val="#ppt_w"/>
                                              </p:val>
                                            </p:tav>
                                          </p:tavLst>
                                        </p:anim>
                                        <p:anim calcmode="lin" valueType="num">
                                          <p:cBhvr>
                                            <p:cTn id="50" dur="500" fill="hold"/>
                                            <p:tgtEl>
                                              <p:spTgt spid="28"/>
                                            </p:tgtEl>
                                            <p:attrNameLst>
                                              <p:attrName>ppt_h</p:attrName>
                                            </p:attrNameLst>
                                          </p:cBhvr>
                                          <p:tavLst>
                                            <p:tav tm="0">
                                              <p:val>
                                                <p:fltVal val="0"/>
                                              </p:val>
                                            </p:tav>
                                            <p:tav tm="100000">
                                              <p:val>
                                                <p:strVal val="#ppt_h"/>
                                              </p:val>
                                            </p:tav>
                                          </p:tavLst>
                                        </p:anim>
                                        <p:animEffect transition="in" filter="fade">
                                          <p:cBhvr>
                                            <p:cTn id="51" dur="500"/>
                                            <p:tgtEl>
                                              <p:spTgt spid="28"/>
                                            </p:tgtEl>
                                          </p:cBhvr>
                                        </p:animEffect>
                                      </p:childTnLst>
                                    </p:cTn>
                                  </p:par>
                                  <p:par>
                                    <p:cTn id="52" presetID="2" presetClass="entr" presetSubtype="1" fill="hold" nodeType="withEffect">
                                      <p:stCondLst>
                                        <p:cond delay="1750"/>
                                      </p:stCondLst>
                                      <p:childTnLst>
                                        <p:set>
                                          <p:cBhvr>
                                            <p:cTn id="53" dur="1" fill="hold">
                                              <p:stCondLst>
                                                <p:cond delay="0"/>
                                              </p:stCondLst>
                                            </p:cTn>
                                            <p:tgtEl>
                                              <p:spTgt spid="13"/>
                                            </p:tgtEl>
                                            <p:attrNameLst>
                                              <p:attrName>style.visibility</p:attrName>
                                            </p:attrNameLst>
                                          </p:cBhvr>
                                          <p:to>
                                            <p:strVal val="visible"/>
                                          </p:to>
                                        </p:set>
                                        <p:anim calcmode="lin" valueType="num">
                                          <p:cBhvr additive="base">
                                            <p:cTn id="54" dur="2500" fill="hold"/>
                                            <p:tgtEl>
                                              <p:spTgt spid="13"/>
                                            </p:tgtEl>
                                            <p:attrNameLst>
                                              <p:attrName>ppt_x</p:attrName>
                                            </p:attrNameLst>
                                          </p:cBhvr>
                                          <p:tavLst>
                                            <p:tav tm="0">
                                              <p:val>
                                                <p:strVal val="#ppt_x"/>
                                              </p:val>
                                            </p:tav>
                                            <p:tav tm="100000">
                                              <p:val>
                                                <p:strVal val="#ppt_x"/>
                                              </p:val>
                                            </p:tav>
                                          </p:tavLst>
                                        </p:anim>
                                        <p:anim calcmode="lin" valueType="num">
                                          <p:cBhvr additive="base">
                                            <p:cTn id="55" dur="2500" fill="hold"/>
                                            <p:tgtEl>
                                              <p:spTgt spid="13"/>
                                            </p:tgtEl>
                                            <p:attrNameLst>
                                              <p:attrName>ppt_y</p:attrName>
                                            </p:attrNameLst>
                                          </p:cBhvr>
                                          <p:tavLst>
                                            <p:tav tm="0">
                                              <p:val>
                                                <p:strVal val="0-#ppt_h/2"/>
                                              </p:val>
                                            </p:tav>
                                            <p:tav tm="100000">
                                              <p:val>
                                                <p:strVal val="#ppt_y"/>
                                              </p:val>
                                            </p:tav>
                                          </p:tavLst>
                                        </p:anim>
                                      </p:childTnLst>
                                    </p:cTn>
                                  </p:par>
                                  <p:par>
                                    <p:cTn id="56" presetID="2" presetClass="entr" presetSubtype="1" fill="hold" nodeType="withEffect">
                                      <p:stCondLst>
                                        <p:cond delay="200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2500" fill="hold"/>
                                            <p:tgtEl>
                                              <p:spTgt spid="25"/>
                                            </p:tgtEl>
                                            <p:attrNameLst>
                                              <p:attrName>ppt_x</p:attrName>
                                            </p:attrNameLst>
                                          </p:cBhvr>
                                          <p:tavLst>
                                            <p:tav tm="0">
                                              <p:val>
                                                <p:strVal val="#ppt_x"/>
                                              </p:val>
                                            </p:tav>
                                            <p:tav tm="100000">
                                              <p:val>
                                                <p:strVal val="#ppt_x"/>
                                              </p:val>
                                            </p:tav>
                                          </p:tavLst>
                                        </p:anim>
                                        <p:anim calcmode="lin" valueType="num">
                                          <p:cBhvr additive="base">
                                            <p:cTn id="59" dur="2500" fill="hold"/>
                                            <p:tgtEl>
                                              <p:spTgt spid="25"/>
                                            </p:tgtEl>
                                            <p:attrNameLst>
                                              <p:attrName>ppt_y</p:attrName>
                                            </p:attrNameLst>
                                          </p:cBhvr>
                                          <p:tavLst>
                                            <p:tav tm="0">
                                              <p:val>
                                                <p:strVal val="0-#ppt_h/2"/>
                                              </p:val>
                                            </p:tav>
                                            <p:tav tm="100000">
                                              <p:val>
                                                <p:strVal val="#ppt_y"/>
                                              </p:val>
                                            </p:tav>
                                          </p:tavLst>
                                        </p:anim>
                                      </p:childTnLst>
                                    </p:cTn>
                                  </p:par>
                                  <p:par>
                                    <p:cTn id="60" presetID="2" presetClass="entr" presetSubtype="1" fill="hold" nodeType="withEffect">
                                      <p:stCondLst>
                                        <p:cond delay="225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2500" fill="hold"/>
                                            <p:tgtEl>
                                              <p:spTgt spid="19"/>
                                            </p:tgtEl>
                                            <p:attrNameLst>
                                              <p:attrName>ppt_x</p:attrName>
                                            </p:attrNameLst>
                                          </p:cBhvr>
                                          <p:tavLst>
                                            <p:tav tm="0">
                                              <p:val>
                                                <p:strVal val="#ppt_x"/>
                                              </p:val>
                                            </p:tav>
                                            <p:tav tm="100000">
                                              <p:val>
                                                <p:strVal val="#ppt_x"/>
                                              </p:val>
                                            </p:tav>
                                          </p:tavLst>
                                        </p:anim>
                                        <p:anim calcmode="lin" valueType="num">
                                          <p:cBhvr additive="base">
                                            <p:cTn id="63" dur="2500" fill="hold"/>
                                            <p:tgtEl>
                                              <p:spTgt spid="19"/>
                                            </p:tgtEl>
                                            <p:attrNameLst>
                                              <p:attrName>ppt_y</p:attrName>
                                            </p:attrNameLst>
                                          </p:cBhvr>
                                          <p:tavLst>
                                            <p:tav tm="0">
                                              <p:val>
                                                <p:strVal val="0-#ppt_h/2"/>
                                              </p:val>
                                            </p:tav>
                                            <p:tav tm="100000">
                                              <p:val>
                                                <p:strVal val="#ppt_y"/>
                                              </p:val>
                                            </p:tav>
                                          </p:tavLst>
                                        </p:anim>
                                      </p:childTnLst>
                                    </p:cTn>
                                  </p:par>
                                  <p:par>
                                    <p:cTn id="64" presetID="2" presetClass="entr" presetSubtype="1" fill="hold" nodeType="withEffect">
                                      <p:stCondLst>
                                        <p:cond delay="2750"/>
                                      </p:stCondLst>
                                      <p:childTnLst>
                                        <p:set>
                                          <p:cBhvr>
                                            <p:cTn id="65" dur="1" fill="hold">
                                              <p:stCondLst>
                                                <p:cond delay="0"/>
                                              </p:stCondLst>
                                            </p:cTn>
                                            <p:tgtEl>
                                              <p:spTgt spid="16"/>
                                            </p:tgtEl>
                                            <p:attrNameLst>
                                              <p:attrName>style.visibility</p:attrName>
                                            </p:attrNameLst>
                                          </p:cBhvr>
                                          <p:to>
                                            <p:strVal val="visible"/>
                                          </p:to>
                                        </p:set>
                                        <p:anim calcmode="lin" valueType="num">
                                          <p:cBhvr additive="base">
                                            <p:cTn id="66" dur="2500" fill="hold"/>
                                            <p:tgtEl>
                                              <p:spTgt spid="16"/>
                                            </p:tgtEl>
                                            <p:attrNameLst>
                                              <p:attrName>ppt_x</p:attrName>
                                            </p:attrNameLst>
                                          </p:cBhvr>
                                          <p:tavLst>
                                            <p:tav tm="0">
                                              <p:val>
                                                <p:strVal val="#ppt_x"/>
                                              </p:val>
                                            </p:tav>
                                            <p:tav tm="100000">
                                              <p:val>
                                                <p:strVal val="#ppt_x"/>
                                              </p:val>
                                            </p:tav>
                                          </p:tavLst>
                                        </p:anim>
                                        <p:anim calcmode="lin" valueType="num">
                                          <p:cBhvr additive="base">
                                            <p:cTn id="67" dur="2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9" grpId="0" animBg="1"/>
          <p:bldP spid="9" grpId="1" animBg="1"/>
          <p:bldP spid="10" grpId="0" animBg="1"/>
          <p:bldP spid="10" grpId="1" animBg="1"/>
          <p:bldP spid="11" grpId="0" animBg="1"/>
          <p:bldP spid="11" grpId="1" animBg="1"/>
          <p:bldP spid="12" grpId="0"/>
          <p:bldP spid="28"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文本框 20" descr="e7d195523061f1c01ef2b70529884c179423570dbaad84926380ABC1F97BAEF0C8FC051856578EAB7874501A1FFE158C4981707381814BCC4D9A8E3554438DEE4FBCF5A5B4D2A8B0989AB57E8BAC65EB0B6D2A388667319150DE47EF93B3ECAF9E6FD0B40031AEBDA6178BACFD9EB9FA877B4E1D7577BD97B78340E5A9A5692B20D70F0603BE6E75"/>
          <p:cNvSpPr txBox="1"/>
          <p:nvPr/>
        </p:nvSpPr>
        <p:spPr>
          <a:xfrm rot="16200000">
            <a:off x="629481" y="-177827"/>
            <a:ext cx="2154436" cy="3119664"/>
          </a:xfrm>
          <a:prstGeom prst="rect">
            <a:avLst/>
          </a:prstGeom>
          <a:noFill/>
        </p:spPr>
        <p:txBody>
          <a:bodyPr vert="eaVert" wrap="square" rtlCol="0">
            <a:spAutoFit/>
          </a:bodyPr>
          <a:lstStyle/>
          <a:p>
            <a:r>
              <a:rPr lang="en-US" altLang="zh-CN" sz="6400" dirty="0">
                <a:gradFill flip="none" rotWithShape="1">
                  <a:gsLst>
                    <a:gs pos="28000">
                      <a:srgbClr val="FFFFB8"/>
                    </a:gs>
                    <a:gs pos="0">
                      <a:srgbClr val="FEDA74"/>
                    </a:gs>
                    <a:gs pos="63292">
                      <a:srgbClr val="FEDB74"/>
                    </a:gs>
                    <a:gs pos="83000">
                      <a:srgbClr val="FEDC75"/>
                    </a:gs>
                    <a:gs pos="100000">
                      <a:srgbClr val="FFFFB8"/>
                    </a:gs>
                  </a:gsLst>
                  <a:path path="circle">
                    <a:fillToRect t="100000" r="100000"/>
                  </a:path>
                  <a:tileRect l="-100000" b="-100000"/>
                </a:gradFill>
                <a:effectLst>
                  <a:outerShdw blurRad="50800" dist="38100" dir="18900000" algn="bl" rotWithShape="0">
                    <a:prstClr val="black">
                      <a:alpha val="40000"/>
                    </a:prstClr>
                  </a:outerShdw>
                </a:effectLst>
                <a:latin typeface="Arial" panose="020B0604020202020204" pitchFamily="34" charset="0"/>
                <a:ea typeface="汉仪行楷繁" panose="02010609000101010101" pitchFamily="49" charset="-122"/>
                <a:cs typeface="Arial" panose="020B0604020202020204" pitchFamily="34" charset="0"/>
                <a:sym typeface="+mn-lt"/>
              </a:rPr>
              <a:t>Product </a:t>
            </a:r>
          </a:p>
          <a:p>
            <a:r>
              <a:rPr lang="en-US" altLang="zh-CN" sz="6400" dirty="0">
                <a:gradFill flip="none" rotWithShape="1">
                  <a:gsLst>
                    <a:gs pos="28000">
                      <a:srgbClr val="FFFFB8"/>
                    </a:gs>
                    <a:gs pos="0">
                      <a:srgbClr val="FEDA74"/>
                    </a:gs>
                    <a:gs pos="63292">
                      <a:srgbClr val="FEDB74"/>
                    </a:gs>
                    <a:gs pos="83000">
                      <a:srgbClr val="FEDC75"/>
                    </a:gs>
                    <a:gs pos="100000">
                      <a:srgbClr val="FFFFB8"/>
                    </a:gs>
                  </a:gsLst>
                  <a:path path="circle">
                    <a:fillToRect t="100000" r="100000"/>
                  </a:path>
                  <a:tileRect l="-100000" b="-100000"/>
                </a:gradFill>
                <a:effectLst>
                  <a:outerShdw blurRad="50800" dist="38100" dir="18900000" algn="bl" rotWithShape="0">
                    <a:prstClr val="black">
                      <a:alpha val="40000"/>
                    </a:prstClr>
                  </a:outerShdw>
                </a:effectLst>
                <a:latin typeface="Arial" panose="020B0604020202020204" pitchFamily="34" charset="0"/>
                <a:ea typeface="汉仪行楷繁" panose="02010609000101010101" pitchFamily="49" charset="-122"/>
                <a:cs typeface="Arial" panose="020B0604020202020204" pitchFamily="34" charset="0"/>
                <a:sym typeface="+mn-lt"/>
              </a:rPr>
              <a:t>Backlog</a:t>
            </a:r>
            <a:endParaRPr lang="zh-CN" altLang="zh-CN" sz="6400" dirty="0">
              <a:gradFill flip="none" rotWithShape="1">
                <a:gsLst>
                  <a:gs pos="28000">
                    <a:srgbClr val="FFFFB8"/>
                  </a:gs>
                  <a:gs pos="0">
                    <a:srgbClr val="FEDA74"/>
                  </a:gs>
                  <a:gs pos="63292">
                    <a:srgbClr val="FEDB74"/>
                  </a:gs>
                  <a:gs pos="83000">
                    <a:srgbClr val="FEDC75"/>
                  </a:gs>
                  <a:gs pos="100000">
                    <a:srgbClr val="FFFFB8"/>
                  </a:gs>
                </a:gsLst>
                <a:path path="circle">
                  <a:fillToRect t="100000" r="100000"/>
                </a:path>
                <a:tileRect l="-100000" b="-100000"/>
              </a:gradFill>
              <a:effectLst>
                <a:outerShdw blurRad="50800" dist="38100" dir="18900000" algn="bl" rotWithShape="0">
                  <a:prstClr val="black">
                    <a:alpha val="40000"/>
                  </a:prstClr>
                </a:outerShdw>
              </a:effectLst>
              <a:latin typeface="Arial" panose="020B0604020202020204" pitchFamily="34" charset="0"/>
              <a:ea typeface="汉仪行楷繁" panose="02010609000101010101" pitchFamily="49" charset="-122"/>
              <a:cs typeface="Arial" panose="020B0604020202020204" pitchFamily="34" charset="0"/>
              <a:sym typeface="+mn-lt"/>
            </a:endParaRPr>
          </a:p>
        </p:txBody>
      </p:sp>
      <p:pic>
        <p:nvPicPr>
          <p:cNvPr id="145" name="图片 1" descr="e7d195523061f1c01ef2b70529884c179423570dbaad84926380ABC1F97BAEF0C8FC051856578EAB7874501A1FFE158C4981707381814BCC4D9A8E3554438DEE4FBCF5A5B4D2A8B0989AB57E8BAC65EB0B6D2A388667319150DE47EF93B3ECAF9E6FD0B40031AEBDA6178BACFD9EB9FA877B4E1D7577BD97B78340E5A9A5692B20D70F0603BE6E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434840"/>
            <a:ext cx="12856464" cy="2516082"/>
          </a:xfrm>
          <a:prstGeom prst="rect">
            <a:avLst/>
          </a:prstGeom>
          <a:effectLst>
            <a:outerShdw blurRad="762000" dist="38100" dir="8100000" algn="tr" rotWithShape="0">
              <a:prstClr val="black">
                <a:alpha val="20000"/>
              </a:prstClr>
            </a:outerShdw>
          </a:effectLst>
        </p:spPr>
      </p:pic>
      <p:pic>
        <p:nvPicPr>
          <p:cNvPr id="2" name="Picture 1"/>
          <p:cNvPicPr>
            <a:picLocks noChangeAspect="1"/>
          </p:cNvPicPr>
          <p:nvPr/>
        </p:nvPicPr>
        <p:blipFill>
          <a:blip r:embed="rId3"/>
          <a:stretch>
            <a:fillRect/>
          </a:stretch>
        </p:blipFill>
        <p:spPr>
          <a:xfrm>
            <a:off x="3266531" y="351766"/>
            <a:ext cx="8199483" cy="4864609"/>
          </a:xfrm>
          <a:prstGeom prst="rect">
            <a:avLst/>
          </a:prstGeom>
        </p:spPr>
      </p:pic>
    </p:spTree>
    <p:extLst>
      <p:ext uri="{BB962C8B-B14F-4D97-AF65-F5344CB8AC3E}">
        <p14:creationId xmlns:p14="http://schemas.microsoft.com/office/powerpoint/2010/main" val="34118739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up)">
                                      <p:cBhvr>
                                        <p:cTn id="7" dur="1750"/>
                                        <p:tgtEl>
                                          <p:spTgt spid="144"/>
                                        </p:tgtEl>
                                      </p:cBhvr>
                                    </p:animEffect>
                                  </p:childTnLst>
                                </p:cTn>
                              </p:par>
                            </p:childTnLst>
                          </p:cTn>
                        </p:par>
                        <p:par>
                          <p:cTn id="8" fill="hold">
                            <p:stCondLst>
                              <p:cond delay="1750"/>
                            </p:stCondLst>
                            <p:childTnLst>
                              <p:par>
                                <p:cTn id="9" presetID="22" presetClass="entr" presetSubtype="8" fill="hold" nodeType="afterEffect">
                                  <p:stCondLst>
                                    <p:cond delay="0"/>
                                  </p:stCondLst>
                                  <p:childTnLst>
                                    <p:set>
                                      <p:cBhvr>
                                        <p:cTn id="10" dur="1" fill="hold">
                                          <p:stCondLst>
                                            <p:cond delay="0"/>
                                          </p:stCondLst>
                                        </p:cTn>
                                        <p:tgtEl>
                                          <p:spTgt spid="145"/>
                                        </p:tgtEl>
                                        <p:attrNameLst>
                                          <p:attrName>style.visibility</p:attrName>
                                        </p:attrNameLst>
                                      </p:cBhvr>
                                      <p:to>
                                        <p:strVal val="visible"/>
                                      </p:to>
                                    </p:set>
                                    <p:animEffect transition="in" filter="wipe(left)">
                                      <p:cBhvr>
                                        <p:cTn id="11" dur="20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文本框 20" descr="e7d195523061f1c01ef2b70529884c179423570dbaad84926380ABC1F97BAEF0C8FC051856578EAB7874501A1FFE158C4981707381814BCC4D9A8E3554438DEE4FBCF5A5B4D2A8B0989AB57E8BAC65EB0B6D2A388667319150DE47EF93B3ECAF9E6FD0B40031AEBDA6178BACFD9EB9FA877B4E1D7577BD97B78340E5A9A5692B20D70F0603BE6E75"/>
          <p:cNvSpPr txBox="1"/>
          <p:nvPr/>
        </p:nvSpPr>
        <p:spPr>
          <a:xfrm rot="16200000">
            <a:off x="629481" y="-177827"/>
            <a:ext cx="2154436" cy="3119664"/>
          </a:xfrm>
          <a:prstGeom prst="rect">
            <a:avLst/>
          </a:prstGeom>
          <a:noFill/>
        </p:spPr>
        <p:txBody>
          <a:bodyPr vert="eaVert" wrap="square" rtlCol="0">
            <a:spAutoFit/>
          </a:bodyPr>
          <a:lstStyle/>
          <a:p>
            <a:r>
              <a:rPr lang="en-US" altLang="zh-CN" sz="6400" dirty="0">
                <a:gradFill flip="none" rotWithShape="1">
                  <a:gsLst>
                    <a:gs pos="28000">
                      <a:srgbClr val="FFFFB8"/>
                    </a:gs>
                    <a:gs pos="0">
                      <a:srgbClr val="FEDA74"/>
                    </a:gs>
                    <a:gs pos="63292">
                      <a:srgbClr val="FEDB74"/>
                    </a:gs>
                    <a:gs pos="83000">
                      <a:srgbClr val="FEDC75"/>
                    </a:gs>
                    <a:gs pos="100000">
                      <a:srgbClr val="FFFFB8"/>
                    </a:gs>
                  </a:gsLst>
                  <a:path path="circle">
                    <a:fillToRect t="100000" r="100000"/>
                  </a:path>
                  <a:tileRect l="-100000" b="-100000"/>
                </a:gradFill>
                <a:effectLst>
                  <a:outerShdw blurRad="50800" dist="38100" dir="18900000" algn="bl" rotWithShape="0">
                    <a:prstClr val="black">
                      <a:alpha val="40000"/>
                    </a:prstClr>
                  </a:outerShdw>
                </a:effectLst>
                <a:latin typeface="Arial" panose="020B0604020202020204" pitchFamily="34" charset="0"/>
                <a:ea typeface="汉仪行楷繁" panose="02010609000101010101" pitchFamily="49" charset="-122"/>
                <a:cs typeface="Arial" panose="020B0604020202020204" pitchFamily="34" charset="0"/>
                <a:sym typeface="+mn-lt"/>
              </a:rPr>
              <a:t>Product </a:t>
            </a:r>
          </a:p>
          <a:p>
            <a:r>
              <a:rPr lang="en-US" altLang="zh-CN" sz="6400" dirty="0">
                <a:gradFill flip="none" rotWithShape="1">
                  <a:gsLst>
                    <a:gs pos="28000">
                      <a:srgbClr val="FFFFB8"/>
                    </a:gs>
                    <a:gs pos="0">
                      <a:srgbClr val="FEDA74"/>
                    </a:gs>
                    <a:gs pos="63292">
                      <a:srgbClr val="FEDB74"/>
                    </a:gs>
                    <a:gs pos="83000">
                      <a:srgbClr val="FEDC75"/>
                    </a:gs>
                    <a:gs pos="100000">
                      <a:srgbClr val="FFFFB8"/>
                    </a:gs>
                  </a:gsLst>
                  <a:path path="circle">
                    <a:fillToRect t="100000" r="100000"/>
                  </a:path>
                  <a:tileRect l="-100000" b="-100000"/>
                </a:gradFill>
                <a:effectLst>
                  <a:outerShdw blurRad="50800" dist="38100" dir="18900000" algn="bl" rotWithShape="0">
                    <a:prstClr val="black">
                      <a:alpha val="40000"/>
                    </a:prstClr>
                  </a:outerShdw>
                </a:effectLst>
                <a:latin typeface="Arial" panose="020B0604020202020204" pitchFamily="34" charset="0"/>
                <a:ea typeface="汉仪行楷繁" panose="02010609000101010101" pitchFamily="49" charset="-122"/>
                <a:cs typeface="Arial" panose="020B0604020202020204" pitchFamily="34" charset="0"/>
                <a:sym typeface="+mn-lt"/>
              </a:rPr>
              <a:t>Backlog</a:t>
            </a:r>
            <a:endParaRPr lang="zh-CN" altLang="zh-CN" sz="6400" dirty="0">
              <a:gradFill flip="none" rotWithShape="1">
                <a:gsLst>
                  <a:gs pos="28000">
                    <a:srgbClr val="FFFFB8"/>
                  </a:gs>
                  <a:gs pos="0">
                    <a:srgbClr val="FEDA74"/>
                  </a:gs>
                  <a:gs pos="63292">
                    <a:srgbClr val="FEDB74"/>
                  </a:gs>
                  <a:gs pos="83000">
                    <a:srgbClr val="FEDC75"/>
                  </a:gs>
                  <a:gs pos="100000">
                    <a:srgbClr val="FFFFB8"/>
                  </a:gs>
                </a:gsLst>
                <a:path path="circle">
                  <a:fillToRect t="100000" r="100000"/>
                </a:path>
                <a:tileRect l="-100000" b="-100000"/>
              </a:gradFill>
              <a:effectLst>
                <a:outerShdw blurRad="50800" dist="38100" dir="18900000" algn="bl" rotWithShape="0">
                  <a:prstClr val="black">
                    <a:alpha val="40000"/>
                  </a:prstClr>
                </a:outerShdw>
              </a:effectLst>
              <a:latin typeface="Arial" panose="020B0604020202020204" pitchFamily="34" charset="0"/>
              <a:ea typeface="汉仪行楷繁" panose="02010609000101010101" pitchFamily="49" charset="-122"/>
              <a:cs typeface="Arial" panose="020B0604020202020204" pitchFamily="34" charset="0"/>
              <a:sym typeface="+mn-lt"/>
            </a:endParaRPr>
          </a:p>
        </p:txBody>
      </p:sp>
      <p:pic>
        <p:nvPicPr>
          <p:cNvPr id="145" name="图片 1" descr="e7d195523061f1c01ef2b70529884c179423570dbaad84926380ABC1F97BAEF0C8FC051856578EAB7874501A1FFE158C4981707381814BCC4D9A8E3554438DEE4FBCF5A5B4D2A8B0989AB57E8BAC65EB0B6D2A388667319150DE47EF93B3ECAF9E6FD0B40031AEBDA6178BACFD9EB9FA877B4E1D7577BD97B78340E5A9A5692B20D70F0603BE6E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434840"/>
            <a:ext cx="12856464" cy="2516082"/>
          </a:xfrm>
          <a:prstGeom prst="rect">
            <a:avLst/>
          </a:prstGeom>
          <a:effectLst>
            <a:outerShdw blurRad="762000" dist="38100" dir="8100000" algn="tr" rotWithShape="0">
              <a:prstClr val="black">
                <a:alpha val="20000"/>
              </a:prstClr>
            </a:outerShdw>
          </a:effectLst>
        </p:spPr>
      </p:pic>
      <p:pic>
        <p:nvPicPr>
          <p:cNvPr id="3" name="Picture 2"/>
          <p:cNvPicPr>
            <a:picLocks noChangeAspect="1"/>
          </p:cNvPicPr>
          <p:nvPr/>
        </p:nvPicPr>
        <p:blipFill>
          <a:blip r:embed="rId3"/>
          <a:stretch>
            <a:fillRect/>
          </a:stretch>
        </p:blipFill>
        <p:spPr>
          <a:xfrm>
            <a:off x="3084976" y="304786"/>
            <a:ext cx="8344623" cy="4922947"/>
          </a:xfrm>
          <a:prstGeom prst="rect">
            <a:avLst/>
          </a:prstGeom>
        </p:spPr>
      </p:pic>
    </p:spTree>
    <p:extLst>
      <p:ext uri="{BB962C8B-B14F-4D97-AF65-F5344CB8AC3E}">
        <p14:creationId xmlns:p14="http://schemas.microsoft.com/office/powerpoint/2010/main" val="15449159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up)">
                                      <p:cBhvr>
                                        <p:cTn id="7" dur="1750"/>
                                        <p:tgtEl>
                                          <p:spTgt spid="144"/>
                                        </p:tgtEl>
                                      </p:cBhvr>
                                    </p:animEffect>
                                  </p:childTnLst>
                                </p:cTn>
                              </p:par>
                            </p:childTnLst>
                          </p:cTn>
                        </p:par>
                        <p:par>
                          <p:cTn id="8" fill="hold">
                            <p:stCondLst>
                              <p:cond delay="1750"/>
                            </p:stCondLst>
                            <p:childTnLst>
                              <p:par>
                                <p:cTn id="9" presetID="22" presetClass="entr" presetSubtype="8" fill="hold" nodeType="afterEffect">
                                  <p:stCondLst>
                                    <p:cond delay="0"/>
                                  </p:stCondLst>
                                  <p:childTnLst>
                                    <p:set>
                                      <p:cBhvr>
                                        <p:cTn id="10" dur="1" fill="hold">
                                          <p:stCondLst>
                                            <p:cond delay="0"/>
                                          </p:stCondLst>
                                        </p:cTn>
                                        <p:tgtEl>
                                          <p:spTgt spid="145"/>
                                        </p:tgtEl>
                                        <p:attrNameLst>
                                          <p:attrName>style.visibility</p:attrName>
                                        </p:attrNameLst>
                                      </p:cBhvr>
                                      <p:to>
                                        <p:strVal val="visible"/>
                                      </p:to>
                                    </p:set>
                                    <p:animEffect transition="in" filter="wipe(left)">
                                      <p:cBhvr>
                                        <p:cTn id="11" dur="20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2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雅黑169">
  <a:themeElements>
    <a:clrScheme name="自定义 104">
      <a:dk1>
        <a:srgbClr val="FFFFFF"/>
      </a:dk1>
      <a:lt1>
        <a:srgbClr val="FFFFFF"/>
      </a:lt1>
      <a:dk2>
        <a:srgbClr val="44546A"/>
      </a:dk2>
      <a:lt2>
        <a:srgbClr val="E7E6E6"/>
      </a:lt2>
      <a:accent1>
        <a:srgbClr val="ECDD8B"/>
      </a:accent1>
      <a:accent2>
        <a:srgbClr val="7030A0"/>
      </a:accent2>
      <a:accent3>
        <a:srgbClr val="FFC000"/>
      </a:accent3>
      <a:accent4>
        <a:srgbClr val="D23145"/>
      </a:accent4>
      <a:accent5>
        <a:srgbClr val="4472C4"/>
      </a:accent5>
      <a:accent6>
        <a:srgbClr val="000000"/>
      </a:accent6>
      <a:hlink>
        <a:srgbClr val="0563C1"/>
      </a:hlink>
      <a:folHlink>
        <a:srgbClr val="954F72"/>
      </a:folHlink>
    </a:clrScheme>
    <a:fontScheme name="my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雅黑169" id="{8F35E262-E567-44C0-B76C-F5F926F62CB7}" vid="{81F0AC42-FC2A-42F4-A015-320580D28FB3}"/>
    </a:ext>
  </a:extLst>
</a:theme>
</file>

<file path=ppt/theme/themeOverride1.xml><?xml version="1.0" encoding="utf-8"?>
<a:themeOverride xmlns:a="http://schemas.openxmlformats.org/drawingml/2006/main">
  <a:clrScheme name="自定义 104">
    <a:dk1>
      <a:srgbClr val="FFFFFF"/>
    </a:dk1>
    <a:lt1>
      <a:srgbClr val="FFFFFF"/>
    </a:lt1>
    <a:dk2>
      <a:srgbClr val="44546A"/>
    </a:dk2>
    <a:lt2>
      <a:srgbClr val="E7E6E6"/>
    </a:lt2>
    <a:accent1>
      <a:srgbClr val="ECDD8B"/>
    </a:accent1>
    <a:accent2>
      <a:srgbClr val="7030A0"/>
    </a:accent2>
    <a:accent3>
      <a:srgbClr val="FFC000"/>
    </a:accent3>
    <a:accent4>
      <a:srgbClr val="D23145"/>
    </a:accent4>
    <a:accent5>
      <a:srgbClr val="4472C4"/>
    </a:accent5>
    <a:accent6>
      <a:srgbClr val="000000"/>
    </a:accent6>
    <a:hlink>
      <a:srgbClr val="0563C1"/>
    </a:hlink>
    <a:folHlink>
      <a:srgbClr val="954F72"/>
    </a:folHlink>
  </a:clrScheme>
</a:themeOverride>
</file>

<file path=ppt/theme/themeOverride2.xml><?xml version="1.0" encoding="utf-8"?>
<a:themeOverride xmlns:a="http://schemas.openxmlformats.org/drawingml/2006/main">
  <a:clrScheme name="自定义 104">
    <a:dk1>
      <a:srgbClr val="FFFFFF"/>
    </a:dk1>
    <a:lt1>
      <a:srgbClr val="FFFFFF"/>
    </a:lt1>
    <a:dk2>
      <a:srgbClr val="44546A"/>
    </a:dk2>
    <a:lt2>
      <a:srgbClr val="E7E6E6"/>
    </a:lt2>
    <a:accent1>
      <a:srgbClr val="ECDD8B"/>
    </a:accent1>
    <a:accent2>
      <a:srgbClr val="7030A0"/>
    </a:accent2>
    <a:accent3>
      <a:srgbClr val="FFC000"/>
    </a:accent3>
    <a:accent4>
      <a:srgbClr val="D23145"/>
    </a:accent4>
    <a:accent5>
      <a:srgbClr val="4472C4"/>
    </a:accent5>
    <a:accent6>
      <a:srgbClr val="000000"/>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Default Theme</Template>
  <TotalTime>1133</TotalTime>
  <Words>750</Words>
  <Application>Microsoft Office PowerPoint</Application>
  <PresentationFormat>Widescreen</PresentationFormat>
  <Paragraphs>153</Paragraphs>
  <Slides>32</Slides>
  <Notes>0</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32</vt:i4>
      </vt:variant>
    </vt:vector>
  </HeadingPairs>
  <TitlesOfParts>
    <vt:vector size="47" baseType="lpstr">
      <vt:lpstr>Impact</vt:lpstr>
      <vt:lpstr>华康俪金黑W8(P)</vt:lpstr>
      <vt:lpstr>Wingdings</vt:lpstr>
      <vt:lpstr>Segoe UI Black</vt:lpstr>
      <vt:lpstr>汉仪行楷繁</vt:lpstr>
      <vt:lpstr>造字工房悦圆演示版常规体</vt:lpstr>
      <vt:lpstr>微软雅黑</vt:lpstr>
      <vt:lpstr>Aharoni</vt:lpstr>
      <vt:lpstr>Calibri</vt:lpstr>
      <vt:lpstr>SimSun-ExtB</vt:lpstr>
      <vt:lpstr>Times New Roman</vt:lpstr>
      <vt:lpstr>Arial</vt:lpstr>
      <vt:lpstr>Tahoma</vt:lpstr>
      <vt:lpstr>汉仪劲楷简</vt:lpstr>
      <vt:lpstr>雅黑169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JT Z</dc:creator>
  <cp:lastModifiedBy>Microsoft account</cp:lastModifiedBy>
  <cp:revision>201</cp:revision>
  <dcterms:created xsi:type="dcterms:W3CDTF">2016-08-31T12:21:36Z</dcterms:created>
  <dcterms:modified xsi:type="dcterms:W3CDTF">2022-08-25T02:05:14Z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E511C7BC-038F-45E6-8BAD-F94ECDAFC591</vt:lpwstr>
  </property>
  <property fmtid="{D5CDD505-2E9C-101B-9397-08002B2CF9AE}" pid="3" name="ArticulatePath">
    <vt:lpwstr>MIDFALL1</vt:lpwstr>
  </property>
</Properties>
</file>